
<file path=[Content_Types].xml><?xml version="1.0" encoding="utf-8"?>
<Types xmlns="http://schemas.openxmlformats.org/package/2006/content-types">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3"/>
  </p:sldMasterIdLst>
  <p:notesMasterIdLst>
    <p:notesMasterId r:id="rId4"/>
  </p:notesMasterIdLst>
  <p:sldIdLst>
    <p:sldId id="256" r:id="rId5"/>
    <p:sldId id="257" r:id="rId6"/>
    <p:sldId id="258" r:id="rId7"/>
  </p:sldIdLst>
  <p:sldSz cy="37079225" cx="26171525"/>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3: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4: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p6: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1962865" y="6068295"/>
            <a:ext cx="22245797" cy="12909069"/>
          </a:xfrm>
          <a:prstGeom prst="rect">
            <a:avLst/>
          </a:prstGeom>
          <a:noFill/>
          <a:ln>
            <a:noFill/>
          </a:ln>
        </p:spPr>
        <p:txBody>
          <a:bodyPr anchorCtr="0" anchor="b" bIns="91425" lIns="91425" spcFirstLastPara="1" rIns="91425" wrap="square" tIns="91425">
            <a:noAutofit/>
          </a:bodyPr>
          <a:lstStyle>
            <a:lvl1pPr indent="0" lvl="0" marL="0" marR="0" rtl="0" algn="ctr">
              <a:lnSpc>
                <a:spcPct val="90000"/>
              </a:lnSpc>
              <a:spcBef>
                <a:spcPts val="0"/>
              </a:spcBef>
              <a:spcAft>
                <a:spcPts val="0"/>
              </a:spcAft>
              <a:buClr>
                <a:schemeClr val="dk1"/>
              </a:buClr>
              <a:buSzPts val="17173"/>
              <a:buFont typeface="Calibri"/>
              <a:buNone/>
              <a:defRPr b="0" i="0" sz="17173"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13" name="Google Shape;13;p2"/>
          <p:cNvSpPr txBox="1"/>
          <p:nvPr>
            <p:ph idx="1" type="subTitle"/>
          </p:nvPr>
        </p:nvSpPr>
        <p:spPr>
          <a:xfrm>
            <a:off x="3271441" y="19475186"/>
            <a:ext cx="19628644" cy="8952230"/>
          </a:xfrm>
          <a:prstGeom prst="rect">
            <a:avLst/>
          </a:prstGeom>
          <a:noFill/>
          <a:ln>
            <a:noFill/>
          </a:ln>
        </p:spPr>
        <p:txBody>
          <a:bodyPr anchorCtr="0" anchor="t" bIns="91425" lIns="91425" spcFirstLastPara="1" rIns="91425" wrap="square" tIns="91425">
            <a:noAutofit/>
          </a:bodyPr>
          <a:lstStyle>
            <a:lvl1pPr indent="0" lvl="0" marL="0" marR="0" rtl="0" algn="ctr">
              <a:lnSpc>
                <a:spcPct val="90000"/>
              </a:lnSpc>
              <a:spcBef>
                <a:spcPts val="2862"/>
              </a:spcBef>
              <a:spcAft>
                <a:spcPts val="0"/>
              </a:spcAft>
              <a:buClr>
                <a:schemeClr val="dk1"/>
              </a:buClr>
              <a:buSzPts val="6869"/>
              <a:buFont typeface="Arial"/>
              <a:buNone/>
              <a:defRPr b="0" i="0" sz="6869" u="none" cap="none" strike="noStrike">
                <a:solidFill>
                  <a:schemeClr val="dk1"/>
                </a:solidFill>
                <a:latin typeface="Calibri"/>
                <a:ea typeface="Calibri"/>
                <a:cs typeface="Calibri"/>
                <a:sym typeface="Calibri"/>
              </a:defRPr>
            </a:lvl1pPr>
            <a:lvl2pPr indent="0" lvl="1" marL="1308598" marR="0" rtl="0" algn="ctr">
              <a:lnSpc>
                <a:spcPct val="90000"/>
              </a:lnSpc>
              <a:spcBef>
                <a:spcPts val="1431"/>
              </a:spcBef>
              <a:spcAft>
                <a:spcPts val="0"/>
              </a:spcAft>
              <a:buClr>
                <a:schemeClr val="dk1"/>
              </a:buClr>
              <a:buSzPts val="5724"/>
              <a:buFont typeface="Arial"/>
              <a:buNone/>
              <a:defRPr b="0" i="0" sz="5724" u="none" cap="none" strike="noStrike">
                <a:solidFill>
                  <a:schemeClr val="dk1"/>
                </a:solidFill>
                <a:latin typeface="Calibri"/>
                <a:ea typeface="Calibri"/>
                <a:cs typeface="Calibri"/>
                <a:sym typeface="Calibri"/>
              </a:defRPr>
            </a:lvl2pPr>
            <a:lvl3pPr indent="0" lvl="2" marL="2617196" marR="0" rtl="0" algn="ctr">
              <a:lnSpc>
                <a:spcPct val="90000"/>
              </a:lnSpc>
              <a:spcBef>
                <a:spcPts val="1431"/>
              </a:spcBef>
              <a:spcAft>
                <a:spcPts val="0"/>
              </a:spcAft>
              <a:buClr>
                <a:schemeClr val="dk1"/>
              </a:buClr>
              <a:buSzPts val="5152"/>
              <a:buFont typeface="Arial"/>
              <a:buNone/>
              <a:defRPr b="0" i="0" sz="5152" u="none" cap="none" strike="noStrike">
                <a:solidFill>
                  <a:schemeClr val="dk1"/>
                </a:solidFill>
                <a:latin typeface="Calibri"/>
                <a:ea typeface="Calibri"/>
                <a:cs typeface="Calibri"/>
                <a:sym typeface="Calibri"/>
              </a:defRPr>
            </a:lvl3pPr>
            <a:lvl4pPr indent="0" lvl="3" marL="3925794" marR="0" rtl="0" algn="ctr">
              <a:lnSpc>
                <a:spcPct val="90000"/>
              </a:lnSpc>
              <a:spcBef>
                <a:spcPts val="1431"/>
              </a:spcBef>
              <a:spcAft>
                <a:spcPts val="0"/>
              </a:spcAft>
              <a:buClr>
                <a:schemeClr val="dk1"/>
              </a:buClr>
              <a:buSzPts val="4580"/>
              <a:buFont typeface="Arial"/>
              <a:buNone/>
              <a:defRPr b="0" i="0" sz="4580" u="none" cap="none" strike="noStrike">
                <a:solidFill>
                  <a:schemeClr val="dk1"/>
                </a:solidFill>
                <a:latin typeface="Calibri"/>
                <a:ea typeface="Calibri"/>
                <a:cs typeface="Calibri"/>
                <a:sym typeface="Calibri"/>
              </a:defRPr>
            </a:lvl4pPr>
            <a:lvl5pPr indent="0" lvl="4" marL="5234391" marR="0" rtl="0" algn="ctr">
              <a:lnSpc>
                <a:spcPct val="90000"/>
              </a:lnSpc>
              <a:spcBef>
                <a:spcPts val="1431"/>
              </a:spcBef>
              <a:spcAft>
                <a:spcPts val="0"/>
              </a:spcAft>
              <a:buClr>
                <a:schemeClr val="dk1"/>
              </a:buClr>
              <a:buSzPts val="4580"/>
              <a:buFont typeface="Arial"/>
              <a:buNone/>
              <a:defRPr b="0" i="0" sz="4580" u="none" cap="none" strike="noStrike">
                <a:solidFill>
                  <a:schemeClr val="dk1"/>
                </a:solidFill>
                <a:latin typeface="Calibri"/>
                <a:ea typeface="Calibri"/>
                <a:cs typeface="Calibri"/>
                <a:sym typeface="Calibri"/>
              </a:defRPr>
            </a:lvl5pPr>
            <a:lvl6pPr indent="0" lvl="5" marL="6542989" marR="0" rtl="0" algn="ctr">
              <a:lnSpc>
                <a:spcPct val="90000"/>
              </a:lnSpc>
              <a:spcBef>
                <a:spcPts val="1431"/>
              </a:spcBef>
              <a:spcAft>
                <a:spcPts val="0"/>
              </a:spcAft>
              <a:buClr>
                <a:schemeClr val="dk1"/>
              </a:buClr>
              <a:buSzPts val="4580"/>
              <a:buFont typeface="Arial"/>
              <a:buNone/>
              <a:defRPr b="0" i="0" sz="4580" u="none" cap="none" strike="noStrike">
                <a:solidFill>
                  <a:schemeClr val="dk1"/>
                </a:solidFill>
                <a:latin typeface="Calibri"/>
                <a:ea typeface="Calibri"/>
                <a:cs typeface="Calibri"/>
                <a:sym typeface="Calibri"/>
              </a:defRPr>
            </a:lvl6pPr>
            <a:lvl7pPr indent="0" lvl="6" marL="7851586" marR="0" rtl="0" algn="ctr">
              <a:lnSpc>
                <a:spcPct val="90000"/>
              </a:lnSpc>
              <a:spcBef>
                <a:spcPts val="1431"/>
              </a:spcBef>
              <a:spcAft>
                <a:spcPts val="0"/>
              </a:spcAft>
              <a:buClr>
                <a:schemeClr val="dk1"/>
              </a:buClr>
              <a:buSzPts val="4580"/>
              <a:buFont typeface="Arial"/>
              <a:buNone/>
              <a:defRPr b="0" i="0" sz="4580" u="none" cap="none" strike="noStrike">
                <a:solidFill>
                  <a:schemeClr val="dk1"/>
                </a:solidFill>
                <a:latin typeface="Calibri"/>
                <a:ea typeface="Calibri"/>
                <a:cs typeface="Calibri"/>
                <a:sym typeface="Calibri"/>
              </a:defRPr>
            </a:lvl7pPr>
            <a:lvl8pPr indent="0" lvl="7" marL="9160185" marR="0" rtl="0" algn="ctr">
              <a:lnSpc>
                <a:spcPct val="90000"/>
              </a:lnSpc>
              <a:spcBef>
                <a:spcPts val="1431"/>
              </a:spcBef>
              <a:spcAft>
                <a:spcPts val="0"/>
              </a:spcAft>
              <a:buClr>
                <a:schemeClr val="dk1"/>
              </a:buClr>
              <a:buSzPts val="4580"/>
              <a:buFont typeface="Arial"/>
              <a:buNone/>
              <a:defRPr b="0" i="0" sz="4580" u="none" cap="none" strike="noStrike">
                <a:solidFill>
                  <a:schemeClr val="dk1"/>
                </a:solidFill>
                <a:latin typeface="Calibri"/>
                <a:ea typeface="Calibri"/>
                <a:cs typeface="Calibri"/>
                <a:sym typeface="Calibri"/>
              </a:defRPr>
            </a:lvl8pPr>
            <a:lvl9pPr indent="0" lvl="8" marL="10468783" marR="0" rtl="0" algn="ctr">
              <a:lnSpc>
                <a:spcPct val="90000"/>
              </a:lnSpc>
              <a:spcBef>
                <a:spcPts val="1431"/>
              </a:spcBef>
              <a:spcAft>
                <a:spcPts val="0"/>
              </a:spcAft>
              <a:buClr>
                <a:schemeClr val="dk1"/>
              </a:buClr>
              <a:buSzPts val="4580"/>
              <a:buFont typeface="Arial"/>
              <a:buNone/>
              <a:defRPr b="0" i="0" sz="4580" u="none" cap="none" strike="noStrike">
                <a:solidFill>
                  <a:schemeClr val="dk1"/>
                </a:solidFill>
                <a:latin typeface="Calibri"/>
                <a:ea typeface="Calibri"/>
                <a:cs typeface="Calibri"/>
                <a:sym typeface="Calibri"/>
              </a:defRPr>
            </a:lvl9pPr>
          </a:lstStyle>
          <a:p/>
        </p:txBody>
      </p:sp>
      <p:sp>
        <p:nvSpPr>
          <p:cNvPr id="14" name="Google Shape;14;p2"/>
          <p:cNvSpPr txBox="1"/>
          <p:nvPr>
            <p:ph idx="10" type="dt"/>
          </p:nvPr>
        </p:nvSpPr>
        <p:spPr>
          <a:xfrm>
            <a:off x="1799292" y="34366969"/>
            <a:ext cx="5888593" cy="1974126"/>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434" u="none" cap="none" strike="noStrike">
                <a:solidFill>
                  <a:srgbClr val="888888"/>
                </a:solidFill>
                <a:latin typeface="Calibri"/>
                <a:ea typeface="Calibri"/>
                <a:cs typeface="Calibri"/>
                <a:sym typeface="Calibri"/>
              </a:defRPr>
            </a:lvl1pPr>
            <a:lvl2pPr indent="0" lvl="1" marL="1517995" marR="0" rtl="0" algn="l">
              <a:spcBef>
                <a:spcPts val="0"/>
              </a:spcBef>
              <a:spcAft>
                <a:spcPts val="0"/>
              </a:spcAft>
              <a:buSzPts val="1400"/>
              <a:buNone/>
              <a:defRPr b="0" i="0" sz="5976" u="none" cap="none" strike="noStrike">
                <a:solidFill>
                  <a:schemeClr val="dk1"/>
                </a:solidFill>
                <a:latin typeface="Calibri"/>
                <a:ea typeface="Calibri"/>
                <a:cs typeface="Calibri"/>
                <a:sym typeface="Calibri"/>
              </a:defRPr>
            </a:lvl2pPr>
            <a:lvl3pPr indent="0" lvl="2" marL="3035991" marR="0" rtl="0" algn="l">
              <a:spcBef>
                <a:spcPts val="0"/>
              </a:spcBef>
              <a:spcAft>
                <a:spcPts val="0"/>
              </a:spcAft>
              <a:buSzPts val="1400"/>
              <a:buNone/>
              <a:defRPr b="0" i="0" sz="5976" u="none" cap="none" strike="noStrike">
                <a:solidFill>
                  <a:schemeClr val="dk1"/>
                </a:solidFill>
                <a:latin typeface="Calibri"/>
                <a:ea typeface="Calibri"/>
                <a:cs typeface="Calibri"/>
                <a:sym typeface="Calibri"/>
              </a:defRPr>
            </a:lvl3pPr>
            <a:lvl4pPr indent="0" lvl="3" marL="4553986" marR="0" rtl="0" algn="l">
              <a:spcBef>
                <a:spcPts val="0"/>
              </a:spcBef>
              <a:spcAft>
                <a:spcPts val="0"/>
              </a:spcAft>
              <a:buSzPts val="1400"/>
              <a:buNone/>
              <a:defRPr b="0" i="0" sz="5976" u="none" cap="none" strike="noStrike">
                <a:solidFill>
                  <a:schemeClr val="dk1"/>
                </a:solidFill>
                <a:latin typeface="Calibri"/>
                <a:ea typeface="Calibri"/>
                <a:cs typeface="Calibri"/>
                <a:sym typeface="Calibri"/>
              </a:defRPr>
            </a:lvl4pPr>
            <a:lvl5pPr indent="0" lvl="4" marL="6071982" marR="0" rtl="0" algn="l">
              <a:spcBef>
                <a:spcPts val="0"/>
              </a:spcBef>
              <a:spcAft>
                <a:spcPts val="0"/>
              </a:spcAft>
              <a:buSzPts val="1400"/>
              <a:buNone/>
              <a:defRPr b="0" i="0" sz="5976" u="none" cap="none" strike="noStrike">
                <a:solidFill>
                  <a:schemeClr val="dk1"/>
                </a:solidFill>
                <a:latin typeface="Calibri"/>
                <a:ea typeface="Calibri"/>
                <a:cs typeface="Calibri"/>
                <a:sym typeface="Calibri"/>
              </a:defRPr>
            </a:lvl5pPr>
            <a:lvl6pPr indent="0" lvl="5" marL="7589977" marR="0" rtl="0" algn="l">
              <a:spcBef>
                <a:spcPts val="0"/>
              </a:spcBef>
              <a:spcAft>
                <a:spcPts val="0"/>
              </a:spcAft>
              <a:buSzPts val="1400"/>
              <a:buNone/>
              <a:defRPr b="0" i="0" sz="5976" u="none" cap="none" strike="noStrike">
                <a:solidFill>
                  <a:schemeClr val="dk1"/>
                </a:solidFill>
                <a:latin typeface="Calibri"/>
                <a:ea typeface="Calibri"/>
                <a:cs typeface="Calibri"/>
                <a:sym typeface="Calibri"/>
              </a:defRPr>
            </a:lvl6pPr>
            <a:lvl7pPr indent="0" lvl="6" marL="9107973" marR="0" rtl="0" algn="l">
              <a:spcBef>
                <a:spcPts val="0"/>
              </a:spcBef>
              <a:spcAft>
                <a:spcPts val="0"/>
              </a:spcAft>
              <a:buSzPts val="1400"/>
              <a:buNone/>
              <a:defRPr b="0" i="0" sz="5976" u="none" cap="none" strike="noStrike">
                <a:solidFill>
                  <a:schemeClr val="dk1"/>
                </a:solidFill>
                <a:latin typeface="Calibri"/>
                <a:ea typeface="Calibri"/>
                <a:cs typeface="Calibri"/>
                <a:sym typeface="Calibri"/>
              </a:defRPr>
            </a:lvl7pPr>
            <a:lvl8pPr indent="0" lvl="7" marL="10625968" marR="0" rtl="0" algn="l">
              <a:spcBef>
                <a:spcPts val="0"/>
              </a:spcBef>
              <a:spcAft>
                <a:spcPts val="0"/>
              </a:spcAft>
              <a:buSzPts val="1400"/>
              <a:buNone/>
              <a:defRPr b="0" i="0" sz="5976" u="none" cap="none" strike="noStrike">
                <a:solidFill>
                  <a:schemeClr val="dk1"/>
                </a:solidFill>
                <a:latin typeface="Calibri"/>
                <a:ea typeface="Calibri"/>
                <a:cs typeface="Calibri"/>
                <a:sym typeface="Calibri"/>
              </a:defRPr>
            </a:lvl8pPr>
            <a:lvl9pPr indent="0" lvl="8" marL="12143964" marR="0" rtl="0" algn="l">
              <a:spcBef>
                <a:spcPts val="0"/>
              </a:spcBef>
              <a:spcAft>
                <a:spcPts val="0"/>
              </a:spcAft>
              <a:buSzPts val="1400"/>
              <a:buNone/>
              <a:defRPr b="0" i="0" sz="5976" u="none" cap="none" strike="noStrike">
                <a:solidFill>
                  <a:schemeClr val="dk1"/>
                </a:solidFill>
                <a:latin typeface="Calibri"/>
                <a:ea typeface="Calibri"/>
                <a:cs typeface="Calibri"/>
                <a:sym typeface="Calibri"/>
              </a:defRPr>
            </a:lvl9pPr>
          </a:lstStyle>
          <a:p/>
        </p:txBody>
      </p:sp>
      <p:sp>
        <p:nvSpPr>
          <p:cNvPr id="15" name="Google Shape;15;p2"/>
          <p:cNvSpPr txBox="1"/>
          <p:nvPr>
            <p:ph idx="11" type="ftr"/>
          </p:nvPr>
        </p:nvSpPr>
        <p:spPr>
          <a:xfrm>
            <a:off x="8669318" y="34366969"/>
            <a:ext cx="8832890" cy="1974126"/>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b="0" i="0" sz="3434" u="none" cap="none" strike="noStrike">
                <a:solidFill>
                  <a:srgbClr val="888888"/>
                </a:solidFill>
                <a:latin typeface="Calibri"/>
                <a:ea typeface="Calibri"/>
                <a:cs typeface="Calibri"/>
                <a:sym typeface="Calibri"/>
              </a:defRPr>
            </a:lvl1pPr>
            <a:lvl2pPr indent="0" lvl="1" marL="1517995" marR="0" rtl="0" algn="l">
              <a:spcBef>
                <a:spcPts val="0"/>
              </a:spcBef>
              <a:spcAft>
                <a:spcPts val="0"/>
              </a:spcAft>
              <a:buSzPts val="1400"/>
              <a:buNone/>
              <a:defRPr b="0" i="0" sz="5976" u="none" cap="none" strike="noStrike">
                <a:solidFill>
                  <a:schemeClr val="dk1"/>
                </a:solidFill>
                <a:latin typeface="Calibri"/>
                <a:ea typeface="Calibri"/>
                <a:cs typeface="Calibri"/>
                <a:sym typeface="Calibri"/>
              </a:defRPr>
            </a:lvl2pPr>
            <a:lvl3pPr indent="0" lvl="2" marL="3035991" marR="0" rtl="0" algn="l">
              <a:spcBef>
                <a:spcPts val="0"/>
              </a:spcBef>
              <a:spcAft>
                <a:spcPts val="0"/>
              </a:spcAft>
              <a:buSzPts val="1400"/>
              <a:buNone/>
              <a:defRPr b="0" i="0" sz="5976" u="none" cap="none" strike="noStrike">
                <a:solidFill>
                  <a:schemeClr val="dk1"/>
                </a:solidFill>
                <a:latin typeface="Calibri"/>
                <a:ea typeface="Calibri"/>
                <a:cs typeface="Calibri"/>
                <a:sym typeface="Calibri"/>
              </a:defRPr>
            </a:lvl3pPr>
            <a:lvl4pPr indent="0" lvl="3" marL="4553986" marR="0" rtl="0" algn="l">
              <a:spcBef>
                <a:spcPts val="0"/>
              </a:spcBef>
              <a:spcAft>
                <a:spcPts val="0"/>
              </a:spcAft>
              <a:buSzPts val="1400"/>
              <a:buNone/>
              <a:defRPr b="0" i="0" sz="5976" u="none" cap="none" strike="noStrike">
                <a:solidFill>
                  <a:schemeClr val="dk1"/>
                </a:solidFill>
                <a:latin typeface="Calibri"/>
                <a:ea typeface="Calibri"/>
                <a:cs typeface="Calibri"/>
                <a:sym typeface="Calibri"/>
              </a:defRPr>
            </a:lvl4pPr>
            <a:lvl5pPr indent="0" lvl="4" marL="6071982" marR="0" rtl="0" algn="l">
              <a:spcBef>
                <a:spcPts val="0"/>
              </a:spcBef>
              <a:spcAft>
                <a:spcPts val="0"/>
              </a:spcAft>
              <a:buSzPts val="1400"/>
              <a:buNone/>
              <a:defRPr b="0" i="0" sz="5976" u="none" cap="none" strike="noStrike">
                <a:solidFill>
                  <a:schemeClr val="dk1"/>
                </a:solidFill>
                <a:latin typeface="Calibri"/>
                <a:ea typeface="Calibri"/>
                <a:cs typeface="Calibri"/>
                <a:sym typeface="Calibri"/>
              </a:defRPr>
            </a:lvl5pPr>
            <a:lvl6pPr indent="0" lvl="5" marL="7589977" marR="0" rtl="0" algn="l">
              <a:spcBef>
                <a:spcPts val="0"/>
              </a:spcBef>
              <a:spcAft>
                <a:spcPts val="0"/>
              </a:spcAft>
              <a:buSzPts val="1400"/>
              <a:buNone/>
              <a:defRPr b="0" i="0" sz="5976" u="none" cap="none" strike="noStrike">
                <a:solidFill>
                  <a:schemeClr val="dk1"/>
                </a:solidFill>
                <a:latin typeface="Calibri"/>
                <a:ea typeface="Calibri"/>
                <a:cs typeface="Calibri"/>
                <a:sym typeface="Calibri"/>
              </a:defRPr>
            </a:lvl6pPr>
            <a:lvl7pPr indent="0" lvl="6" marL="9107973" marR="0" rtl="0" algn="l">
              <a:spcBef>
                <a:spcPts val="0"/>
              </a:spcBef>
              <a:spcAft>
                <a:spcPts val="0"/>
              </a:spcAft>
              <a:buSzPts val="1400"/>
              <a:buNone/>
              <a:defRPr b="0" i="0" sz="5976" u="none" cap="none" strike="noStrike">
                <a:solidFill>
                  <a:schemeClr val="dk1"/>
                </a:solidFill>
                <a:latin typeface="Calibri"/>
                <a:ea typeface="Calibri"/>
                <a:cs typeface="Calibri"/>
                <a:sym typeface="Calibri"/>
              </a:defRPr>
            </a:lvl7pPr>
            <a:lvl8pPr indent="0" lvl="7" marL="10625968" marR="0" rtl="0" algn="l">
              <a:spcBef>
                <a:spcPts val="0"/>
              </a:spcBef>
              <a:spcAft>
                <a:spcPts val="0"/>
              </a:spcAft>
              <a:buSzPts val="1400"/>
              <a:buNone/>
              <a:defRPr b="0" i="0" sz="5976" u="none" cap="none" strike="noStrike">
                <a:solidFill>
                  <a:schemeClr val="dk1"/>
                </a:solidFill>
                <a:latin typeface="Calibri"/>
                <a:ea typeface="Calibri"/>
                <a:cs typeface="Calibri"/>
                <a:sym typeface="Calibri"/>
              </a:defRPr>
            </a:lvl8pPr>
            <a:lvl9pPr indent="0" lvl="8" marL="12143964" marR="0" rtl="0" algn="l">
              <a:spcBef>
                <a:spcPts val="0"/>
              </a:spcBef>
              <a:spcAft>
                <a:spcPts val="0"/>
              </a:spcAft>
              <a:buSzPts val="1400"/>
              <a:buNone/>
              <a:defRPr b="0" i="0" sz="5976" u="none" cap="none" strike="noStrike">
                <a:solidFill>
                  <a:schemeClr val="dk1"/>
                </a:solidFill>
                <a:latin typeface="Calibri"/>
                <a:ea typeface="Calibri"/>
                <a:cs typeface="Calibri"/>
                <a:sym typeface="Calibri"/>
              </a:defRPr>
            </a:lvl9pPr>
          </a:lstStyle>
          <a:p/>
        </p:txBody>
      </p:sp>
      <p:sp>
        <p:nvSpPr>
          <p:cNvPr id="16" name="Google Shape;16;p2"/>
          <p:cNvSpPr txBox="1"/>
          <p:nvPr>
            <p:ph idx="12" type="sldNum"/>
          </p:nvPr>
        </p:nvSpPr>
        <p:spPr>
          <a:xfrm>
            <a:off x="18483641" y="34366969"/>
            <a:ext cx="5888593" cy="1974126"/>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3434" u="none" cap="none" strike="noStrike">
                <a:solidFill>
                  <a:srgbClr val="888888"/>
                </a:solidFill>
                <a:latin typeface="Calibri"/>
                <a:ea typeface="Calibri"/>
                <a:cs typeface="Calibri"/>
                <a:sym typeface="Calibri"/>
              </a:defRPr>
            </a:lvl1pPr>
            <a:lvl2pPr indent="0" lvl="1" marL="0" marR="0" rtl="0" algn="r">
              <a:spcBef>
                <a:spcPts val="0"/>
              </a:spcBef>
              <a:buNone/>
              <a:defRPr b="0" i="0" sz="3434" u="none" cap="none" strike="noStrike">
                <a:solidFill>
                  <a:srgbClr val="888888"/>
                </a:solidFill>
                <a:latin typeface="Calibri"/>
                <a:ea typeface="Calibri"/>
                <a:cs typeface="Calibri"/>
                <a:sym typeface="Calibri"/>
              </a:defRPr>
            </a:lvl2pPr>
            <a:lvl3pPr indent="0" lvl="2" marL="0" marR="0" rtl="0" algn="r">
              <a:spcBef>
                <a:spcPts val="0"/>
              </a:spcBef>
              <a:buNone/>
              <a:defRPr b="0" i="0" sz="3434" u="none" cap="none" strike="noStrike">
                <a:solidFill>
                  <a:srgbClr val="888888"/>
                </a:solidFill>
                <a:latin typeface="Calibri"/>
                <a:ea typeface="Calibri"/>
                <a:cs typeface="Calibri"/>
                <a:sym typeface="Calibri"/>
              </a:defRPr>
            </a:lvl3pPr>
            <a:lvl4pPr indent="0" lvl="3" marL="0" marR="0" rtl="0" algn="r">
              <a:spcBef>
                <a:spcPts val="0"/>
              </a:spcBef>
              <a:buNone/>
              <a:defRPr b="0" i="0" sz="3434" u="none" cap="none" strike="noStrike">
                <a:solidFill>
                  <a:srgbClr val="888888"/>
                </a:solidFill>
                <a:latin typeface="Calibri"/>
                <a:ea typeface="Calibri"/>
                <a:cs typeface="Calibri"/>
                <a:sym typeface="Calibri"/>
              </a:defRPr>
            </a:lvl4pPr>
            <a:lvl5pPr indent="0" lvl="4" marL="0" marR="0" rtl="0" algn="r">
              <a:spcBef>
                <a:spcPts val="0"/>
              </a:spcBef>
              <a:buNone/>
              <a:defRPr b="0" i="0" sz="3434" u="none" cap="none" strike="noStrike">
                <a:solidFill>
                  <a:srgbClr val="888888"/>
                </a:solidFill>
                <a:latin typeface="Calibri"/>
                <a:ea typeface="Calibri"/>
                <a:cs typeface="Calibri"/>
                <a:sym typeface="Calibri"/>
              </a:defRPr>
            </a:lvl5pPr>
            <a:lvl6pPr indent="0" lvl="5" marL="0" marR="0" rtl="0" algn="r">
              <a:spcBef>
                <a:spcPts val="0"/>
              </a:spcBef>
              <a:buNone/>
              <a:defRPr b="0" i="0" sz="3434" u="none" cap="none" strike="noStrike">
                <a:solidFill>
                  <a:srgbClr val="888888"/>
                </a:solidFill>
                <a:latin typeface="Calibri"/>
                <a:ea typeface="Calibri"/>
                <a:cs typeface="Calibri"/>
                <a:sym typeface="Calibri"/>
              </a:defRPr>
            </a:lvl6pPr>
            <a:lvl7pPr indent="0" lvl="6" marL="0" marR="0" rtl="0" algn="r">
              <a:spcBef>
                <a:spcPts val="0"/>
              </a:spcBef>
              <a:buNone/>
              <a:defRPr b="0" i="0" sz="3434" u="none" cap="none" strike="noStrike">
                <a:solidFill>
                  <a:srgbClr val="888888"/>
                </a:solidFill>
                <a:latin typeface="Calibri"/>
                <a:ea typeface="Calibri"/>
                <a:cs typeface="Calibri"/>
                <a:sym typeface="Calibri"/>
              </a:defRPr>
            </a:lvl7pPr>
            <a:lvl8pPr indent="0" lvl="7" marL="0" marR="0" rtl="0" algn="r">
              <a:spcBef>
                <a:spcPts val="0"/>
              </a:spcBef>
              <a:buNone/>
              <a:defRPr b="0" i="0" sz="3434" u="none" cap="none" strike="noStrike">
                <a:solidFill>
                  <a:srgbClr val="888888"/>
                </a:solidFill>
                <a:latin typeface="Calibri"/>
                <a:ea typeface="Calibri"/>
                <a:cs typeface="Calibri"/>
                <a:sym typeface="Calibri"/>
              </a:defRPr>
            </a:lvl8pPr>
            <a:lvl9pPr indent="0" lvl="8" marL="0" marR="0" rtl="0" algn="r">
              <a:spcBef>
                <a:spcPts val="0"/>
              </a:spcBef>
              <a:buNone/>
              <a:defRPr b="0" i="0" sz="3434"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1799293" y="1974134"/>
            <a:ext cx="22572940" cy="7166939"/>
          </a:xfrm>
          <a:prstGeom prst="rect">
            <a:avLst/>
          </a:prstGeom>
          <a:noFill/>
          <a:ln>
            <a:noFill/>
          </a:ln>
        </p:spPr>
        <p:txBody>
          <a:bodyPr anchorCtr="0" anchor="ctr" bIns="91425" lIns="91425" spcFirstLastPara="1" rIns="91425" wrap="square" tIns="91425">
            <a:noAutofit/>
          </a:bodyPr>
          <a:lstStyle>
            <a:lvl1pPr indent="0" lvl="0" marL="0" marR="0" rtl="0" algn="l">
              <a:lnSpc>
                <a:spcPct val="90000"/>
              </a:lnSpc>
              <a:spcBef>
                <a:spcPts val="0"/>
              </a:spcBef>
              <a:spcAft>
                <a:spcPts val="0"/>
              </a:spcAft>
              <a:buClr>
                <a:schemeClr val="dk1"/>
              </a:buClr>
              <a:buSzPts val="12594"/>
              <a:buFont typeface="Calibri"/>
              <a:buNone/>
              <a:defRPr b="0" i="0" sz="12594"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70" name="Google Shape;70;p11"/>
          <p:cNvSpPr txBox="1"/>
          <p:nvPr>
            <p:ph idx="1" type="body"/>
          </p:nvPr>
        </p:nvSpPr>
        <p:spPr>
          <a:xfrm rot="5400000">
            <a:off x="1322544" y="10347378"/>
            <a:ext cx="23526436" cy="22572940"/>
          </a:xfrm>
          <a:prstGeom prst="rect">
            <a:avLst/>
          </a:prstGeom>
          <a:noFill/>
          <a:ln>
            <a:noFill/>
          </a:ln>
        </p:spPr>
        <p:txBody>
          <a:bodyPr anchorCtr="0" anchor="t" bIns="91425" lIns="91425" spcFirstLastPara="1" rIns="91425" wrap="square" tIns="91425">
            <a:noAutofit/>
          </a:bodyPr>
          <a:lstStyle>
            <a:lvl1pPr indent="-737489" lvl="0" marL="457200" marR="0" rtl="0" algn="l">
              <a:lnSpc>
                <a:spcPct val="90000"/>
              </a:lnSpc>
              <a:spcBef>
                <a:spcPts val="2862"/>
              </a:spcBef>
              <a:spcAft>
                <a:spcPts val="0"/>
              </a:spcAft>
              <a:buClr>
                <a:schemeClr val="dk1"/>
              </a:buClr>
              <a:buSzPts val="8014"/>
              <a:buFont typeface="Arial"/>
              <a:buChar char="•"/>
              <a:defRPr b="0" i="0" sz="8014" u="none" cap="none" strike="noStrike">
                <a:solidFill>
                  <a:schemeClr val="dk1"/>
                </a:solidFill>
                <a:latin typeface="Calibri"/>
                <a:ea typeface="Calibri"/>
                <a:cs typeface="Calibri"/>
                <a:sym typeface="Calibri"/>
              </a:defRPr>
            </a:lvl1pPr>
            <a:lvl2pPr indent="-664781" lvl="1" marL="914400" marR="0" rtl="0" algn="l">
              <a:lnSpc>
                <a:spcPct val="90000"/>
              </a:lnSpc>
              <a:spcBef>
                <a:spcPts val="1431"/>
              </a:spcBef>
              <a:spcAft>
                <a:spcPts val="0"/>
              </a:spcAft>
              <a:buClr>
                <a:schemeClr val="dk1"/>
              </a:buClr>
              <a:buSzPts val="6869"/>
              <a:buFont typeface="Arial"/>
              <a:buChar char="•"/>
              <a:defRPr b="0" i="0" sz="6869" u="none" cap="none" strike="noStrike">
                <a:solidFill>
                  <a:schemeClr val="dk1"/>
                </a:solidFill>
                <a:latin typeface="Calibri"/>
                <a:ea typeface="Calibri"/>
                <a:cs typeface="Calibri"/>
                <a:sym typeface="Calibri"/>
              </a:defRPr>
            </a:lvl2pPr>
            <a:lvl3pPr indent="-592074" lvl="2" marL="1371600" marR="0" rtl="0" algn="l">
              <a:lnSpc>
                <a:spcPct val="90000"/>
              </a:lnSpc>
              <a:spcBef>
                <a:spcPts val="1431"/>
              </a:spcBef>
              <a:spcAft>
                <a:spcPts val="0"/>
              </a:spcAft>
              <a:buClr>
                <a:schemeClr val="dk1"/>
              </a:buClr>
              <a:buSzPts val="5724"/>
              <a:buFont typeface="Arial"/>
              <a:buChar char="•"/>
              <a:defRPr b="0" i="0" sz="5724" u="none" cap="none" strike="noStrike">
                <a:solidFill>
                  <a:schemeClr val="dk1"/>
                </a:solidFill>
                <a:latin typeface="Calibri"/>
                <a:ea typeface="Calibri"/>
                <a:cs typeface="Calibri"/>
                <a:sym typeface="Calibri"/>
              </a:defRPr>
            </a:lvl3pPr>
            <a:lvl4pPr indent="-555752" lvl="3" marL="1828800" marR="0" rtl="0" algn="l">
              <a:lnSpc>
                <a:spcPct val="90000"/>
              </a:lnSpc>
              <a:spcBef>
                <a:spcPts val="1431"/>
              </a:spcBef>
              <a:spcAft>
                <a:spcPts val="0"/>
              </a:spcAft>
              <a:buClr>
                <a:schemeClr val="dk1"/>
              </a:buClr>
              <a:buSzPts val="5152"/>
              <a:buFont typeface="Arial"/>
              <a:buChar char="•"/>
              <a:defRPr b="0" i="0" sz="5152" u="none" cap="none" strike="noStrike">
                <a:solidFill>
                  <a:schemeClr val="dk1"/>
                </a:solidFill>
                <a:latin typeface="Calibri"/>
                <a:ea typeface="Calibri"/>
                <a:cs typeface="Calibri"/>
                <a:sym typeface="Calibri"/>
              </a:defRPr>
            </a:lvl4pPr>
            <a:lvl5pPr indent="-555751" lvl="4" marL="2286000" marR="0" rtl="0" algn="l">
              <a:lnSpc>
                <a:spcPct val="90000"/>
              </a:lnSpc>
              <a:spcBef>
                <a:spcPts val="1431"/>
              </a:spcBef>
              <a:spcAft>
                <a:spcPts val="0"/>
              </a:spcAft>
              <a:buClr>
                <a:schemeClr val="dk1"/>
              </a:buClr>
              <a:buSzPts val="5152"/>
              <a:buFont typeface="Arial"/>
              <a:buChar char="•"/>
              <a:defRPr b="0" i="0" sz="5152" u="none" cap="none" strike="noStrike">
                <a:solidFill>
                  <a:schemeClr val="dk1"/>
                </a:solidFill>
                <a:latin typeface="Calibri"/>
                <a:ea typeface="Calibri"/>
                <a:cs typeface="Calibri"/>
                <a:sym typeface="Calibri"/>
              </a:defRPr>
            </a:lvl5pPr>
            <a:lvl6pPr indent="-555751" lvl="5" marL="2743200" marR="0" rtl="0" algn="l">
              <a:lnSpc>
                <a:spcPct val="90000"/>
              </a:lnSpc>
              <a:spcBef>
                <a:spcPts val="1431"/>
              </a:spcBef>
              <a:spcAft>
                <a:spcPts val="0"/>
              </a:spcAft>
              <a:buClr>
                <a:schemeClr val="dk1"/>
              </a:buClr>
              <a:buSzPts val="5152"/>
              <a:buFont typeface="Arial"/>
              <a:buChar char="•"/>
              <a:defRPr b="0" i="0" sz="5152" u="none" cap="none" strike="noStrike">
                <a:solidFill>
                  <a:schemeClr val="dk1"/>
                </a:solidFill>
                <a:latin typeface="Calibri"/>
                <a:ea typeface="Calibri"/>
                <a:cs typeface="Calibri"/>
                <a:sym typeface="Calibri"/>
              </a:defRPr>
            </a:lvl6pPr>
            <a:lvl7pPr indent="-555751" lvl="6" marL="3200400" marR="0" rtl="0" algn="l">
              <a:lnSpc>
                <a:spcPct val="90000"/>
              </a:lnSpc>
              <a:spcBef>
                <a:spcPts val="1431"/>
              </a:spcBef>
              <a:spcAft>
                <a:spcPts val="0"/>
              </a:spcAft>
              <a:buClr>
                <a:schemeClr val="dk1"/>
              </a:buClr>
              <a:buSzPts val="5152"/>
              <a:buFont typeface="Arial"/>
              <a:buChar char="•"/>
              <a:defRPr b="0" i="0" sz="5152" u="none" cap="none" strike="noStrike">
                <a:solidFill>
                  <a:schemeClr val="dk1"/>
                </a:solidFill>
                <a:latin typeface="Calibri"/>
                <a:ea typeface="Calibri"/>
                <a:cs typeface="Calibri"/>
                <a:sym typeface="Calibri"/>
              </a:defRPr>
            </a:lvl7pPr>
            <a:lvl8pPr indent="-555751" lvl="7" marL="3657600" marR="0" rtl="0" algn="l">
              <a:lnSpc>
                <a:spcPct val="90000"/>
              </a:lnSpc>
              <a:spcBef>
                <a:spcPts val="1431"/>
              </a:spcBef>
              <a:spcAft>
                <a:spcPts val="0"/>
              </a:spcAft>
              <a:buClr>
                <a:schemeClr val="dk1"/>
              </a:buClr>
              <a:buSzPts val="5152"/>
              <a:buFont typeface="Arial"/>
              <a:buChar char="•"/>
              <a:defRPr b="0" i="0" sz="5152" u="none" cap="none" strike="noStrike">
                <a:solidFill>
                  <a:schemeClr val="dk1"/>
                </a:solidFill>
                <a:latin typeface="Calibri"/>
                <a:ea typeface="Calibri"/>
                <a:cs typeface="Calibri"/>
                <a:sym typeface="Calibri"/>
              </a:defRPr>
            </a:lvl8pPr>
            <a:lvl9pPr indent="-555752" lvl="8" marL="4114800" marR="0" rtl="0" algn="l">
              <a:lnSpc>
                <a:spcPct val="90000"/>
              </a:lnSpc>
              <a:spcBef>
                <a:spcPts val="1431"/>
              </a:spcBef>
              <a:spcAft>
                <a:spcPts val="0"/>
              </a:spcAft>
              <a:buClr>
                <a:schemeClr val="dk1"/>
              </a:buClr>
              <a:buSzPts val="5152"/>
              <a:buFont typeface="Arial"/>
              <a:buChar char="•"/>
              <a:defRPr b="0" i="0" sz="5152" u="none" cap="none" strike="noStrike">
                <a:solidFill>
                  <a:schemeClr val="dk1"/>
                </a:solidFill>
                <a:latin typeface="Calibri"/>
                <a:ea typeface="Calibri"/>
                <a:cs typeface="Calibri"/>
                <a:sym typeface="Calibri"/>
              </a:defRPr>
            </a:lvl9pPr>
          </a:lstStyle>
          <a:p/>
        </p:txBody>
      </p:sp>
      <p:sp>
        <p:nvSpPr>
          <p:cNvPr id="71" name="Google Shape;71;p11"/>
          <p:cNvSpPr txBox="1"/>
          <p:nvPr>
            <p:ph idx="10" type="dt"/>
          </p:nvPr>
        </p:nvSpPr>
        <p:spPr>
          <a:xfrm>
            <a:off x="1799292" y="34366969"/>
            <a:ext cx="5888593" cy="1974126"/>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sz="3434">
                <a:solidFill>
                  <a:srgbClr val="888888"/>
                </a:solidFill>
                <a:latin typeface="Calibri"/>
                <a:ea typeface="Calibri"/>
                <a:cs typeface="Calibri"/>
                <a:sym typeface="Calibri"/>
              </a:defRPr>
            </a:lvl1pPr>
            <a:lvl2pPr indent="0" lvl="1" marL="1517995" marR="0" rtl="0" algn="l">
              <a:spcBef>
                <a:spcPts val="0"/>
              </a:spcBef>
              <a:spcAft>
                <a:spcPts val="0"/>
              </a:spcAft>
              <a:buSzPts val="1400"/>
              <a:buNone/>
              <a:defRPr b="0" i="0" sz="5976" u="none" cap="none" strike="noStrike">
                <a:solidFill>
                  <a:schemeClr val="dk1"/>
                </a:solidFill>
                <a:latin typeface="Calibri"/>
                <a:ea typeface="Calibri"/>
                <a:cs typeface="Calibri"/>
                <a:sym typeface="Calibri"/>
              </a:defRPr>
            </a:lvl2pPr>
            <a:lvl3pPr indent="0" lvl="2" marL="3035991" marR="0" rtl="0" algn="l">
              <a:spcBef>
                <a:spcPts val="0"/>
              </a:spcBef>
              <a:spcAft>
                <a:spcPts val="0"/>
              </a:spcAft>
              <a:buSzPts val="1400"/>
              <a:buNone/>
              <a:defRPr b="0" i="0" sz="5976" u="none" cap="none" strike="noStrike">
                <a:solidFill>
                  <a:schemeClr val="dk1"/>
                </a:solidFill>
                <a:latin typeface="Calibri"/>
                <a:ea typeface="Calibri"/>
                <a:cs typeface="Calibri"/>
                <a:sym typeface="Calibri"/>
              </a:defRPr>
            </a:lvl3pPr>
            <a:lvl4pPr indent="0" lvl="3" marL="4553986" marR="0" rtl="0" algn="l">
              <a:spcBef>
                <a:spcPts val="0"/>
              </a:spcBef>
              <a:spcAft>
                <a:spcPts val="0"/>
              </a:spcAft>
              <a:buSzPts val="1400"/>
              <a:buNone/>
              <a:defRPr b="0" i="0" sz="5976" u="none" cap="none" strike="noStrike">
                <a:solidFill>
                  <a:schemeClr val="dk1"/>
                </a:solidFill>
                <a:latin typeface="Calibri"/>
                <a:ea typeface="Calibri"/>
                <a:cs typeface="Calibri"/>
                <a:sym typeface="Calibri"/>
              </a:defRPr>
            </a:lvl4pPr>
            <a:lvl5pPr indent="0" lvl="4" marL="6071982" marR="0" rtl="0" algn="l">
              <a:spcBef>
                <a:spcPts val="0"/>
              </a:spcBef>
              <a:spcAft>
                <a:spcPts val="0"/>
              </a:spcAft>
              <a:buSzPts val="1400"/>
              <a:buNone/>
              <a:defRPr b="0" i="0" sz="5976" u="none" cap="none" strike="noStrike">
                <a:solidFill>
                  <a:schemeClr val="dk1"/>
                </a:solidFill>
                <a:latin typeface="Calibri"/>
                <a:ea typeface="Calibri"/>
                <a:cs typeface="Calibri"/>
                <a:sym typeface="Calibri"/>
              </a:defRPr>
            </a:lvl5pPr>
            <a:lvl6pPr indent="0" lvl="5" marL="7589977" marR="0" rtl="0" algn="l">
              <a:spcBef>
                <a:spcPts val="0"/>
              </a:spcBef>
              <a:spcAft>
                <a:spcPts val="0"/>
              </a:spcAft>
              <a:buSzPts val="1400"/>
              <a:buNone/>
              <a:defRPr b="0" i="0" sz="5976" u="none" cap="none" strike="noStrike">
                <a:solidFill>
                  <a:schemeClr val="dk1"/>
                </a:solidFill>
                <a:latin typeface="Calibri"/>
                <a:ea typeface="Calibri"/>
                <a:cs typeface="Calibri"/>
                <a:sym typeface="Calibri"/>
              </a:defRPr>
            </a:lvl6pPr>
            <a:lvl7pPr indent="0" lvl="6" marL="9107973" marR="0" rtl="0" algn="l">
              <a:spcBef>
                <a:spcPts val="0"/>
              </a:spcBef>
              <a:spcAft>
                <a:spcPts val="0"/>
              </a:spcAft>
              <a:buSzPts val="1400"/>
              <a:buNone/>
              <a:defRPr b="0" i="0" sz="5976" u="none" cap="none" strike="noStrike">
                <a:solidFill>
                  <a:schemeClr val="dk1"/>
                </a:solidFill>
                <a:latin typeface="Calibri"/>
                <a:ea typeface="Calibri"/>
                <a:cs typeface="Calibri"/>
                <a:sym typeface="Calibri"/>
              </a:defRPr>
            </a:lvl7pPr>
            <a:lvl8pPr indent="0" lvl="7" marL="10625968" marR="0" rtl="0" algn="l">
              <a:spcBef>
                <a:spcPts val="0"/>
              </a:spcBef>
              <a:spcAft>
                <a:spcPts val="0"/>
              </a:spcAft>
              <a:buSzPts val="1400"/>
              <a:buNone/>
              <a:defRPr b="0" i="0" sz="5976" u="none" cap="none" strike="noStrike">
                <a:solidFill>
                  <a:schemeClr val="dk1"/>
                </a:solidFill>
                <a:latin typeface="Calibri"/>
                <a:ea typeface="Calibri"/>
                <a:cs typeface="Calibri"/>
                <a:sym typeface="Calibri"/>
              </a:defRPr>
            </a:lvl8pPr>
            <a:lvl9pPr indent="0" lvl="8" marL="12143964" marR="0" rtl="0" algn="l">
              <a:spcBef>
                <a:spcPts val="0"/>
              </a:spcBef>
              <a:spcAft>
                <a:spcPts val="0"/>
              </a:spcAft>
              <a:buSzPts val="1400"/>
              <a:buNone/>
              <a:defRPr b="0" i="0" sz="5976" u="none" cap="none" strike="noStrike">
                <a:solidFill>
                  <a:schemeClr val="dk1"/>
                </a:solidFill>
                <a:latin typeface="Calibri"/>
                <a:ea typeface="Calibri"/>
                <a:cs typeface="Calibri"/>
                <a:sym typeface="Calibri"/>
              </a:defRPr>
            </a:lvl9pPr>
          </a:lstStyle>
          <a:p/>
        </p:txBody>
      </p:sp>
      <p:sp>
        <p:nvSpPr>
          <p:cNvPr id="72" name="Google Shape;72;p11"/>
          <p:cNvSpPr txBox="1"/>
          <p:nvPr>
            <p:ph idx="11" type="ftr"/>
          </p:nvPr>
        </p:nvSpPr>
        <p:spPr>
          <a:xfrm>
            <a:off x="8669318" y="34366969"/>
            <a:ext cx="8832890" cy="1974126"/>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sz="3434">
                <a:solidFill>
                  <a:srgbClr val="888888"/>
                </a:solidFill>
                <a:latin typeface="Calibri"/>
                <a:ea typeface="Calibri"/>
                <a:cs typeface="Calibri"/>
                <a:sym typeface="Calibri"/>
              </a:defRPr>
            </a:lvl1pPr>
            <a:lvl2pPr indent="0" lvl="1" marL="1517995" marR="0" rtl="0" algn="l">
              <a:spcBef>
                <a:spcPts val="0"/>
              </a:spcBef>
              <a:spcAft>
                <a:spcPts val="0"/>
              </a:spcAft>
              <a:buSzPts val="1400"/>
              <a:buNone/>
              <a:defRPr b="0" i="0" sz="5976" u="none" cap="none" strike="noStrike">
                <a:solidFill>
                  <a:schemeClr val="dk1"/>
                </a:solidFill>
                <a:latin typeface="Calibri"/>
                <a:ea typeface="Calibri"/>
                <a:cs typeface="Calibri"/>
                <a:sym typeface="Calibri"/>
              </a:defRPr>
            </a:lvl2pPr>
            <a:lvl3pPr indent="0" lvl="2" marL="3035991" marR="0" rtl="0" algn="l">
              <a:spcBef>
                <a:spcPts val="0"/>
              </a:spcBef>
              <a:spcAft>
                <a:spcPts val="0"/>
              </a:spcAft>
              <a:buSzPts val="1400"/>
              <a:buNone/>
              <a:defRPr b="0" i="0" sz="5976" u="none" cap="none" strike="noStrike">
                <a:solidFill>
                  <a:schemeClr val="dk1"/>
                </a:solidFill>
                <a:latin typeface="Calibri"/>
                <a:ea typeface="Calibri"/>
                <a:cs typeface="Calibri"/>
                <a:sym typeface="Calibri"/>
              </a:defRPr>
            </a:lvl3pPr>
            <a:lvl4pPr indent="0" lvl="3" marL="4553986" marR="0" rtl="0" algn="l">
              <a:spcBef>
                <a:spcPts val="0"/>
              </a:spcBef>
              <a:spcAft>
                <a:spcPts val="0"/>
              </a:spcAft>
              <a:buSzPts val="1400"/>
              <a:buNone/>
              <a:defRPr b="0" i="0" sz="5976" u="none" cap="none" strike="noStrike">
                <a:solidFill>
                  <a:schemeClr val="dk1"/>
                </a:solidFill>
                <a:latin typeface="Calibri"/>
                <a:ea typeface="Calibri"/>
                <a:cs typeface="Calibri"/>
                <a:sym typeface="Calibri"/>
              </a:defRPr>
            </a:lvl4pPr>
            <a:lvl5pPr indent="0" lvl="4" marL="6071982" marR="0" rtl="0" algn="l">
              <a:spcBef>
                <a:spcPts val="0"/>
              </a:spcBef>
              <a:spcAft>
                <a:spcPts val="0"/>
              </a:spcAft>
              <a:buSzPts val="1400"/>
              <a:buNone/>
              <a:defRPr b="0" i="0" sz="5976" u="none" cap="none" strike="noStrike">
                <a:solidFill>
                  <a:schemeClr val="dk1"/>
                </a:solidFill>
                <a:latin typeface="Calibri"/>
                <a:ea typeface="Calibri"/>
                <a:cs typeface="Calibri"/>
                <a:sym typeface="Calibri"/>
              </a:defRPr>
            </a:lvl5pPr>
            <a:lvl6pPr indent="0" lvl="5" marL="7589977" marR="0" rtl="0" algn="l">
              <a:spcBef>
                <a:spcPts val="0"/>
              </a:spcBef>
              <a:spcAft>
                <a:spcPts val="0"/>
              </a:spcAft>
              <a:buSzPts val="1400"/>
              <a:buNone/>
              <a:defRPr b="0" i="0" sz="5976" u="none" cap="none" strike="noStrike">
                <a:solidFill>
                  <a:schemeClr val="dk1"/>
                </a:solidFill>
                <a:latin typeface="Calibri"/>
                <a:ea typeface="Calibri"/>
                <a:cs typeface="Calibri"/>
                <a:sym typeface="Calibri"/>
              </a:defRPr>
            </a:lvl6pPr>
            <a:lvl7pPr indent="0" lvl="6" marL="9107973" marR="0" rtl="0" algn="l">
              <a:spcBef>
                <a:spcPts val="0"/>
              </a:spcBef>
              <a:spcAft>
                <a:spcPts val="0"/>
              </a:spcAft>
              <a:buSzPts val="1400"/>
              <a:buNone/>
              <a:defRPr b="0" i="0" sz="5976" u="none" cap="none" strike="noStrike">
                <a:solidFill>
                  <a:schemeClr val="dk1"/>
                </a:solidFill>
                <a:latin typeface="Calibri"/>
                <a:ea typeface="Calibri"/>
                <a:cs typeface="Calibri"/>
                <a:sym typeface="Calibri"/>
              </a:defRPr>
            </a:lvl7pPr>
            <a:lvl8pPr indent="0" lvl="7" marL="10625968" marR="0" rtl="0" algn="l">
              <a:spcBef>
                <a:spcPts val="0"/>
              </a:spcBef>
              <a:spcAft>
                <a:spcPts val="0"/>
              </a:spcAft>
              <a:buSzPts val="1400"/>
              <a:buNone/>
              <a:defRPr b="0" i="0" sz="5976" u="none" cap="none" strike="noStrike">
                <a:solidFill>
                  <a:schemeClr val="dk1"/>
                </a:solidFill>
                <a:latin typeface="Calibri"/>
                <a:ea typeface="Calibri"/>
                <a:cs typeface="Calibri"/>
                <a:sym typeface="Calibri"/>
              </a:defRPr>
            </a:lvl8pPr>
            <a:lvl9pPr indent="0" lvl="8" marL="12143964" marR="0" rtl="0" algn="l">
              <a:spcBef>
                <a:spcPts val="0"/>
              </a:spcBef>
              <a:spcAft>
                <a:spcPts val="0"/>
              </a:spcAft>
              <a:buSzPts val="1400"/>
              <a:buNone/>
              <a:defRPr b="0" i="0" sz="5976" u="none" cap="none" strike="noStrike">
                <a:solidFill>
                  <a:schemeClr val="dk1"/>
                </a:solidFill>
                <a:latin typeface="Calibri"/>
                <a:ea typeface="Calibri"/>
                <a:cs typeface="Calibri"/>
                <a:sym typeface="Calibri"/>
              </a:defRPr>
            </a:lvl9pPr>
          </a:lstStyle>
          <a:p/>
        </p:txBody>
      </p:sp>
      <p:sp>
        <p:nvSpPr>
          <p:cNvPr id="73" name="Google Shape;73;p11"/>
          <p:cNvSpPr txBox="1"/>
          <p:nvPr>
            <p:ph idx="12" type="sldNum"/>
          </p:nvPr>
        </p:nvSpPr>
        <p:spPr>
          <a:xfrm>
            <a:off x="18483641" y="34366969"/>
            <a:ext cx="5888593" cy="1974126"/>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3434">
                <a:solidFill>
                  <a:srgbClr val="888888"/>
                </a:solidFill>
                <a:latin typeface="Calibri"/>
                <a:ea typeface="Calibri"/>
                <a:cs typeface="Calibri"/>
                <a:sym typeface="Calibri"/>
              </a:defRPr>
            </a:lvl1pPr>
            <a:lvl2pPr indent="0" lvl="1" marL="0" marR="0" rtl="0" algn="r">
              <a:spcBef>
                <a:spcPts val="0"/>
              </a:spcBef>
              <a:buNone/>
              <a:defRPr sz="3434">
                <a:solidFill>
                  <a:srgbClr val="888888"/>
                </a:solidFill>
                <a:latin typeface="Calibri"/>
                <a:ea typeface="Calibri"/>
                <a:cs typeface="Calibri"/>
                <a:sym typeface="Calibri"/>
              </a:defRPr>
            </a:lvl2pPr>
            <a:lvl3pPr indent="0" lvl="2" marL="0" marR="0" rtl="0" algn="r">
              <a:spcBef>
                <a:spcPts val="0"/>
              </a:spcBef>
              <a:buNone/>
              <a:defRPr sz="3434">
                <a:solidFill>
                  <a:srgbClr val="888888"/>
                </a:solidFill>
                <a:latin typeface="Calibri"/>
                <a:ea typeface="Calibri"/>
                <a:cs typeface="Calibri"/>
                <a:sym typeface="Calibri"/>
              </a:defRPr>
            </a:lvl3pPr>
            <a:lvl4pPr indent="0" lvl="3" marL="0" marR="0" rtl="0" algn="r">
              <a:spcBef>
                <a:spcPts val="0"/>
              </a:spcBef>
              <a:buNone/>
              <a:defRPr sz="3434">
                <a:solidFill>
                  <a:srgbClr val="888888"/>
                </a:solidFill>
                <a:latin typeface="Calibri"/>
                <a:ea typeface="Calibri"/>
                <a:cs typeface="Calibri"/>
                <a:sym typeface="Calibri"/>
              </a:defRPr>
            </a:lvl4pPr>
            <a:lvl5pPr indent="0" lvl="4" marL="0" marR="0" rtl="0" algn="r">
              <a:spcBef>
                <a:spcPts val="0"/>
              </a:spcBef>
              <a:buNone/>
              <a:defRPr sz="3434">
                <a:solidFill>
                  <a:srgbClr val="888888"/>
                </a:solidFill>
                <a:latin typeface="Calibri"/>
                <a:ea typeface="Calibri"/>
                <a:cs typeface="Calibri"/>
                <a:sym typeface="Calibri"/>
              </a:defRPr>
            </a:lvl5pPr>
            <a:lvl6pPr indent="0" lvl="5" marL="0" marR="0" rtl="0" algn="r">
              <a:spcBef>
                <a:spcPts val="0"/>
              </a:spcBef>
              <a:buNone/>
              <a:defRPr sz="3434">
                <a:solidFill>
                  <a:srgbClr val="888888"/>
                </a:solidFill>
                <a:latin typeface="Calibri"/>
                <a:ea typeface="Calibri"/>
                <a:cs typeface="Calibri"/>
                <a:sym typeface="Calibri"/>
              </a:defRPr>
            </a:lvl6pPr>
            <a:lvl7pPr indent="0" lvl="6" marL="0" marR="0" rtl="0" algn="r">
              <a:spcBef>
                <a:spcPts val="0"/>
              </a:spcBef>
              <a:buNone/>
              <a:defRPr sz="3434">
                <a:solidFill>
                  <a:srgbClr val="888888"/>
                </a:solidFill>
                <a:latin typeface="Calibri"/>
                <a:ea typeface="Calibri"/>
                <a:cs typeface="Calibri"/>
                <a:sym typeface="Calibri"/>
              </a:defRPr>
            </a:lvl7pPr>
            <a:lvl8pPr indent="0" lvl="7" marL="0" marR="0" rtl="0" algn="r">
              <a:spcBef>
                <a:spcPts val="0"/>
              </a:spcBef>
              <a:buNone/>
              <a:defRPr sz="3434">
                <a:solidFill>
                  <a:srgbClr val="888888"/>
                </a:solidFill>
                <a:latin typeface="Calibri"/>
                <a:ea typeface="Calibri"/>
                <a:cs typeface="Calibri"/>
                <a:sym typeface="Calibri"/>
              </a:defRPr>
            </a:lvl8pPr>
            <a:lvl9pPr indent="0" lvl="8" marL="0" marR="0" rtl="0" algn="r">
              <a:spcBef>
                <a:spcPts val="0"/>
              </a:spcBef>
              <a:buNone/>
              <a:defRPr sz="3434">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5839146" y="14863979"/>
            <a:ext cx="31422941" cy="5643235"/>
          </a:xfrm>
          <a:prstGeom prst="rect">
            <a:avLst/>
          </a:prstGeom>
          <a:noFill/>
          <a:ln>
            <a:noFill/>
          </a:ln>
        </p:spPr>
        <p:txBody>
          <a:bodyPr anchorCtr="0" anchor="ctr" bIns="91425" lIns="91425" spcFirstLastPara="1" rIns="91425" wrap="square" tIns="91425">
            <a:noAutofit/>
          </a:bodyPr>
          <a:lstStyle>
            <a:lvl1pPr indent="0" lvl="0" marL="0" marR="0" rtl="0" algn="l">
              <a:lnSpc>
                <a:spcPct val="90000"/>
              </a:lnSpc>
              <a:spcBef>
                <a:spcPts val="0"/>
              </a:spcBef>
              <a:spcAft>
                <a:spcPts val="0"/>
              </a:spcAft>
              <a:buClr>
                <a:schemeClr val="dk1"/>
              </a:buClr>
              <a:buSzPts val="12594"/>
              <a:buFont typeface="Calibri"/>
              <a:buNone/>
              <a:defRPr b="0" i="0" sz="12594"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76" name="Google Shape;76;p12"/>
          <p:cNvSpPr txBox="1"/>
          <p:nvPr>
            <p:ph idx="1" type="body"/>
          </p:nvPr>
        </p:nvSpPr>
        <p:spPr>
          <a:xfrm rot="5400000">
            <a:off x="-5610896" y="9384316"/>
            <a:ext cx="31422941" cy="16602561"/>
          </a:xfrm>
          <a:prstGeom prst="rect">
            <a:avLst/>
          </a:prstGeom>
          <a:noFill/>
          <a:ln>
            <a:noFill/>
          </a:ln>
        </p:spPr>
        <p:txBody>
          <a:bodyPr anchorCtr="0" anchor="t" bIns="91425" lIns="91425" spcFirstLastPara="1" rIns="91425" wrap="square" tIns="91425">
            <a:noAutofit/>
          </a:bodyPr>
          <a:lstStyle>
            <a:lvl1pPr indent="-737489" lvl="0" marL="457200" marR="0" rtl="0" algn="l">
              <a:lnSpc>
                <a:spcPct val="90000"/>
              </a:lnSpc>
              <a:spcBef>
                <a:spcPts val="2862"/>
              </a:spcBef>
              <a:spcAft>
                <a:spcPts val="0"/>
              </a:spcAft>
              <a:buClr>
                <a:schemeClr val="dk1"/>
              </a:buClr>
              <a:buSzPts val="8014"/>
              <a:buFont typeface="Arial"/>
              <a:buChar char="•"/>
              <a:defRPr b="0" i="0" sz="8014" u="none" cap="none" strike="noStrike">
                <a:solidFill>
                  <a:schemeClr val="dk1"/>
                </a:solidFill>
                <a:latin typeface="Calibri"/>
                <a:ea typeface="Calibri"/>
                <a:cs typeface="Calibri"/>
                <a:sym typeface="Calibri"/>
              </a:defRPr>
            </a:lvl1pPr>
            <a:lvl2pPr indent="-664781" lvl="1" marL="914400" marR="0" rtl="0" algn="l">
              <a:lnSpc>
                <a:spcPct val="90000"/>
              </a:lnSpc>
              <a:spcBef>
                <a:spcPts val="1431"/>
              </a:spcBef>
              <a:spcAft>
                <a:spcPts val="0"/>
              </a:spcAft>
              <a:buClr>
                <a:schemeClr val="dk1"/>
              </a:buClr>
              <a:buSzPts val="6869"/>
              <a:buFont typeface="Arial"/>
              <a:buChar char="•"/>
              <a:defRPr b="0" i="0" sz="6869" u="none" cap="none" strike="noStrike">
                <a:solidFill>
                  <a:schemeClr val="dk1"/>
                </a:solidFill>
                <a:latin typeface="Calibri"/>
                <a:ea typeface="Calibri"/>
                <a:cs typeface="Calibri"/>
                <a:sym typeface="Calibri"/>
              </a:defRPr>
            </a:lvl2pPr>
            <a:lvl3pPr indent="-592074" lvl="2" marL="1371600" marR="0" rtl="0" algn="l">
              <a:lnSpc>
                <a:spcPct val="90000"/>
              </a:lnSpc>
              <a:spcBef>
                <a:spcPts val="1431"/>
              </a:spcBef>
              <a:spcAft>
                <a:spcPts val="0"/>
              </a:spcAft>
              <a:buClr>
                <a:schemeClr val="dk1"/>
              </a:buClr>
              <a:buSzPts val="5724"/>
              <a:buFont typeface="Arial"/>
              <a:buChar char="•"/>
              <a:defRPr b="0" i="0" sz="5724" u="none" cap="none" strike="noStrike">
                <a:solidFill>
                  <a:schemeClr val="dk1"/>
                </a:solidFill>
                <a:latin typeface="Calibri"/>
                <a:ea typeface="Calibri"/>
                <a:cs typeface="Calibri"/>
                <a:sym typeface="Calibri"/>
              </a:defRPr>
            </a:lvl3pPr>
            <a:lvl4pPr indent="-555752" lvl="3" marL="1828800" marR="0" rtl="0" algn="l">
              <a:lnSpc>
                <a:spcPct val="90000"/>
              </a:lnSpc>
              <a:spcBef>
                <a:spcPts val="1431"/>
              </a:spcBef>
              <a:spcAft>
                <a:spcPts val="0"/>
              </a:spcAft>
              <a:buClr>
                <a:schemeClr val="dk1"/>
              </a:buClr>
              <a:buSzPts val="5152"/>
              <a:buFont typeface="Arial"/>
              <a:buChar char="•"/>
              <a:defRPr b="0" i="0" sz="5152" u="none" cap="none" strike="noStrike">
                <a:solidFill>
                  <a:schemeClr val="dk1"/>
                </a:solidFill>
                <a:latin typeface="Calibri"/>
                <a:ea typeface="Calibri"/>
                <a:cs typeface="Calibri"/>
                <a:sym typeface="Calibri"/>
              </a:defRPr>
            </a:lvl4pPr>
            <a:lvl5pPr indent="-555751" lvl="4" marL="2286000" marR="0" rtl="0" algn="l">
              <a:lnSpc>
                <a:spcPct val="90000"/>
              </a:lnSpc>
              <a:spcBef>
                <a:spcPts val="1431"/>
              </a:spcBef>
              <a:spcAft>
                <a:spcPts val="0"/>
              </a:spcAft>
              <a:buClr>
                <a:schemeClr val="dk1"/>
              </a:buClr>
              <a:buSzPts val="5152"/>
              <a:buFont typeface="Arial"/>
              <a:buChar char="•"/>
              <a:defRPr b="0" i="0" sz="5152" u="none" cap="none" strike="noStrike">
                <a:solidFill>
                  <a:schemeClr val="dk1"/>
                </a:solidFill>
                <a:latin typeface="Calibri"/>
                <a:ea typeface="Calibri"/>
                <a:cs typeface="Calibri"/>
                <a:sym typeface="Calibri"/>
              </a:defRPr>
            </a:lvl5pPr>
            <a:lvl6pPr indent="-555751" lvl="5" marL="2743200" marR="0" rtl="0" algn="l">
              <a:lnSpc>
                <a:spcPct val="90000"/>
              </a:lnSpc>
              <a:spcBef>
                <a:spcPts val="1431"/>
              </a:spcBef>
              <a:spcAft>
                <a:spcPts val="0"/>
              </a:spcAft>
              <a:buClr>
                <a:schemeClr val="dk1"/>
              </a:buClr>
              <a:buSzPts val="5152"/>
              <a:buFont typeface="Arial"/>
              <a:buChar char="•"/>
              <a:defRPr b="0" i="0" sz="5152" u="none" cap="none" strike="noStrike">
                <a:solidFill>
                  <a:schemeClr val="dk1"/>
                </a:solidFill>
                <a:latin typeface="Calibri"/>
                <a:ea typeface="Calibri"/>
                <a:cs typeface="Calibri"/>
                <a:sym typeface="Calibri"/>
              </a:defRPr>
            </a:lvl6pPr>
            <a:lvl7pPr indent="-555751" lvl="6" marL="3200400" marR="0" rtl="0" algn="l">
              <a:lnSpc>
                <a:spcPct val="90000"/>
              </a:lnSpc>
              <a:spcBef>
                <a:spcPts val="1431"/>
              </a:spcBef>
              <a:spcAft>
                <a:spcPts val="0"/>
              </a:spcAft>
              <a:buClr>
                <a:schemeClr val="dk1"/>
              </a:buClr>
              <a:buSzPts val="5152"/>
              <a:buFont typeface="Arial"/>
              <a:buChar char="•"/>
              <a:defRPr b="0" i="0" sz="5152" u="none" cap="none" strike="noStrike">
                <a:solidFill>
                  <a:schemeClr val="dk1"/>
                </a:solidFill>
                <a:latin typeface="Calibri"/>
                <a:ea typeface="Calibri"/>
                <a:cs typeface="Calibri"/>
                <a:sym typeface="Calibri"/>
              </a:defRPr>
            </a:lvl7pPr>
            <a:lvl8pPr indent="-555751" lvl="7" marL="3657600" marR="0" rtl="0" algn="l">
              <a:lnSpc>
                <a:spcPct val="90000"/>
              </a:lnSpc>
              <a:spcBef>
                <a:spcPts val="1431"/>
              </a:spcBef>
              <a:spcAft>
                <a:spcPts val="0"/>
              </a:spcAft>
              <a:buClr>
                <a:schemeClr val="dk1"/>
              </a:buClr>
              <a:buSzPts val="5152"/>
              <a:buFont typeface="Arial"/>
              <a:buChar char="•"/>
              <a:defRPr b="0" i="0" sz="5152" u="none" cap="none" strike="noStrike">
                <a:solidFill>
                  <a:schemeClr val="dk1"/>
                </a:solidFill>
                <a:latin typeface="Calibri"/>
                <a:ea typeface="Calibri"/>
                <a:cs typeface="Calibri"/>
                <a:sym typeface="Calibri"/>
              </a:defRPr>
            </a:lvl8pPr>
            <a:lvl9pPr indent="-555752" lvl="8" marL="4114800" marR="0" rtl="0" algn="l">
              <a:lnSpc>
                <a:spcPct val="90000"/>
              </a:lnSpc>
              <a:spcBef>
                <a:spcPts val="1431"/>
              </a:spcBef>
              <a:spcAft>
                <a:spcPts val="0"/>
              </a:spcAft>
              <a:buClr>
                <a:schemeClr val="dk1"/>
              </a:buClr>
              <a:buSzPts val="5152"/>
              <a:buFont typeface="Arial"/>
              <a:buChar char="•"/>
              <a:defRPr b="0" i="0" sz="5152" u="none" cap="none" strike="noStrike">
                <a:solidFill>
                  <a:schemeClr val="dk1"/>
                </a:solidFill>
                <a:latin typeface="Calibri"/>
                <a:ea typeface="Calibri"/>
                <a:cs typeface="Calibri"/>
                <a:sym typeface="Calibri"/>
              </a:defRPr>
            </a:lvl9pPr>
          </a:lstStyle>
          <a:p/>
        </p:txBody>
      </p:sp>
      <p:sp>
        <p:nvSpPr>
          <p:cNvPr id="77" name="Google Shape;77;p12"/>
          <p:cNvSpPr txBox="1"/>
          <p:nvPr>
            <p:ph idx="10" type="dt"/>
          </p:nvPr>
        </p:nvSpPr>
        <p:spPr>
          <a:xfrm>
            <a:off x="1799292" y="34366969"/>
            <a:ext cx="5888593" cy="1974126"/>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sz="3434">
                <a:solidFill>
                  <a:srgbClr val="888888"/>
                </a:solidFill>
                <a:latin typeface="Calibri"/>
                <a:ea typeface="Calibri"/>
                <a:cs typeface="Calibri"/>
                <a:sym typeface="Calibri"/>
              </a:defRPr>
            </a:lvl1pPr>
            <a:lvl2pPr indent="0" lvl="1" marL="1517995" marR="0" rtl="0" algn="l">
              <a:spcBef>
                <a:spcPts val="0"/>
              </a:spcBef>
              <a:spcAft>
                <a:spcPts val="0"/>
              </a:spcAft>
              <a:buSzPts val="1400"/>
              <a:buNone/>
              <a:defRPr b="0" i="0" sz="5976" u="none" cap="none" strike="noStrike">
                <a:solidFill>
                  <a:schemeClr val="dk1"/>
                </a:solidFill>
                <a:latin typeface="Calibri"/>
                <a:ea typeface="Calibri"/>
                <a:cs typeface="Calibri"/>
                <a:sym typeface="Calibri"/>
              </a:defRPr>
            </a:lvl2pPr>
            <a:lvl3pPr indent="0" lvl="2" marL="3035991" marR="0" rtl="0" algn="l">
              <a:spcBef>
                <a:spcPts val="0"/>
              </a:spcBef>
              <a:spcAft>
                <a:spcPts val="0"/>
              </a:spcAft>
              <a:buSzPts val="1400"/>
              <a:buNone/>
              <a:defRPr b="0" i="0" sz="5976" u="none" cap="none" strike="noStrike">
                <a:solidFill>
                  <a:schemeClr val="dk1"/>
                </a:solidFill>
                <a:latin typeface="Calibri"/>
                <a:ea typeface="Calibri"/>
                <a:cs typeface="Calibri"/>
                <a:sym typeface="Calibri"/>
              </a:defRPr>
            </a:lvl3pPr>
            <a:lvl4pPr indent="0" lvl="3" marL="4553986" marR="0" rtl="0" algn="l">
              <a:spcBef>
                <a:spcPts val="0"/>
              </a:spcBef>
              <a:spcAft>
                <a:spcPts val="0"/>
              </a:spcAft>
              <a:buSzPts val="1400"/>
              <a:buNone/>
              <a:defRPr b="0" i="0" sz="5976" u="none" cap="none" strike="noStrike">
                <a:solidFill>
                  <a:schemeClr val="dk1"/>
                </a:solidFill>
                <a:latin typeface="Calibri"/>
                <a:ea typeface="Calibri"/>
                <a:cs typeface="Calibri"/>
                <a:sym typeface="Calibri"/>
              </a:defRPr>
            </a:lvl4pPr>
            <a:lvl5pPr indent="0" lvl="4" marL="6071982" marR="0" rtl="0" algn="l">
              <a:spcBef>
                <a:spcPts val="0"/>
              </a:spcBef>
              <a:spcAft>
                <a:spcPts val="0"/>
              </a:spcAft>
              <a:buSzPts val="1400"/>
              <a:buNone/>
              <a:defRPr b="0" i="0" sz="5976" u="none" cap="none" strike="noStrike">
                <a:solidFill>
                  <a:schemeClr val="dk1"/>
                </a:solidFill>
                <a:latin typeface="Calibri"/>
                <a:ea typeface="Calibri"/>
                <a:cs typeface="Calibri"/>
                <a:sym typeface="Calibri"/>
              </a:defRPr>
            </a:lvl5pPr>
            <a:lvl6pPr indent="0" lvl="5" marL="7589977" marR="0" rtl="0" algn="l">
              <a:spcBef>
                <a:spcPts val="0"/>
              </a:spcBef>
              <a:spcAft>
                <a:spcPts val="0"/>
              </a:spcAft>
              <a:buSzPts val="1400"/>
              <a:buNone/>
              <a:defRPr b="0" i="0" sz="5976" u="none" cap="none" strike="noStrike">
                <a:solidFill>
                  <a:schemeClr val="dk1"/>
                </a:solidFill>
                <a:latin typeface="Calibri"/>
                <a:ea typeface="Calibri"/>
                <a:cs typeface="Calibri"/>
                <a:sym typeface="Calibri"/>
              </a:defRPr>
            </a:lvl6pPr>
            <a:lvl7pPr indent="0" lvl="6" marL="9107973" marR="0" rtl="0" algn="l">
              <a:spcBef>
                <a:spcPts val="0"/>
              </a:spcBef>
              <a:spcAft>
                <a:spcPts val="0"/>
              </a:spcAft>
              <a:buSzPts val="1400"/>
              <a:buNone/>
              <a:defRPr b="0" i="0" sz="5976" u="none" cap="none" strike="noStrike">
                <a:solidFill>
                  <a:schemeClr val="dk1"/>
                </a:solidFill>
                <a:latin typeface="Calibri"/>
                <a:ea typeface="Calibri"/>
                <a:cs typeface="Calibri"/>
                <a:sym typeface="Calibri"/>
              </a:defRPr>
            </a:lvl7pPr>
            <a:lvl8pPr indent="0" lvl="7" marL="10625968" marR="0" rtl="0" algn="l">
              <a:spcBef>
                <a:spcPts val="0"/>
              </a:spcBef>
              <a:spcAft>
                <a:spcPts val="0"/>
              </a:spcAft>
              <a:buSzPts val="1400"/>
              <a:buNone/>
              <a:defRPr b="0" i="0" sz="5976" u="none" cap="none" strike="noStrike">
                <a:solidFill>
                  <a:schemeClr val="dk1"/>
                </a:solidFill>
                <a:latin typeface="Calibri"/>
                <a:ea typeface="Calibri"/>
                <a:cs typeface="Calibri"/>
                <a:sym typeface="Calibri"/>
              </a:defRPr>
            </a:lvl8pPr>
            <a:lvl9pPr indent="0" lvl="8" marL="12143964" marR="0" rtl="0" algn="l">
              <a:spcBef>
                <a:spcPts val="0"/>
              </a:spcBef>
              <a:spcAft>
                <a:spcPts val="0"/>
              </a:spcAft>
              <a:buSzPts val="1400"/>
              <a:buNone/>
              <a:defRPr b="0" i="0" sz="5976" u="none" cap="none" strike="noStrike">
                <a:solidFill>
                  <a:schemeClr val="dk1"/>
                </a:solidFill>
                <a:latin typeface="Calibri"/>
                <a:ea typeface="Calibri"/>
                <a:cs typeface="Calibri"/>
                <a:sym typeface="Calibri"/>
              </a:defRPr>
            </a:lvl9pPr>
          </a:lstStyle>
          <a:p/>
        </p:txBody>
      </p:sp>
      <p:sp>
        <p:nvSpPr>
          <p:cNvPr id="78" name="Google Shape;78;p12"/>
          <p:cNvSpPr txBox="1"/>
          <p:nvPr>
            <p:ph idx="11" type="ftr"/>
          </p:nvPr>
        </p:nvSpPr>
        <p:spPr>
          <a:xfrm>
            <a:off x="8669318" y="34366969"/>
            <a:ext cx="8832890" cy="1974126"/>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sz="3434">
                <a:solidFill>
                  <a:srgbClr val="888888"/>
                </a:solidFill>
                <a:latin typeface="Calibri"/>
                <a:ea typeface="Calibri"/>
                <a:cs typeface="Calibri"/>
                <a:sym typeface="Calibri"/>
              </a:defRPr>
            </a:lvl1pPr>
            <a:lvl2pPr indent="0" lvl="1" marL="1517995" marR="0" rtl="0" algn="l">
              <a:spcBef>
                <a:spcPts val="0"/>
              </a:spcBef>
              <a:spcAft>
                <a:spcPts val="0"/>
              </a:spcAft>
              <a:buSzPts val="1400"/>
              <a:buNone/>
              <a:defRPr b="0" i="0" sz="5976" u="none" cap="none" strike="noStrike">
                <a:solidFill>
                  <a:schemeClr val="dk1"/>
                </a:solidFill>
                <a:latin typeface="Calibri"/>
                <a:ea typeface="Calibri"/>
                <a:cs typeface="Calibri"/>
                <a:sym typeface="Calibri"/>
              </a:defRPr>
            </a:lvl2pPr>
            <a:lvl3pPr indent="0" lvl="2" marL="3035991" marR="0" rtl="0" algn="l">
              <a:spcBef>
                <a:spcPts val="0"/>
              </a:spcBef>
              <a:spcAft>
                <a:spcPts val="0"/>
              </a:spcAft>
              <a:buSzPts val="1400"/>
              <a:buNone/>
              <a:defRPr b="0" i="0" sz="5976" u="none" cap="none" strike="noStrike">
                <a:solidFill>
                  <a:schemeClr val="dk1"/>
                </a:solidFill>
                <a:latin typeface="Calibri"/>
                <a:ea typeface="Calibri"/>
                <a:cs typeface="Calibri"/>
                <a:sym typeface="Calibri"/>
              </a:defRPr>
            </a:lvl3pPr>
            <a:lvl4pPr indent="0" lvl="3" marL="4553986" marR="0" rtl="0" algn="l">
              <a:spcBef>
                <a:spcPts val="0"/>
              </a:spcBef>
              <a:spcAft>
                <a:spcPts val="0"/>
              </a:spcAft>
              <a:buSzPts val="1400"/>
              <a:buNone/>
              <a:defRPr b="0" i="0" sz="5976" u="none" cap="none" strike="noStrike">
                <a:solidFill>
                  <a:schemeClr val="dk1"/>
                </a:solidFill>
                <a:latin typeface="Calibri"/>
                <a:ea typeface="Calibri"/>
                <a:cs typeface="Calibri"/>
                <a:sym typeface="Calibri"/>
              </a:defRPr>
            </a:lvl4pPr>
            <a:lvl5pPr indent="0" lvl="4" marL="6071982" marR="0" rtl="0" algn="l">
              <a:spcBef>
                <a:spcPts val="0"/>
              </a:spcBef>
              <a:spcAft>
                <a:spcPts val="0"/>
              </a:spcAft>
              <a:buSzPts val="1400"/>
              <a:buNone/>
              <a:defRPr b="0" i="0" sz="5976" u="none" cap="none" strike="noStrike">
                <a:solidFill>
                  <a:schemeClr val="dk1"/>
                </a:solidFill>
                <a:latin typeface="Calibri"/>
                <a:ea typeface="Calibri"/>
                <a:cs typeface="Calibri"/>
                <a:sym typeface="Calibri"/>
              </a:defRPr>
            </a:lvl5pPr>
            <a:lvl6pPr indent="0" lvl="5" marL="7589977" marR="0" rtl="0" algn="l">
              <a:spcBef>
                <a:spcPts val="0"/>
              </a:spcBef>
              <a:spcAft>
                <a:spcPts val="0"/>
              </a:spcAft>
              <a:buSzPts val="1400"/>
              <a:buNone/>
              <a:defRPr b="0" i="0" sz="5976" u="none" cap="none" strike="noStrike">
                <a:solidFill>
                  <a:schemeClr val="dk1"/>
                </a:solidFill>
                <a:latin typeface="Calibri"/>
                <a:ea typeface="Calibri"/>
                <a:cs typeface="Calibri"/>
                <a:sym typeface="Calibri"/>
              </a:defRPr>
            </a:lvl6pPr>
            <a:lvl7pPr indent="0" lvl="6" marL="9107973" marR="0" rtl="0" algn="l">
              <a:spcBef>
                <a:spcPts val="0"/>
              </a:spcBef>
              <a:spcAft>
                <a:spcPts val="0"/>
              </a:spcAft>
              <a:buSzPts val="1400"/>
              <a:buNone/>
              <a:defRPr b="0" i="0" sz="5976" u="none" cap="none" strike="noStrike">
                <a:solidFill>
                  <a:schemeClr val="dk1"/>
                </a:solidFill>
                <a:latin typeface="Calibri"/>
                <a:ea typeface="Calibri"/>
                <a:cs typeface="Calibri"/>
                <a:sym typeface="Calibri"/>
              </a:defRPr>
            </a:lvl7pPr>
            <a:lvl8pPr indent="0" lvl="7" marL="10625968" marR="0" rtl="0" algn="l">
              <a:spcBef>
                <a:spcPts val="0"/>
              </a:spcBef>
              <a:spcAft>
                <a:spcPts val="0"/>
              </a:spcAft>
              <a:buSzPts val="1400"/>
              <a:buNone/>
              <a:defRPr b="0" i="0" sz="5976" u="none" cap="none" strike="noStrike">
                <a:solidFill>
                  <a:schemeClr val="dk1"/>
                </a:solidFill>
                <a:latin typeface="Calibri"/>
                <a:ea typeface="Calibri"/>
                <a:cs typeface="Calibri"/>
                <a:sym typeface="Calibri"/>
              </a:defRPr>
            </a:lvl8pPr>
            <a:lvl9pPr indent="0" lvl="8" marL="12143964" marR="0" rtl="0" algn="l">
              <a:spcBef>
                <a:spcPts val="0"/>
              </a:spcBef>
              <a:spcAft>
                <a:spcPts val="0"/>
              </a:spcAft>
              <a:buSzPts val="1400"/>
              <a:buNone/>
              <a:defRPr b="0" i="0" sz="5976" u="none" cap="none" strike="noStrike">
                <a:solidFill>
                  <a:schemeClr val="dk1"/>
                </a:solidFill>
                <a:latin typeface="Calibri"/>
                <a:ea typeface="Calibri"/>
                <a:cs typeface="Calibri"/>
                <a:sym typeface="Calibri"/>
              </a:defRPr>
            </a:lvl9pPr>
          </a:lstStyle>
          <a:p/>
        </p:txBody>
      </p:sp>
      <p:sp>
        <p:nvSpPr>
          <p:cNvPr id="79" name="Google Shape;79;p12"/>
          <p:cNvSpPr txBox="1"/>
          <p:nvPr>
            <p:ph idx="12" type="sldNum"/>
          </p:nvPr>
        </p:nvSpPr>
        <p:spPr>
          <a:xfrm>
            <a:off x="18483641" y="34366969"/>
            <a:ext cx="5888593" cy="1974126"/>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3434">
                <a:solidFill>
                  <a:srgbClr val="888888"/>
                </a:solidFill>
                <a:latin typeface="Calibri"/>
                <a:ea typeface="Calibri"/>
                <a:cs typeface="Calibri"/>
                <a:sym typeface="Calibri"/>
              </a:defRPr>
            </a:lvl1pPr>
            <a:lvl2pPr indent="0" lvl="1" marL="0" marR="0" rtl="0" algn="r">
              <a:spcBef>
                <a:spcPts val="0"/>
              </a:spcBef>
              <a:buNone/>
              <a:defRPr sz="3434">
                <a:solidFill>
                  <a:srgbClr val="888888"/>
                </a:solidFill>
                <a:latin typeface="Calibri"/>
                <a:ea typeface="Calibri"/>
                <a:cs typeface="Calibri"/>
                <a:sym typeface="Calibri"/>
              </a:defRPr>
            </a:lvl2pPr>
            <a:lvl3pPr indent="0" lvl="2" marL="0" marR="0" rtl="0" algn="r">
              <a:spcBef>
                <a:spcPts val="0"/>
              </a:spcBef>
              <a:buNone/>
              <a:defRPr sz="3434">
                <a:solidFill>
                  <a:srgbClr val="888888"/>
                </a:solidFill>
                <a:latin typeface="Calibri"/>
                <a:ea typeface="Calibri"/>
                <a:cs typeface="Calibri"/>
                <a:sym typeface="Calibri"/>
              </a:defRPr>
            </a:lvl3pPr>
            <a:lvl4pPr indent="0" lvl="3" marL="0" marR="0" rtl="0" algn="r">
              <a:spcBef>
                <a:spcPts val="0"/>
              </a:spcBef>
              <a:buNone/>
              <a:defRPr sz="3434">
                <a:solidFill>
                  <a:srgbClr val="888888"/>
                </a:solidFill>
                <a:latin typeface="Calibri"/>
                <a:ea typeface="Calibri"/>
                <a:cs typeface="Calibri"/>
                <a:sym typeface="Calibri"/>
              </a:defRPr>
            </a:lvl4pPr>
            <a:lvl5pPr indent="0" lvl="4" marL="0" marR="0" rtl="0" algn="r">
              <a:spcBef>
                <a:spcPts val="0"/>
              </a:spcBef>
              <a:buNone/>
              <a:defRPr sz="3434">
                <a:solidFill>
                  <a:srgbClr val="888888"/>
                </a:solidFill>
                <a:latin typeface="Calibri"/>
                <a:ea typeface="Calibri"/>
                <a:cs typeface="Calibri"/>
                <a:sym typeface="Calibri"/>
              </a:defRPr>
            </a:lvl5pPr>
            <a:lvl6pPr indent="0" lvl="5" marL="0" marR="0" rtl="0" algn="r">
              <a:spcBef>
                <a:spcPts val="0"/>
              </a:spcBef>
              <a:buNone/>
              <a:defRPr sz="3434">
                <a:solidFill>
                  <a:srgbClr val="888888"/>
                </a:solidFill>
                <a:latin typeface="Calibri"/>
                <a:ea typeface="Calibri"/>
                <a:cs typeface="Calibri"/>
                <a:sym typeface="Calibri"/>
              </a:defRPr>
            </a:lvl6pPr>
            <a:lvl7pPr indent="0" lvl="6" marL="0" marR="0" rtl="0" algn="r">
              <a:spcBef>
                <a:spcPts val="0"/>
              </a:spcBef>
              <a:buNone/>
              <a:defRPr sz="3434">
                <a:solidFill>
                  <a:srgbClr val="888888"/>
                </a:solidFill>
                <a:latin typeface="Calibri"/>
                <a:ea typeface="Calibri"/>
                <a:cs typeface="Calibri"/>
                <a:sym typeface="Calibri"/>
              </a:defRPr>
            </a:lvl7pPr>
            <a:lvl8pPr indent="0" lvl="7" marL="0" marR="0" rtl="0" algn="r">
              <a:spcBef>
                <a:spcPts val="0"/>
              </a:spcBef>
              <a:buNone/>
              <a:defRPr sz="3434">
                <a:solidFill>
                  <a:srgbClr val="888888"/>
                </a:solidFill>
                <a:latin typeface="Calibri"/>
                <a:ea typeface="Calibri"/>
                <a:cs typeface="Calibri"/>
                <a:sym typeface="Calibri"/>
              </a:defRPr>
            </a:lvl8pPr>
            <a:lvl9pPr indent="0" lvl="8" marL="0" marR="0" rtl="0" algn="r">
              <a:spcBef>
                <a:spcPts val="0"/>
              </a:spcBef>
              <a:buNone/>
              <a:defRPr sz="3434">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3"/>
          <p:cNvSpPr txBox="1"/>
          <p:nvPr>
            <p:ph type="title"/>
          </p:nvPr>
        </p:nvSpPr>
        <p:spPr>
          <a:xfrm>
            <a:off x="1799293" y="1974134"/>
            <a:ext cx="22572940" cy="7166939"/>
          </a:xfrm>
          <a:prstGeom prst="rect">
            <a:avLst/>
          </a:prstGeom>
          <a:noFill/>
          <a:ln>
            <a:noFill/>
          </a:ln>
        </p:spPr>
        <p:txBody>
          <a:bodyPr anchorCtr="0" anchor="ctr" bIns="91425" lIns="91425" spcFirstLastPara="1" rIns="91425" wrap="square" tIns="91425">
            <a:noAutofit/>
          </a:bodyPr>
          <a:lstStyle>
            <a:lvl1pPr indent="0" lvl="0" marL="0" marR="0" rtl="0" algn="l">
              <a:lnSpc>
                <a:spcPct val="90000"/>
              </a:lnSpc>
              <a:spcBef>
                <a:spcPts val="0"/>
              </a:spcBef>
              <a:spcAft>
                <a:spcPts val="0"/>
              </a:spcAft>
              <a:buClr>
                <a:schemeClr val="dk1"/>
              </a:buClr>
              <a:buSzPts val="12594"/>
              <a:buFont typeface="Calibri"/>
              <a:buNone/>
              <a:defRPr b="0" i="0" sz="12594"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19" name="Google Shape;19;p3"/>
          <p:cNvSpPr txBox="1"/>
          <p:nvPr>
            <p:ph idx="1" type="body"/>
          </p:nvPr>
        </p:nvSpPr>
        <p:spPr>
          <a:xfrm>
            <a:off x="1799293" y="9870630"/>
            <a:ext cx="22572940" cy="23526436"/>
          </a:xfrm>
          <a:prstGeom prst="rect">
            <a:avLst/>
          </a:prstGeom>
          <a:noFill/>
          <a:ln>
            <a:noFill/>
          </a:ln>
        </p:spPr>
        <p:txBody>
          <a:bodyPr anchorCtr="0" anchor="t" bIns="91425" lIns="91425" spcFirstLastPara="1" rIns="91425" wrap="square" tIns="91425">
            <a:noAutofit/>
          </a:bodyPr>
          <a:lstStyle>
            <a:lvl1pPr indent="-737489" lvl="0" marL="457200" marR="0" rtl="0" algn="l">
              <a:lnSpc>
                <a:spcPct val="90000"/>
              </a:lnSpc>
              <a:spcBef>
                <a:spcPts val="2862"/>
              </a:spcBef>
              <a:spcAft>
                <a:spcPts val="0"/>
              </a:spcAft>
              <a:buClr>
                <a:schemeClr val="dk1"/>
              </a:buClr>
              <a:buSzPts val="8014"/>
              <a:buFont typeface="Arial"/>
              <a:buChar char="•"/>
              <a:defRPr b="0" i="0" sz="8014" u="none" cap="none" strike="noStrike">
                <a:solidFill>
                  <a:schemeClr val="dk1"/>
                </a:solidFill>
                <a:latin typeface="Calibri"/>
                <a:ea typeface="Calibri"/>
                <a:cs typeface="Calibri"/>
                <a:sym typeface="Calibri"/>
              </a:defRPr>
            </a:lvl1pPr>
            <a:lvl2pPr indent="-664781" lvl="1" marL="914400" marR="0" rtl="0" algn="l">
              <a:lnSpc>
                <a:spcPct val="90000"/>
              </a:lnSpc>
              <a:spcBef>
                <a:spcPts val="1431"/>
              </a:spcBef>
              <a:spcAft>
                <a:spcPts val="0"/>
              </a:spcAft>
              <a:buClr>
                <a:schemeClr val="dk1"/>
              </a:buClr>
              <a:buSzPts val="6869"/>
              <a:buFont typeface="Arial"/>
              <a:buChar char="•"/>
              <a:defRPr b="0" i="0" sz="6869" u="none" cap="none" strike="noStrike">
                <a:solidFill>
                  <a:schemeClr val="dk1"/>
                </a:solidFill>
                <a:latin typeface="Calibri"/>
                <a:ea typeface="Calibri"/>
                <a:cs typeface="Calibri"/>
                <a:sym typeface="Calibri"/>
              </a:defRPr>
            </a:lvl2pPr>
            <a:lvl3pPr indent="-592074" lvl="2" marL="1371600" marR="0" rtl="0" algn="l">
              <a:lnSpc>
                <a:spcPct val="90000"/>
              </a:lnSpc>
              <a:spcBef>
                <a:spcPts val="1431"/>
              </a:spcBef>
              <a:spcAft>
                <a:spcPts val="0"/>
              </a:spcAft>
              <a:buClr>
                <a:schemeClr val="dk1"/>
              </a:buClr>
              <a:buSzPts val="5724"/>
              <a:buFont typeface="Arial"/>
              <a:buChar char="•"/>
              <a:defRPr b="0" i="0" sz="5724" u="none" cap="none" strike="noStrike">
                <a:solidFill>
                  <a:schemeClr val="dk1"/>
                </a:solidFill>
                <a:latin typeface="Calibri"/>
                <a:ea typeface="Calibri"/>
                <a:cs typeface="Calibri"/>
                <a:sym typeface="Calibri"/>
              </a:defRPr>
            </a:lvl3pPr>
            <a:lvl4pPr indent="-555752" lvl="3" marL="1828800" marR="0" rtl="0" algn="l">
              <a:lnSpc>
                <a:spcPct val="90000"/>
              </a:lnSpc>
              <a:spcBef>
                <a:spcPts val="1431"/>
              </a:spcBef>
              <a:spcAft>
                <a:spcPts val="0"/>
              </a:spcAft>
              <a:buClr>
                <a:schemeClr val="dk1"/>
              </a:buClr>
              <a:buSzPts val="5152"/>
              <a:buFont typeface="Arial"/>
              <a:buChar char="•"/>
              <a:defRPr b="0" i="0" sz="5152" u="none" cap="none" strike="noStrike">
                <a:solidFill>
                  <a:schemeClr val="dk1"/>
                </a:solidFill>
                <a:latin typeface="Calibri"/>
                <a:ea typeface="Calibri"/>
                <a:cs typeface="Calibri"/>
                <a:sym typeface="Calibri"/>
              </a:defRPr>
            </a:lvl4pPr>
            <a:lvl5pPr indent="-555751" lvl="4" marL="2286000" marR="0" rtl="0" algn="l">
              <a:lnSpc>
                <a:spcPct val="90000"/>
              </a:lnSpc>
              <a:spcBef>
                <a:spcPts val="1431"/>
              </a:spcBef>
              <a:spcAft>
                <a:spcPts val="0"/>
              </a:spcAft>
              <a:buClr>
                <a:schemeClr val="dk1"/>
              </a:buClr>
              <a:buSzPts val="5152"/>
              <a:buFont typeface="Arial"/>
              <a:buChar char="•"/>
              <a:defRPr b="0" i="0" sz="5152" u="none" cap="none" strike="noStrike">
                <a:solidFill>
                  <a:schemeClr val="dk1"/>
                </a:solidFill>
                <a:latin typeface="Calibri"/>
                <a:ea typeface="Calibri"/>
                <a:cs typeface="Calibri"/>
                <a:sym typeface="Calibri"/>
              </a:defRPr>
            </a:lvl5pPr>
            <a:lvl6pPr indent="-555751" lvl="5" marL="2743200" marR="0" rtl="0" algn="l">
              <a:lnSpc>
                <a:spcPct val="90000"/>
              </a:lnSpc>
              <a:spcBef>
                <a:spcPts val="1431"/>
              </a:spcBef>
              <a:spcAft>
                <a:spcPts val="0"/>
              </a:spcAft>
              <a:buClr>
                <a:schemeClr val="dk1"/>
              </a:buClr>
              <a:buSzPts val="5152"/>
              <a:buFont typeface="Arial"/>
              <a:buChar char="•"/>
              <a:defRPr b="0" i="0" sz="5152" u="none" cap="none" strike="noStrike">
                <a:solidFill>
                  <a:schemeClr val="dk1"/>
                </a:solidFill>
                <a:latin typeface="Calibri"/>
                <a:ea typeface="Calibri"/>
                <a:cs typeface="Calibri"/>
                <a:sym typeface="Calibri"/>
              </a:defRPr>
            </a:lvl6pPr>
            <a:lvl7pPr indent="-555751" lvl="6" marL="3200400" marR="0" rtl="0" algn="l">
              <a:lnSpc>
                <a:spcPct val="90000"/>
              </a:lnSpc>
              <a:spcBef>
                <a:spcPts val="1431"/>
              </a:spcBef>
              <a:spcAft>
                <a:spcPts val="0"/>
              </a:spcAft>
              <a:buClr>
                <a:schemeClr val="dk1"/>
              </a:buClr>
              <a:buSzPts val="5152"/>
              <a:buFont typeface="Arial"/>
              <a:buChar char="•"/>
              <a:defRPr b="0" i="0" sz="5152" u="none" cap="none" strike="noStrike">
                <a:solidFill>
                  <a:schemeClr val="dk1"/>
                </a:solidFill>
                <a:latin typeface="Calibri"/>
                <a:ea typeface="Calibri"/>
                <a:cs typeface="Calibri"/>
                <a:sym typeface="Calibri"/>
              </a:defRPr>
            </a:lvl7pPr>
            <a:lvl8pPr indent="-555751" lvl="7" marL="3657600" marR="0" rtl="0" algn="l">
              <a:lnSpc>
                <a:spcPct val="90000"/>
              </a:lnSpc>
              <a:spcBef>
                <a:spcPts val="1431"/>
              </a:spcBef>
              <a:spcAft>
                <a:spcPts val="0"/>
              </a:spcAft>
              <a:buClr>
                <a:schemeClr val="dk1"/>
              </a:buClr>
              <a:buSzPts val="5152"/>
              <a:buFont typeface="Arial"/>
              <a:buChar char="•"/>
              <a:defRPr b="0" i="0" sz="5152" u="none" cap="none" strike="noStrike">
                <a:solidFill>
                  <a:schemeClr val="dk1"/>
                </a:solidFill>
                <a:latin typeface="Calibri"/>
                <a:ea typeface="Calibri"/>
                <a:cs typeface="Calibri"/>
                <a:sym typeface="Calibri"/>
              </a:defRPr>
            </a:lvl8pPr>
            <a:lvl9pPr indent="-555752" lvl="8" marL="4114800" marR="0" rtl="0" algn="l">
              <a:lnSpc>
                <a:spcPct val="90000"/>
              </a:lnSpc>
              <a:spcBef>
                <a:spcPts val="1431"/>
              </a:spcBef>
              <a:spcAft>
                <a:spcPts val="0"/>
              </a:spcAft>
              <a:buClr>
                <a:schemeClr val="dk1"/>
              </a:buClr>
              <a:buSzPts val="5152"/>
              <a:buFont typeface="Arial"/>
              <a:buChar char="•"/>
              <a:defRPr b="0" i="0" sz="5152" u="none" cap="none" strike="noStrike">
                <a:solidFill>
                  <a:schemeClr val="dk1"/>
                </a:solidFill>
                <a:latin typeface="Calibri"/>
                <a:ea typeface="Calibri"/>
                <a:cs typeface="Calibri"/>
                <a:sym typeface="Calibri"/>
              </a:defRPr>
            </a:lvl9pPr>
          </a:lstStyle>
          <a:p/>
        </p:txBody>
      </p:sp>
      <p:sp>
        <p:nvSpPr>
          <p:cNvPr id="20" name="Google Shape;20;p3"/>
          <p:cNvSpPr txBox="1"/>
          <p:nvPr>
            <p:ph idx="10" type="dt"/>
          </p:nvPr>
        </p:nvSpPr>
        <p:spPr>
          <a:xfrm>
            <a:off x="1799292" y="34366969"/>
            <a:ext cx="5888593" cy="1974126"/>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sz="3434">
                <a:solidFill>
                  <a:srgbClr val="888888"/>
                </a:solidFill>
                <a:latin typeface="Calibri"/>
                <a:ea typeface="Calibri"/>
                <a:cs typeface="Calibri"/>
                <a:sym typeface="Calibri"/>
              </a:defRPr>
            </a:lvl1pPr>
            <a:lvl2pPr indent="0" lvl="1" marL="1517995" marR="0" rtl="0" algn="l">
              <a:spcBef>
                <a:spcPts val="0"/>
              </a:spcBef>
              <a:spcAft>
                <a:spcPts val="0"/>
              </a:spcAft>
              <a:buSzPts val="1400"/>
              <a:buNone/>
              <a:defRPr b="0" i="0" sz="5976" u="none" cap="none" strike="noStrike">
                <a:solidFill>
                  <a:schemeClr val="dk1"/>
                </a:solidFill>
                <a:latin typeface="Calibri"/>
                <a:ea typeface="Calibri"/>
                <a:cs typeface="Calibri"/>
                <a:sym typeface="Calibri"/>
              </a:defRPr>
            </a:lvl2pPr>
            <a:lvl3pPr indent="0" lvl="2" marL="3035991" marR="0" rtl="0" algn="l">
              <a:spcBef>
                <a:spcPts val="0"/>
              </a:spcBef>
              <a:spcAft>
                <a:spcPts val="0"/>
              </a:spcAft>
              <a:buSzPts val="1400"/>
              <a:buNone/>
              <a:defRPr b="0" i="0" sz="5976" u="none" cap="none" strike="noStrike">
                <a:solidFill>
                  <a:schemeClr val="dk1"/>
                </a:solidFill>
                <a:latin typeface="Calibri"/>
                <a:ea typeface="Calibri"/>
                <a:cs typeface="Calibri"/>
                <a:sym typeface="Calibri"/>
              </a:defRPr>
            </a:lvl3pPr>
            <a:lvl4pPr indent="0" lvl="3" marL="4553986" marR="0" rtl="0" algn="l">
              <a:spcBef>
                <a:spcPts val="0"/>
              </a:spcBef>
              <a:spcAft>
                <a:spcPts val="0"/>
              </a:spcAft>
              <a:buSzPts val="1400"/>
              <a:buNone/>
              <a:defRPr b="0" i="0" sz="5976" u="none" cap="none" strike="noStrike">
                <a:solidFill>
                  <a:schemeClr val="dk1"/>
                </a:solidFill>
                <a:latin typeface="Calibri"/>
                <a:ea typeface="Calibri"/>
                <a:cs typeface="Calibri"/>
                <a:sym typeface="Calibri"/>
              </a:defRPr>
            </a:lvl4pPr>
            <a:lvl5pPr indent="0" lvl="4" marL="6071982" marR="0" rtl="0" algn="l">
              <a:spcBef>
                <a:spcPts val="0"/>
              </a:spcBef>
              <a:spcAft>
                <a:spcPts val="0"/>
              </a:spcAft>
              <a:buSzPts val="1400"/>
              <a:buNone/>
              <a:defRPr b="0" i="0" sz="5976" u="none" cap="none" strike="noStrike">
                <a:solidFill>
                  <a:schemeClr val="dk1"/>
                </a:solidFill>
                <a:latin typeface="Calibri"/>
                <a:ea typeface="Calibri"/>
                <a:cs typeface="Calibri"/>
                <a:sym typeface="Calibri"/>
              </a:defRPr>
            </a:lvl5pPr>
            <a:lvl6pPr indent="0" lvl="5" marL="7589977" marR="0" rtl="0" algn="l">
              <a:spcBef>
                <a:spcPts val="0"/>
              </a:spcBef>
              <a:spcAft>
                <a:spcPts val="0"/>
              </a:spcAft>
              <a:buSzPts val="1400"/>
              <a:buNone/>
              <a:defRPr b="0" i="0" sz="5976" u="none" cap="none" strike="noStrike">
                <a:solidFill>
                  <a:schemeClr val="dk1"/>
                </a:solidFill>
                <a:latin typeface="Calibri"/>
                <a:ea typeface="Calibri"/>
                <a:cs typeface="Calibri"/>
                <a:sym typeface="Calibri"/>
              </a:defRPr>
            </a:lvl6pPr>
            <a:lvl7pPr indent="0" lvl="6" marL="9107973" marR="0" rtl="0" algn="l">
              <a:spcBef>
                <a:spcPts val="0"/>
              </a:spcBef>
              <a:spcAft>
                <a:spcPts val="0"/>
              </a:spcAft>
              <a:buSzPts val="1400"/>
              <a:buNone/>
              <a:defRPr b="0" i="0" sz="5976" u="none" cap="none" strike="noStrike">
                <a:solidFill>
                  <a:schemeClr val="dk1"/>
                </a:solidFill>
                <a:latin typeface="Calibri"/>
                <a:ea typeface="Calibri"/>
                <a:cs typeface="Calibri"/>
                <a:sym typeface="Calibri"/>
              </a:defRPr>
            </a:lvl7pPr>
            <a:lvl8pPr indent="0" lvl="7" marL="10625968" marR="0" rtl="0" algn="l">
              <a:spcBef>
                <a:spcPts val="0"/>
              </a:spcBef>
              <a:spcAft>
                <a:spcPts val="0"/>
              </a:spcAft>
              <a:buSzPts val="1400"/>
              <a:buNone/>
              <a:defRPr b="0" i="0" sz="5976" u="none" cap="none" strike="noStrike">
                <a:solidFill>
                  <a:schemeClr val="dk1"/>
                </a:solidFill>
                <a:latin typeface="Calibri"/>
                <a:ea typeface="Calibri"/>
                <a:cs typeface="Calibri"/>
                <a:sym typeface="Calibri"/>
              </a:defRPr>
            </a:lvl8pPr>
            <a:lvl9pPr indent="0" lvl="8" marL="12143964" marR="0" rtl="0" algn="l">
              <a:spcBef>
                <a:spcPts val="0"/>
              </a:spcBef>
              <a:spcAft>
                <a:spcPts val="0"/>
              </a:spcAft>
              <a:buSzPts val="1400"/>
              <a:buNone/>
              <a:defRPr b="0" i="0" sz="5976" u="none" cap="none" strike="noStrike">
                <a:solidFill>
                  <a:schemeClr val="dk1"/>
                </a:solidFill>
                <a:latin typeface="Calibri"/>
                <a:ea typeface="Calibri"/>
                <a:cs typeface="Calibri"/>
                <a:sym typeface="Calibri"/>
              </a:defRPr>
            </a:lvl9pPr>
          </a:lstStyle>
          <a:p/>
        </p:txBody>
      </p:sp>
      <p:sp>
        <p:nvSpPr>
          <p:cNvPr id="21" name="Google Shape;21;p3"/>
          <p:cNvSpPr txBox="1"/>
          <p:nvPr>
            <p:ph idx="11" type="ftr"/>
          </p:nvPr>
        </p:nvSpPr>
        <p:spPr>
          <a:xfrm>
            <a:off x="8669318" y="34366969"/>
            <a:ext cx="8832890" cy="1974126"/>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sz="3434">
                <a:solidFill>
                  <a:srgbClr val="888888"/>
                </a:solidFill>
                <a:latin typeface="Calibri"/>
                <a:ea typeface="Calibri"/>
                <a:cs typeface="Calibri"/>
                <a:sym typeface="Calibri"/>
              </a:defRPr>
            </a:lvl1pPr>
            <a:lvl2pPr indent="0" lvl="1" marL="1517995" marR="0" rtl="0" algn="l">
              <a:spcBef>
                <a:spcPts val="0"/>
              </a:spcBef>
              <a:spcAft>
                <a:spcPts val="0"/>
              </a:spcAft>
              <a:buSzPts val="1400"/>
              <a:buNone/>
              <a:defRPr b="0" i="0" sz="5976" u="none" cap="none" strike="noStrike">
                <a:solidFill>
                  <a:schemeClr val="dk1"/>
                </a:solidFill>
                <a:latin typeface="Calibri"/>
                <a:ea typeface="Calibri"/>
                <a:cs typeface="Calibri"/>
                <a:sym typeface="Calibri"/>
              </a:defRPr>
            </a:lvl2pPr>
            <a:lvl3pPr indent="0" lvl="2" marL="3035991" marR="0" rtl="0" algn="l">
              <a:spcBef>
                <a:spcPts val="0"/>
              </a:spcBef>
              <a:spcAft>
                <a:spcPts val="0"/>
              </a:spcAft>
              <a:buSzPts val="1400"/>
              <a:buNone/>
              <a:defRPr b="0" i="0" sz="5976" u="none" cap="none" strike="noStrike">
                <a:solidFill>
                  <a:schemeClr val="dk1"/>
                </a:solidFill>
                <a:latin typeface="Calibri"/>
                <a:ea typeface="Calibri"/>
                <a:cs typeface="Calibri"/>
                <a:sym typeface="Calibri"/>
              </a:defRPr>
            </a:lvl3pPr>
            <a:lvl4pPr indent="0" lvl="3" marL="4553986" marR="0" rtl="0" algn="l">
              <a:spcBef>
                <a:spcPts val="0"/>
              </a:spcBef>
              <a:spcAft>
                <a:spcPts val="0"/>
              </a:spcAft>
              <a:buSzPts val="1400"/>
              <a:buNone/>
              <a:defRPr b="0" i="0" sz="5976" u="none" cap="none" strike="noStrike">
                <a:solidFill>
                  <a:schemeClr val="dk1"/>
                </a:solidFill>
                <a:latin typeface="Calibri"/>
                <a:ea typeface="Calibri"/>
                <a:cs typeface="Calibri"/>
                <a:sym typeface="Calibri"/>
              </a:defRPr>
            </a:lvl4pPr>
            <a:lvl5pPr indent="0" lvl="4" marL="6071982" marR="0" rtl="0" algn="l">
              <a:spcBef>
                <a:spcPts val="0"/>
              </a:spcBef>
              <a:spcAft>
                <a:spcPts val="0"/>
              </a:spcAft>
              <a:buSzPts val="1400"/>
              <a:buNone/>
              <a:defRPr b="0" i="0" sz="5976" u="none" cap="none" strike="noStrike">
                <a:solidFill>
                  <a:schemeClr val="dk1"/>
                </a:solidFill>
                <a:latin typeface="Calibri"/>
                <a:ea typeface="Calibri"/>
                <a:cs typeface="Calibri"/>
                <a:sym typeface="Calibri"/>
              </a:defRPr>
            </a:lvl5pPr>
            <a:lvl6pPr indent="0" lvl="5" marL="7589977" marR="0" rtl="0" algn="l">
              <a:spcBef>
                <a:spcPts val="0"/>
              </a:spcBef>
              <a:spcAft>
                <a:spcPts val="0"/>
              </a:spcAft>
              <a:buSzPts val="1400"/>
              <a:buNone/>
              <a:defRPr b="0" i="0" sz="5976" u="none" cap="none" strike="noStrike">
                <a:solidFill>
                  <a:schemeClr val="dk1"/>
                </a:solidFill>
                <a:latin typeface="Calibri"/>
                <a:ea typeface="Calibri"/>
                <a:cs typeface="Calibri"/>
                <a:sym typeface="Calibri"/>
              </a:defRPr>
            </a:lvl6pPr>
            <a:lvl7pPr indent="0" lvl="6" marL="9107973" marR="0" rtl="0" algn="l">
              <a:spcBef>
                <a:spcPts val="0"/>
              </a:spcBef>
              <a:spcAft>
                <a:spcPts val="0"/>
              </a:spcAft>
              <a:buSzPts val="1400"/>
              <a:buNone/>
              <a:defRPr b="0" i="0" sz="5976" u="none" cap="none" strike="noStrike">
                <a:solidFill>
                  <a:schemeClr val="dk1"/>
                </a:solidFill>
                <a:latin typeface="Calibri"/>
                <a:ea typeface="Calibri"/>
                <a:cs typeface="Calibri"/>
                <a:sym typeface="Calibri"/>
              </a:defRPr>
            </a:lvl7pPr>
            <a:lvl8pPr indent="0" lvl="7" marL="10625968" marR="0" rtl="0" algn="l">
              <a:spcBef>
                <a:spcPts val="0"/>
              </a:spcBef>
              <a:spcAft>
                <a:spcPts val="0"/>
              </a:spcAft>
              <a:buSzPts val="1400"/>
              <a:buNone/>
              <a:defRPr b="0" i="0" sz="5976" u="none" cap="none" strike="noStrike">
                <a:solidFill>
                  <a:schemeClr val="dk1"/>
                </a:solidFill>
                <a:latin typeface="Calibri"/>
                <a:ea typeface="Calibri"/>
                <a:cs typeface="Calibri"/>
                <a:sym typeface="Calibri"/>
              </a:defRPr>
            </a:lvl8pPr>
            <a:lvl9pPr indent="0" lvl="8" marL="12143964" marR="0" rtl="0" algn="l">
              <a:spcBef>
                <a:spcPts val="0"/>
              </a:spcBef>
              <a:spcAft>
                <a:spcPts val="0"/>
              </a:spcAft>
              <a:buSzPts val="1400"/>
              <a:buNone/>
              <a:defRPr b="0" i="0" sz="5976" u="none" cap="none" strike="noStrike">
                <a:solidFill>
                  <a:schemeClr val="dk1"/>
                </a:solidFill>
                <a:latin typeface="Calibri"/>
                <a:ea typeface="Calibri"/>
                <a:cs typeface="Calibri"/>
                <a:sym typeface="Calibri"/>
              </a:defRPr>
            </a:lvl9pPr>
          </a:lstStyle>
          <a:p/>
        </p:txBody>
      </p:sp>
      <p:sp>
        <p:nvSpPr>
          <p:cNvPr id="22" name="Google Shape;22;p3"/>
          <p:cNvSpPr txBox="1"/>
          <p:nvPr>
            <p:ph idx="12" type="sldNum"/>
          </p:nvPr>
        </p:nvSpPr>
        <p:spPr>
          <a:xfrm>
            <a:off x="18483641" y="34366969"/>
            <a:ext cx="5888593" cy="1974126"/>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3434">
                <a:solidFill>
                  <a:srgbClr val="888888"/>
                </a:solidFill>
                <a:latin typeface="Calibri"/>
                <a:ea typeface="Calibri"/>
                <a:cs typeface="Calibri"/>
                <a:sym typeface="Calibri"/>
              </a:defRPr>
            </a:lvl1pPr>
            <a:lvl2pPr indent="0" lvl="1" marL="0" marR="0" rtl="0" algn="r">
              <a:spcBef>
                <a:spcPts val="0"/>
              </a:spcBef>
              <a:buNone/>
              <a:defRPr sz="3434">
                <a:solidFill>
                  <a:srgbClr val="888888"/>
                </a:solidFill>
                <a:latin typeface="Calibri"/>
                <a:ea typeface="Calibri"/>
                <a:cs typeface="Calibri"/>
                <a:sym typeface="Calibri"/>
              </a:defRPr>
            </a:lvl2pPr>
            <a:lvl3pPr indent="0" lvl="2" marL="0" marR="0" rtl="0" algn="r">
              <a:spcBef>
                <a:spcPts val="0"/>
              </a:spcBef>
              <a:buNone/>
              <a:defRPr sz="3434">
                <a:solidFill>
                  <a:srgbClr val="888888"/>
                </a:solidFill>
                <a:latin typeface="Calibri"/>
                <a:ea typeface="Calibri"/>
                <a:cs typeface="Calibri"/>
                <a:sym typeface="Calibri"/>
              </a:defRPr>
            </a:lvl3pPr>
            <a:lvl4pPr indent="0" lvl="3" marL="0" marR="0" rtl="0" algn="r">
              <a:spcBef>
                <a:spcPts val="0"/>
              </a:spcBef>
              <a:buNone/>
              <a:defRPr sz="3434">
                <a:solidFill>
                  <a:srgbClr val="888888"/>
                </a:solidFill>
                <a:latin typeface="Calibri"/>
                <a:ea typeface="Calibri"/>
                <a:cs typeface="Calibri"/>
                <a:sym typeface="Calibri"/>
              </a:defRPr>
            </a:lvl4pPr>
            <a:lvl5pPr indent="0" lvl="4" marL="0" marR="0" rtl="0" algn="r">
              <a:spcBef>
                <a:spcPts val="0"/>
              </a:spcBef>
              <a:buNone/>
              <a:defRPr sz="3434">
                <a:solidFill>
                  <a:srgbClr val="888888"/>
                </a:solidFill>
                <a:latin typeface="Calibri"/>
                <a:ea typeface="Calibri"/>
                <a:cs typeface="Calibri"/>
                <a:sym typeface="Calibri"/>
              </a:defRPr>
            </a:lvl5pPr>
            <a:lvl6pPr indent="0" lvl="5" marL="0" marR="0" rtl="0" algn="r">
              <a:spcBef>
                <a:spcPts val="0"/>
              </a:spcBef>
              <a:buNone/>
              <a:defRPr sz="3434">
                <a:solidFill>
                  <a:srgbClr val="888888"/>
                </a:solidFill>
                <a:latin typeface="Calibri"/>
                <a:ea typeface="Calibri"/>
                <a:cs typeface="Calibri"/>
                <a:sym typeface="Calibri"/>
              </a:defRPr>
            </a:lvl6pPr>
            <a:lvl7pPr indent="0" lvl="6" marL="0" marR="0" rtl="0" algn="r">
              <a:spcBef>
                <a:spcPts val="0"/>
              </a:spcBef>
              <a:buNone/>
              <a:defRPr sz="3434">
                <a:solidFill>
                  <a:srgbClr val="888888"/>
                </a:solidFill>
                <a:latin typeface="Calibri"/>
                <a:ea typeface="Calibri"/>
                <a:cs typeface="Calibri"/>
                <a:sym typeface="Calibri"/>
              </a:defRPr>
            </a:lvl7pPr>
            <a:lvl8pPr indent="0" lvl="7" marL="0" marR="0" rtl="0" algn="r">
              <a:spcBef>
                <a:spcPts val="0"/>
              </a:spcBef>
              <a:buNone/>
              <a:defRPr sz="3434">
                <a:solidFill>
                  <a:srgbClr val="888888"/>
                </a:solidFill>
                <a:latin typeface="Calibri"/>
                <a:ea typeface="Calibri"/>
                <a:cs typeface="Calibri"/>
                <a:sym typeface="Calibri"/>
              </a:defRPr>
            </a:lvl8pPr>
            <a:lvl9pPr indent="0" lvl="8" marL="0" marR="0" rtl="0" algn="r">
              <a:spcBef>
                <a:spcPts val="0"/>
              </a:spcBef>
              <a:buNone/>
              <a:defRPr sz="3434">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4"/>
          <p:cNvSpPr txBox="1"/>
          <p:nvPr>
            <p:ph type="title"/>
          </p:nvPr>
        </p:nvSpPr>
        <p:spPr>
          <a:xfrm>
            <a:off x="1785663" y="9244071"/>
            <a:ext cx="22572940" cy="15423931"/>
          </a:xfrm>
          <a:prstGeom prst="rect">
            <a:avLst/>
          </a:prstGeom>
          <a:noFill/>
          <a:ln>
            <a:noFill/>
          </a:ln>
        </p:spPr>
        <p:txBody>
          <a:bodyPr anchorCtr="0" anchor="b" bIns="91425" lIns="91425" spcFirstLastPara="1" rIns="91425" wrap="square" tIns="91425">
            <a:noAutofit/>
          </a:bodyPr>
          <a:lstStyle>
            <a:lvl1pPr indent="0" lvl="0" marL="0" marR="0" rtl="0" algn="l">
              <a:lnSpc>
                <a:spcPct val="90000"/>
              </a:lnSpc>
              <a:spcBef>
                <a:spcPts val="0"/>
              </a:spcBef>
              <a:spcAft>
                <a:spcPts val="0"/>
              </a:spcAft>
              <a:buClr>
                <a:schemeClr val="dk1"/>
              </a:buClr>
              <a:buSzPts val="17173"/>
              <a:buFont typeface="Calibri"/>
              <a:buNone/>
              <a:defRPr b="0" i="0" sz="17173"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25" name="Google Shape;25;p4"/>
          <p:cNvSpPr txBox="1"/>
          <p:nvPr>
            <p:ph idx="1" type="body"/>
          </p:nvPr>
        </p:nvSpPr>
        <p:spPr>
          <a:xfrm>
            <a:off x="1785663" y="24813917"/>
            <a:ext cx="22572940" cy="8111081"/>
          </a:xfrm>
          <a:prstGeom prst="rect">
            <a:avLst/>
          </a:prstGeom>
          <a:noFill/>
          <a:ln>
            <a:noFill/>
          </a:ln>
        </p:spPr>
        <p:txBody>
          <a:bodyPr anchorCtr="0" anchor="t" bIns="91425" lIns="91425" spcFirstLastPara="1" rIns="91425" wrap="square" tIns="91425">
            <a:noAutofit/>
          </a:bodyPr>
          <a:lstStyle>
            <a:lvl1pPr indent="-228600" lvl="0" marL="457200" marR="0" rtl="0" algn="l">
              <a:lnSpc>
                <a:spcPct val="90000"/>
              </a:lnSpc>
              <a:spcBef>
                <a:spcPts val="2862"/>
              </a:spcBef>
              <a:spcAft>
                <a:spcPts val="0"/>
              </a:spcAft>
              <a:buClr>
                <a:schemeClr val="dk1"/>
              </a:buClr>
              <a:buSzPts val="6869"/>
              <a:buFont typeface="Arial"/>
              <a:buNone/>
              <a:defRPr b="0" i="0" sz="6869" u="none" cap="none" strike="noStrike">
                <a:solidFill>
                  <a:schemeClr val="dk1"/>
                </a:solidFill>
                <a:latin typeface="Calibri"/>
                <a:ea typeface="Calibri"/>
                <a:cs typeface="Calibri"/>
                <a:sym typeface="Calibri"/>
              </a:defRPr>
            </a:lvl1pPr>
            <a:lvl2pPr indent="-228600" lvl="1" marL="914400" marR="0" rtl="0" algn="l">
              <a:lnSpc>
                <a:spcPct val="90000"/>
              </a:lnSpc>
              <a:spcBef>
                <a:spcPts val="1431"/>
              </a:spcBef>
              <a:spcAft>
                <a:spcPts val="0"/>
              </a:spcAft>
              <a:buClr>
                <a:srgbClr val="888888"/>
              </a:buClr>
              <a:buSzPts val="5724"/>
              <a:buFont typeface="Arial"/>
              <a:buNone/>
              <a:defRPr b="0" i="0" sz="5724" u="none" cap="none" strike="noStrike">
                <a:solidFill>
                  <a:srgbClr val="888888"/>
                </a:solidFill>
                <a:latin typeface="Calibri"/>
                <a:ea typeface="Calibri"/>
                <a:cs typeface="Calibri"/>
                <a:sym typeface="Calibri"/>
              </a:defRPr>
            </a:lvl2pPr>
            <a:lvl3pPr indent="-228600" lvl="2" marL="1371600" marR="0" rtl="0" algn="l">
              <a:lnSpc>
                <a:spcPct val="90000"/>
              </a:lnSpc>
              <a:spcBef>
                <a:spcPts val="1431"/>
              </a:spcBef>
              <a:spcAft>
                <a:spcPts val="0"/>
              </a:spcAft>
              <a:buClr>
                <a:srgbClr val="888888"/>
              </a:buClr>
              <a:buSzPts val="5152"/>
              <a:buFont typeface="Arial"/>
              <a:buNone/>
              <a:defRPr b="0" i="0" sz="5152" u="none" cap="none" strike="noStrike">
                <a:solidFill>
                  <a:srgbClr val="888888"/>
                </a:solidFill>
                <a:latin typeface="Calibri"/>
                <a:ea typeface="Calibri"/>
                <a:cs typeface="Calibri"/>
                <a:sym typeface="Calibri"/>
              </a:defRPr>
            </a:lvl3pPr>
            <a:lvl4pPr indent="-228600" lvl="3" marL="1828800" marR="0" rtl="0" algn="l">
              <a:lnSpc>
                <a:spcPct val="90000"/>
              </a:lnSpc>
              <a:spcBef>
                <a:spcPts val="1431"/>
              </a:spcBef>
              <a:spcAft>
                <a:spcPts val="0"/>
              </a:spcAft>
              <a:buClr>
                <a:srgbClr val="888888"/>
              </a:buClr>
              <a:buSzPts val="4580"/>
              <a:buFont typeface="Arial"/>
              <a:buNone/>
              <a:defRPr b="0" i="0" sz="4580" u="none" cap="none" strike="noStrike">
                <a:solidFill>
                  <a:srgbClr val="888888"/>
                </a:solidFill>
                <a:latin typeface="Calibri"/>
                <a:ea typeface="Calibri"/>
                <a:cs typeface="Calibri"/>
                <a:sym typeface="Calibri"/>
              </a:defRPr>
            </a:lvl4pPr>
            <a:lvl5pPr indent="-228600" lvl="4" marL="2286000" marR="0" rtl="0" algn="l">
              <a:lnSpc>
                <a:spcPct val="90000"/>
              </a:lnSpc>
              <a:spcBef>
                <a:spcPts val="1431"/>
              </a:spcBef>
              <a:spcAft>
                <a:spcPts val="0"/>
              </a:spcAft>
              <a:buClr>
                <a:srgbClr val="888888"/>
              </a:buClr>
              <a:buSzPts val="4580"/>
              <a:buFont typeface="Arial"/>
              <a:buNone/>
              <a:defRPr b="0" i="0" sz="4580" u="none" cap="none" strike="noStrike">
                <a:solidFill>
                  <a:srgbClr val="888888"/>
                </a:solidFill>
                <a:latin typeface="Calibri"/>
                <a:ea typeface="Calibri"/>
                <a:cs typeface="Calibri"/>
                <a:sym typeface="Calibri"/>
              </a:defRPr>
            </a:lvl5pPr>
            <a:lvl6pPr indent="-228600" lvl="5" marL="2743200" marR="0" rtl="0" algn="l">
              <a:lnSpc>
                <a:spcPct val="90000"/>
              </a:lnSpc>
              <a:spcBef>
                <a:spcPts val="1431"/>
              </a:spcBef>
              <a:spcAft>
                <a:spcPts val="0"/>
              </a:spcAft>
              <a:buClr>
                <a:srgbClr val="888888"/>
              </a:buClr>
              <a:buSzPts val="4580"/>
              <a:buFont typeface="Arial"/>
              <a:buNone/>
              <a:defRPr b="0" i="0" sz="4580" u="none" cap="none" strike="noStrike">
                <a:solidFill>
                  <a:srgbClr val="888888"/>
                </a:solidFill>
                <a:latin typeface="Calibri"/>
                <a:ea typeface="Calibri"/>
                <a:cs typeface="Calibri"/>
                <a:sym typeface="Calibri"/>
              </a:defRPr>
            </a:lvl6pPr>
            <a:lvl7pPr indent="-228600" lvl="6" marL="3200400" marR="0" rtl="0" algn="l">
              <a:lnSpc>
                <a:spcPct val="90000"/>
              </a:lnSpc>
              <a:spcBef>
                <a:spcPts val="1431"/>
              </a:spcBef>
              <a:spcAft>
                <a:spcPts val="0"/>
              </a:spcAft>
              <a:buClr>
                <a:srgbClr val="888888"/>
              </a:buClr>
              <a:buSzPts val="4580"/>
              <a:buFont typeface="Arial"/>
              <a:buNone/>
              <a:defRPr b="0" i="0" sz="4580" u="none" cap="none" strike="noStrike">
                <a:solidFill>
                  <a:srgbClr val="888888"/>
                </a:solidFill>
                <a:latin typeface="Calibri"/>
                <a:ea typeface="Calibri"/>
                <a:cs typeface="Calibri"/>
                <a:sym typeface="Calibri"/>
              </a:defRPr>
            </a:lvl7pPr>
            <a:lvl8pPr indent="-228600" lvl="7" marL="3657600" marR="0" rtl="0" algn="l">
              <a:lnSpc>
                <a:spcPct val="90000"/>
              </a:lnSpc>
              <a:spcBef>
                <a:spcPts val="1431"/>
              </a:spcBef>
              <a:spcAft>
                <a:spcPts val="0"/>
              </a:spcAft>
              <a:buClr>
                <a:srgbClr val="888888"/>
              </a:buClr>
              <a:buSzPts val="4580"/>
              <a:buFont typeface="Arial"/>
              <a:buNone/>
              <a:defRPr b="0" i="0" sz="4580" u="none" cap="none" strike="noStrike">
                <a:solidFill>
                  <a:srgbClr val="888888"/>
                </a:solidFill>
                <a:latin typeface="Calibri"/>
                <a:ea typeface="Calibri"/>
                <a:cs typeface="Calibri"/>
                <a:sym typeface="Calibri"/>
              </a:defRPr>
            </a:lvl8pPr>
            <a:lvl9pPr indent="-228600" lvl="8" marL="4114800" marR="0" rtl="0" algn="l">
              <a:lnSpc>
                <a:spcPct val="90000"/>
              </a:lnSpc>
              <a:spcBef>
                <a:spcPts val="1431"/>
              </a:spcBef>
              <a:spcAft>
                <a:spcPts val="0"/>
              </a:spcAft>
              <a:buClr>
                <a:srgbClr val="888888"/>
              </a:buClr>
              <a:buSzPts val="4580"/>
              <a:buFont typeface="Arial"/>
              <a:buNone/>
              <a:defRPr b="0" i="0" sz="4580" u="none" cap="none" strike="noStrike">
                <a:solidFill>
                  <a:srgbClr val="888888"/>
                </a:solidFill>
                <a:latin typeface="Calibri"/>
                <a:ea typeface="Calibri"/>
                <a:cs typeface="Calibri"/>
                <a:sym typeface="Calibri"/>
              </a:defRPr>
            </a:lvl9pPr>
          </a:lstStyle>
          <a:p/>
        </p:txBody>
      </p:sp>
      <p:sp>
        <p:nvSpPr>
          <p:cNvPr id="26" name="Google Shape;26;p4"/>
          <p:cNvSpPr txBox="1"/>
          <p:nvPr>
            <p:ph idx="10" type="dt"/>
          </p:nvPr>
        </p:nvSpPr>
        <p:spPr>
          <a:xfrm>
            <a:off x="1799292" y="34366969"/>
            <a:ext cx="5888593" cy="1974126"/>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sz="3434">
                <a:solidFill>
                  <a:srgbClr val="888888"/>
                </a:solidFill>
                <a:latin typeface="Calibri"/>
                <a:ea typeface="Calibri"/>
                <a:cs typeface="Calibri"/>
                <a:sym typeface="Calibri"/>
              </a:defRPr>
            </a:lvl1pPr>
            <a:lvl2pPr indent="0" lvl="1" marL="1517995" marR="0" rtl="0" algn="l">
              <a:spcBef>
                <a:spcPts val="0"/>
              </a:spcBef>
              <a:spcAft>
                <a:spcPts val="0"/>
              </a:spcAft>
              <a:buSzPts val="1400"/>
              <a:buNone/>
              <a:defRPr b="0" i="0" sz="5976" u="none" cap="none" strike="noStrike">
                <a:solidFill>
                  <a:schemeClr val="dk1"/>
                </a:solidFill>
                <a:latin typeface="Calibri"/>
                <a:ea typeface="Calibri"/>
                <a:cs typeface="Calibri"/>
                <a:sym typeface="Calibri"/>
              </a:defRPr>
            </a:lvl2pPr>
            <a:lvl3pPr indent="0" lvl="2" marL="3035991" marR="0" rtl="0" algn="l">
              <a:spcBef>
                <a:spcPts val="0"/>
              </a:spcBef>
              <a:spcAft>
                <a:spcPts val="0"/>
              </a:spcAft>
              <a:buSzPts val="1400"/>
              <a:buNone/>
              <a:defRPr b="0" i="0" sz="5976" u="none" cap="none" strike="noStrike">
                <a:solidFill>
                  <a:schemeClr val="dk1"/>
                </a:solidFill>
                <a:latin typeface="Calibri"/>
                <a:ea typeface="Calibri"/>
                <a:cs typeface="Calibri"/>
                <a:sym typeface="Calibri"/>
              </a:defRPr>
            </a:lvl3pPr>
            <a:lvl4pPr indent="0" lvl="3" marL="4553986" marR="0" rtl="0" algn="l">
              <a:spcBef>
                <a:spcPts val="0"/>
              </a:spcBef>
              <a:spcAft>
                <a:spcPts val="0"/>
              </a:spcAft>
              <a:buSzPts val="1400"/>
              <a:buNone/>
              <a:defRPr b="0" i="0" sz="5976" u="none" cap="none" strike="noStrike">
                <a:solidFill>
                  <a:schemeClr val="dk1"/>
                </a:solidFill>
                <a:latin typeface="Calibri"/>
                <a:ea typeface="Calibri"/>
                <a:cs typeface="Calibri"/>
                <a:sym typeface="Calibri"/>
              </a:defRPr>
            </a:lvl4pPr>
            <a:lvl5pPr indent="0" lvl="4" marL="6071982" marR="0" rtl="0" algn="l">
              <a:spcBef>
                <a:spcPts val="0"/>
              </a:spcBef>
              <a:spcAft>
                <a:spcPts val="0"/>
              </a:spcAft>
              <a:buSzPts val="1400"/>
              <a:buNone/>
              <a:defRPr b="0" i="0" sz="5976" u="none" cap="none" strike="noStrike">
                <a:solidFill>
                  <a:schemeClr val="dk1"/>
                </a:solidFill>
                <a:latin typeface="Calibri"/>
                <a:ea typeface="Calibri"/>
                <a:cs typeface="Calibri"/>
                <a:sym typeface="Calibri"/>
              </a:defRPr>
            </a:lvl5pPr>
            <a:lvl6pPr indent="0" lvl="5" marL="7589977" marR="0" rtl="0" algn="l">
              <a:spcBef>
                <a:spcPts val="0"/>
              </a:spcBef>
              <a:spcAft>
                <a:spcPts val="0"/>
              </a:spcAft>
              <a:buSzPts val="1400"/>
              <a:buNone/>
              <a:defRPr b="0" i="0" sz="5976" u="none" cap="none" strike="noStrike">
                <a:solidFill>
                  <a:schemeClr val="dk1"/>
                </a:solidFill>
                <a:latin typeface="Calibri"/>
                <a:ea typeface="Calibri"/>
                <a:cs typeface="Calibri"/>
                <a:sym typeface="Calibri"/>
              </a:defRPr>
            </a:lvl6pPr>
            <a:lvl7pPr indent="0" lvl="6" marL="9107973" marR="0" rtl="0" algn="l">
              <a:spcBef>
                <a:spcPts val="0"/>
              </a:spcBef>
              <a:spcAft>
                <a:spcPts val="0"/>
              </a:spcAft>
              <a:buSzPts val="1400"/>
              <a:buNone/>
              <a:defRPr b="0" i="0" sz="5976" u="none" cap="none" strike="noStrike">
                <a:solidFill>
                  <a:schemeClr val="dk1"/>
                </a:solidFill>
                <a:latin typeface="Calibri"/>
                <a:ea typeface="Calibri"/>
                <a:cs typeface="Calibri"/>
                <a:sym typeface="Calibri"/>
              </a:defRPr>
            </a:lvl7pPr>
            <a:lvl8pPr indent="0" lvl="7" marL="10625968" marR="0" rtl="0" algn="l">
              <a:spcBef>
                <a:spcPts val="0"/>
              </a:spcBef>
              <a:spcAft>
                <a:spcPts val="0"/>
              </a:spcAft>
              <a:buSzPts val="1400"/>
              <a:buNone/>
              <a:defRPr b="0" i="0" sz="5976" u="none" cap="none" strike="noStrike">
                <a:solidFill>
                  <a:schemeClr val="dk1"/>
                </a:solidFill>
                <a:latin typeface="Calibri"/>
                <a:ea typeface="Calibri"/>
                <a:cs typeface="Calibri"/>
                <a:sym typeface="Calibri"/>
              </a:defRPr>
            </a:lvl8pPr>
            <a:lvl9pPr indent="0" lvl="8" marL="12143964" marR="0" rtl="0" algn="l">
              <a:spcBef>
                <a:spcPts val="0"/>
              </a:spcBef>
              <a:spcAft>
                <a:spcPts val="0"/>
              </a:spcAft>
              <a:buSzPts val="1400"/>
              <a:buNone/>
              <a:defRPr b="0" i="0" sz="5976" u="none" cap="none" strike="noStrike">
                <a:solidFill>
                  <a:schemeClr val="dk1"/>
                </a:solidFill>
                <a:latin typeface="Calibri"/>
                <a:ea typeface="Calibri"/>
                <a:cs typeface="Calibri"/>
                <a:sym typeface="Calibri"/>
              </a:defRPr>
            </a:lvl9pPr>
          </a:lstStyle>
          <a:p/>
        </p:txBody>
      </p:sp>
      <p:sp>
        <p:nvSpPr>
          <p:cNvPr id="27" name="Google Shape;27;p4"/>
          <p:cNvSpPr txBox="1"/>
          <p:nvPr>
            <p:ph idx="11" type="ftr"/>
          </p:nvPr>
        </p:nvSpPr>
        <p:spPr>
          <a:xfrm>
            <a:off x="8669318" y="34366969"/>
            <a:ext cx="8832890" cy="1974126"/>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sz="3434">
                <a:solidFill>
                  <a:srgbClr val="888888"/>
                </a:solidFill>
                <a:latin typeface="Calibri"/>
                <a:ea typeface="Calibri"/>
                <a:cs typeface="Calibri"/>
                <a:sym typeface="Calibri"/>
              </a:defRPr>
            </a:lvl1pPr>
            <a:lvl2pPr indent="0" lvl="1" marL="1517995" marR="0" rtl="0" algn="l">
              <a:spcBef>
                <a:spcPts val="0"/>
              </a:spcBef>
              <a:spcAft>
                <a:spcPts val="0"/>
              </a:spcAft>
              <a:buSzPts val="1400"/>
              <a:buNone/>
              <a:defRPr b="0" i="0" sz="5976" u="none" cap="none" strike="noStrike">
                <a:solidFill>
                  <a:schemeClr val="dk1"/>
                </a:solidFill>
                <a:latin typeface="Calibri"/>
                <a:ea typeface="Calibri"/>
                <a:cs typeface="Calibri"/>
                <a:sym typeface="Calibri"/>
              </a:defRPr>
            </a:lvl2pPr>
            <a:lvl3pPr indent="0" lvl="2" marL="3035991" marR="0" rtl="0" algn="l">
              <a:spcBef>
                <a:spcPts val="0"/>
              </a:spcBef>
              <a:spcAft>
                <a:spcPts val="0"/>
              </a:spcAft>
              <a:buSzPts val="1400"/>
              <a:buNone/>
              <a:defRPr b="0" i="0" sz="5976" u="none" cap="none" strike="noStrike">
                <a:solidFill>
                  <a:schemeClr val="dk1"/>
                </a:solidFill>
                <a:latin typeface="Calibri"/>
                <a:ea typeface="Calibri"/>
                <a:cs typeface="Calibri"/>
                <a:sym typeface="Calibri"/>
              </a:defRPr>
            </a:lvl3pPr>
            <a:lvl4pPr indent="0" lvl="3" marL="4553986" marR="0" rtl="0" algn="l">
              <a:spcBef>
                <a:spcPts val="0"/>
              </a:spcBef>
              <a:spcAft>
                <a:spcPts val="0"/>
              </a:spcAft>
              <a:buSzPts val="1400"/>
              <a:buNone/>
              <a:defRPr b="0" i="0" sz="5976" u="none" cap="none" strike="noStrike">
                <a:solidFill>
                  <a:schemeClr val="dk1"/>
                </a:solidFill>
                <a:latin typeface="Calibri"/>
                <a:ea typeface="Calibri"/>
                <a:cs typeface="Calibri"/>
                <a:sym typeface="Calibri"/>
              </a:defRPr>
            </a:lvl4pPr>
            <a:lvl5pPr indent="0" lvl="4" marL="6071982" marR="0" rtl="0" algn="l">
              <a:spcBef>
                <a:spcPts val="0"/>
              </a:spcBef>
              <a:spcAft>
                <a:spcPts val="0"/>
              </a:spcAft>
              <a:buSzPts val="1400"/>
              <a:buNone/>
              <a:defRPr b="0" i="0" sz="5976" u="none" cap="none" strike="noStrike">
                <a:solidFill>
                  <a:schemeClr val="dk1"/>
                </a:solidFill>
                <a:latin typeface="Calibri"/>
                <a:ea typeface="Calibri"/>
                <a:cs typeface="Calibri"/>
                <a:sym typeface="Calibri"/>
              </a:defRPr>
            </a:lvl5pPr>
            <a:lvl6pPr indent="0" lvl="5" marL="7589977" marR="0" rtl="0" algn="l">
              <a:spcBef>
                <a:spcPts val="0"/>
              </a:spcBef>
              <a:spcAft>
                <a:spcPts val="0"/>
              </a:spcAft>
              <a:buSzPts val="1400"/>
              <a:buNone/>
              <a:defRPr b="0" i="0" sz="5976" u="none" cap="none" strike="noStrike">
                <a:solidFill>
                  <a:schemeClr val="dk1"/>
                </a:solidFill>
                <a:latin typeface="Calibri"/>
                <a:ea typeface="Calibri"/>
                <a:cs typeface="Calibri"/>
                <a:sym typeface="Calibri"/>
              </a:defRPr>
            </a:lvl6pPr>
            <a:lvl7pPr indent="0" lvl="6" marL="9107973" marR="0" rtl="0" algn="l">
              <a:spcBef>
                <a:spcPts val="0"/>
              </a:spcBef>
              <a:spcAft>
                <a:spcPts val="0"/>
              </a:spcAft>
              <a:buSzPts val="1400"/>
              <a:buNone/>
              <a:defRPr b="0" i="0" sz="5976" u="none" cap="none" strike="noStrike">
                <a:solidFill>
                  <a:schemeClr val="dk1"/>
                </a:solidFill>
                <a:latin typeface="Calibri"/>
                <a:ea typeface="Calibri"/>
                <a:cs typeface="Calibri"/>
                <a:sym typeface="Calibri"/>
              </a:defRPr>
            </a:lvl7pPr>
            <a:lvl8pPr indent="0" lvl="7" marL="10625968" marR="0" rtl="0" algn="l">
              <a:spcBef>
                <a:spcPts val="0"/>
              </a:spcBef>
              <a:spcAft>
                <a:spcPts val="0"/>
              </a:spcAft>
              <a:buSzPts val="1400"/>
              <a:buNone/>
              <a:defRPr b="0" i="0" sz="5976" u="none" cap="none" strike="noStrike">
                <a:solidFill>
                  <a:schemeClr val="dk1"/>
                </a:solidFill>
                <a:latin typeface="Calibri"/>
                <a:ea typeface="Calibri"/>
                <a:cs typeface="Calibri"/>
                <a:sym typeface="Calibri"/>
              </a:defRPr>
            </a:lvl8pPr>
            <a:lvl9pPr indent="0" lvl="8" marL="12143964" marR="0" rtl="0" algn="l">
              <a:spcBef>
                <a:spcPts val="0"/>
              </a:spcBef>
              <a:spcAft>
                <a:spcPts val="0"/>
              </a:spcAft>
              <a:buSzPts val="1400"/>
              <a:buNone/>
              <a:defRPr b="0" i="0" sz="5976" u="none" cap="none" strike="noStrike">
                <a:solidFill>
                  <a:schemeClr val="dk1"/>
                </a:solidFill>
                <a:latin typeface="Calibri"/>
                <a:ea typeface="Calibri"/>
                <a:cs typeface="Calibri"/>
                <a:sym typeface="Calibri"/>
              </a:defRPr>
            </a:lvl9pPr>
          </a:lstStyle>
          <a:p/>
        </p:txBody>
      </p:sp>
      <p:sp>
        <p:nvSpPr>
          <p:cNvPr id="28" name="Google Shape;28;p4"/>
          <p:cNvSpPr txBox="1"/>
          <p:nvPr>
            <p:ph idx="12" type="sldNum"/>
          </p:nvPr>
        </p:nvSpPr>
        <p:spPr>
          <a:xfrm>
            <a:off x="18483641" y="34366969"/>
            <a:ext cx="5888593" cy="1974126"/>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3434">
                <a:solidFill>
                  <a:srgbClr val="888888"/>
                </a:solidFill>
                <a:latin typeface="Calibri"/>
                <a:ea typeface="Calibri"/>
                <a:cs typeface="Calibri"/>
                <a:sym typeface="Calibri"/>
              </a:defRPr>
            </a:lvl1pPr>
            <a:lvl2pPr indent="0" lvl="1" marL="0" marR="0" rtl="0" algn="r">
              <a:spcBef>
                <a:spcPts val="0"/>
              </a:spcBef>
              <a:buNone/>
              <a:defRPr sz="3434">
                <a:solidFill>
                  <a:srgbClr val="888888"/>
                </a:solidFill>
                <a:latin typeface="Calibri"/>
                <a:ea typeface="Calibri"/>
                <a:cs typeface="Calibri"/>
                <a:sym typeface="Calibri"/>
              </a:defRPr>
            </a:lvl2pPr>
            <a:lvl3pPr indent="0" lvl="2" marL="0" marR="0" rtl="0" algn="r">
              <a:spcBef>
                <a:spcPts val="0"/>
              </a:spcBef>
              <a:buNone/>
              <a:defRPr sz="3434">
                <a:solidFill>
                  <a:srgbClr val="888888"/>
                </a:solidFill>
                <a:latin typeface="Calibri"/>
                <a:ea typeface="Calibri"/>
                <a:cs typeface="Calibri"/>
                <a:sym typeface="Calibri"/>
              </a:defRPr>
            </a:lvl3pPr>
            <a:lvl4pPr indent="0" lvl="3" marL="0" marR="0" rtl="0" algn="r">
              <a:spcBef>
                <a:spcPts val="0"/>
              </a:spcBef>
              <a:buNone/>
              <a:defRPr sz="3434">
                <a:solidFill>
                  <a:srgbClr val="888888"/>
                </a:solidFill>
                <a:latin typeface="Calibri"/>
                <a:ea typeface="Calibri"/>
                <a:cs typeface="Calibri"/>
                <a:sym typeface="Calibri"/>
              </a:defRPr>
            </a:lvl4pPr>
            <a:lvl5pPr indent="0" lvl="4" marL="0" marR="0" rtl="0" algn="r">
              <a:spcBef>
                <a:spcPts val="0"/>
              </a:spcBef>
              <a:buNone/>
              <a:defRPr sz="3434">
                <a:solidFill>
                  <a:srgbClr val="888888"/>
                </a:solidFill>
                <a:latin typeface="Calibri"/>
                <a:ea typeface="Calibri"/>
                <a:cs typeface="Calibri"/>
                <a:sym typeface="Calibri"/>
              </a:defRPr>
            </a:lvl5pPr>
            <a:lvl6pPr indent="0" lvl="5" marL="0" marR="0" rtl="0" algn="r">
              <a:spcBef>
                <a:spcPts val="0"/>
              </a:spcBef>
              <a:buNone/>
              <a:defRPr sz="3434">
                <a:solidFill>
                  <a:srgbClr val="888888"/>
                </a:solidFill>
                <a:latin typeface="Calibri"/>
                <a:ea typeface="Calibri"/>
                <a:cs typeface="Calibri"/>
                <a:sym typeface="Calibri"/>
              </a:defRPr>
            </a:lvl6pPr>
            <a:lvl7pPr indent="0" lvl="6" marL="0" marR="0" rtl="0" algn="r">
              <a:spcBef>
                <a:spcPts val="0"/>
              </a:spcBef>
              <a:buNone/>
              <a:defRPr sz="3434">
                <a:solidFill>
                  <a:srgbClr val="888888"/>
                </a:solidFill>
                <a:latin typeface="Calibri"/>
                <a:ea typeface="Calibri"/>
                <a:cs typeface="Calibri"/>
                <a:sym typeface="Calibri"/>
              </a:defRPr>
            </a:lvl7pPr>
            <a:lvl8pPr indent="0" lvl="7" marL="0" marR="0" rtl="0" algn="r">
              <a:spcBef>
                <a:spcPts val="0"/>
              </a:spcBef>
              <a:buNone/>
              <a:defRPr sz="3434">
                <a:solidFill>
                  <a:srgbClr val="888888"/>
                </a:solidFill>
                <a:latin typeface="Calibri"/>
                <a:ea typeface="Calibri"/>
                <a:cs typeface="Calibri"/>
                <a:sym typeface="Calibri"/>
              </a:defRPr>
            </a:lvl8pPr>
            <a:lvl9pPr indent="0" lvl="8" marL="0" marR="0" rtl="0" algn="r">
              <a:spcBef>
                <a:spcPts val="0"/>
              </a:spcBef>
              <a:buNone/>
              <a:defRPr sz="3434">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5"/>
          <p:cNvSpPr txBox="1"/>
          <p:nvPr>
            <p:ph type="title"/>
          </p:nvPr>
        </p:nvSpPr>
        <p:spPr>
          <a:xfrm>
            <a:off x="1799293" y="1974134"/>
            <a:ext cx="22572940" cy="7166939"/>
          </a:xfrm>
          <a:prstGeom prst="rect">
            <a:avLst/>
          </a:prstGeom>
          <a:noFill/>
          <a:ln>
            <a:noFill/>
          </a:ln>
        </p:spPr>
        <p:txBody>
          <a:bodyPr anchorCtr="0" anchor="ctr" bIns="91425" lIns="91425" spcFirstLastPara="1" rIns="91425" wrap="square" tIns="91425">
            <a:noAutofit/>
          </a:bodyPr>
          <a:lstStyle>
            <a:lvl1pPr indent="0" lvl="0" marL="0" marR="0" rtl="0" algn="l">
              <a:lnSpc>
                <a:spcPct val="90000"/>
              </a:lnSpc>
              <a:spcBef>
                <a:spcPts val="0"/>
              </a:spcBef>
              <a:spcAft>
                <a:spcPts val="0"/>
              </a:spcAft>
              <a:buClr>
                <a:schemeClr val="dk1"/>
              </a:buClr>
              <a:buSzPts val="12594"/>
              <a:buFont typeface="Calibri"/>
              <a:buNone/>
              <a:defRPr b="0" i="0" sz="12594"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31" name="Google Shape;31;p5"/>
          <p:cNvSpPr txBox="1"/>
          <p:nvPr>
            <p:ph idx="1" type="body"/>
          </p:nvPr>
        </p:nvSpPr>
        <p:spPr>
          <a:xfrm>
            <a:off x="1799292" y="9870630"/>
            <a:ext cx="11122898" cy="23526436"/>
          </a:xfrm>
          <a:prstGeom prst="rect">
            <a:avLst/>
          </a:prstGeom>
          <a:noFill/>
          <a:ln>
            <a:noFill/>
          </a:ln>
        </p:spPr>
        <p:txBody>
          <a:bodyPr anchorCtr="0" anchor="t" bIns="91425" lIns="91425" spcFirstLastPara="1" rIns="91425" wrap="square" tIns="91425">
            <a:noAutofit/>
          </a:bodyPr>
          <a:lstStyle>
            <a:lvl1pPr indent="-737489" lvl="0" marL="457200" marR="0" rtl="0" algn="l">
              <a:lnSpc>
                <a:spcPct val="90000"/>
              </a:lnSpc>
              <a:spcBef>
                <a:spcPts val="2862"/>
              </a:spcBef>
              <a:spcAft>
                <a:spcPts val="0"/>
              </a:spcAft>
              <a:buClr>
                <a:schemeClr val="dk1"/>
              </a:buClr>
              <a:buSzPts val="8014"/>
              <a:buFont typeface="Arial"/>
              <a:buChar char="•"/>
              <a:defRPr b="0" i="0" sz="8014" u="none" cap="none" strike="noStrike">
                <a:solidFill>
                  <a:schemeClr val="dk1"/>
                </a:solidFill>
                <a:latin typeface="Calibri"/>
                <a:ea typeface="Calibri"/>
                <a:cs typeface="Calibri"/>
                <a:sym typeface="Calibri"/>
              </a:defRPr>
            </a:lvl1pPr>
            <a:lvl2pPr indent="-664781" lvl="1" marL="914400" marR="0" rtl="0" algn="l">
              <a:lnSpc>
                <a:spcPct val="90000"/>
              </a:lnSpc>
              <a:spcBef>
                <a:spcPts val="1431"/>
              </a:spcBef>
              <a:spcAft>
                <a:spcPts val="0"/>
              </a:spcAft>
              <a:buClr>
                <a:schemeClr val="dk1"/>
              </a:buClr>
              <a:buSzPts val="6869"/>
              <a:buFont typeface="Arial"/>
              <a:buChar char="•"/>
              <a:defRPr b="0" i="0" sz="6869" u="none" cap="none" strike="noStrike">
                <a:solidFill>
                  <a:schemeClr val="dk1"/>
                </a:solidFill>
                <a:latin typeface="Calibri"/>
                <a:ea typeface="Calibri"/>
                <a:cs typeface="Calibri"/>
                <a:sym typeface="Calibri"/>
              </a:defRPr>
            </a:lvl2pPr>
            <a:lvl3pPr indent="-592074" lvl="2" marL="1371600" marR="0" rtl="0" algn="l">
              <a:lnSpc>
                <a:spcPct val="90000"/>
              </a:lnSpc>
              <a:spcBef>
                <a:spcPts val="1431"/>
              </a:spcBef>
              <a:spcAft>
                <a:spcPts val="0"/>
              </a:spcAft>
              <a:buClr>
                <a:schemeClr val="dk1"/>
              </a:buClr>
              <a:buSzPts val="5724"/>
              <a:buFont typeface="Arial"/>
              <a:buChar char="•"/>
              <a:defRPr b="0" i="0" sz="5724" u="none" cap="none" strike="noStrike">
                <a:solidFill>
                  <a:schemeClr val="dk1"/>
                </a:solidFill>
                <a:latin typeface="Calibri"/>
                <a:ea typeface="Calibri"/>
                <a:cs typeface="Calibri"/>
                <a:sym typeface="Calibri"/>
              </a:defRPr>
            </a:lvl3pPr>
            <a:lvl4pPr indent="-555752" lvl="3" marL="1828800" marR="0" rtl="0" algn="l">
              <a:lnSpc>
                <a:spcPct val="90000"/>
              </a:lnSpc>
              <a:spcBef>
                <a:spcPts val="1431"/>
              </a:spcBef>
              <a:spcAft>
                <a:spcPts val="0"/>
              </a:spcAft>
              <a:buClr>
                <a:schemeClr val="dk1"/>
              </a:buClr>
              <a:buSzPts val="5152"/>
              <a:buFont typeface="Arial"/>
              <a:buChar char="•"/>
              <a:defRPr b="0" i="0" sz="5152" u="none" cap="none" strike="noStrike">
                <a:solidFill>
                  <a:schemeClr val="dk1"/>
                </a:solidFill>
                <a:latin typeface="Calibri"/>
                <a:ea typeface="Calibri"/>
                <a:cs typeface="Calibri"/>
                <a:sym typeface="Calibri"/>
              </a:defRPr>
            </a:lvl4pPr>
            <a:lvl5pPr indent="-555751" lvl="4" marL="2286000" marR="0" rtl="0" algn="l">
              <a:lnSpc>
                <a:spcPct val="90000"/>
              </a:lnSpc>
              <a:spcBef>
                <a:spcPts val="1431"/>
              </a:spcBef>
              <a:spcAft>
                <a:spcPts val="0"/>
              </a:spcAft>
              <a:buClr>
                <a:schemeClr val="dk1"/>
              </a:buClr>
              <a:buSzPts val="5152"/>
              <a:buFont typeface="Arial"/>
              <a:buChar char="•"/>
              <a:defRPr b="0" i="0" sz="5152" u="none" cap="none" strike="noStrike">
                <a:solidFill>
                  <a:schemeClr val="dk1"/>
                </a:solidFill>
                <a:latin typeface="Calibri"/>
                <a:ea typeface="Calibri"/>
                <a:cs typeface="Calibri"/>
                <a:sym typeface="Calibri"/>
              </a:defRPr>
            </a:lvl5pPr>
            <a:lvl6pPr indent="-555751" lvl="5" marL="2743200" marR="0" rtl="0" algn="l">
              <a:lnSpc>
                <a:spcPct val="90000"/>
              </a:lnSpc>
              <a:spcBef>
                <a:spcPts val="1431"/>
              </a:spcBef>
              <a:spcAft>
                <a:spcPts val="0"/>
              </a:spcAft>
              <a:buClr>
                <a:schemeClr val="dk1"/>
              </a:buClr>
              <a:buSzPts val="5152"/>
              <a:buFont typeface="Arial"/>
              <a:buChar char="•"/>
              <a:defRPr b="0" i="0" sz="5152" u="none" cap="none" strike="noStrike">
                <a:solidFill>
                  <a:schemeClr val="dk1"/>
                </a:solidFill>
                <a:latin typeface="Calibri"/>
                <a:ea typeface="Calibri"/>
                <a:cs typeface="Calibri"/>
                <a:sym typeface="Calibri"/>
              </a:defRPr>
            </a:lvl6pPr>
            <a:lvl7pPr indent="-555751" lvl="6" marL="3200400" marR="0" rtl="0" algn="l">
              <a:lnSpc>
                <a:spcPct val="90000"/>
              </a:lnSpc>
              <a:spcBef>
                <a:spcPts val="1431"/>
              </a:spcBef>
              <a:spcAft>
                <a:spcPts val="0"/>
              </a:spcAft>
              <a:buClr>
                <a:schemeClr val="dk1"/>
              </a:buClr>
              <a:buSzPts val="5152"/>
              <a:buFont typeface="Arial"/>
              <a:buChar char="•"/>
              <a:defRPr b="0" i="0" sz="5152" u="none" cap="none" strike="noStrike">
                <a:solidFill>
                  <a:schemeClr val="dk1"/>
                </a:solidFill>
                <a:latin typeface="Calibri"/>
                <a:ea typeface="Calibri"/>
                <a:cs typeface="Calibri"/>
                <a:sym typeface="Calibri"/>
              </a:defRPr>
            </a:lvl7pPr>
            <a:lvl8pPr indent="-555751" lvl="7" marL="3657600" marR="0" rtl="0" algn="l">
              <a:lnSpc>
                <a:spcPct val="90000"/>
              </a:lnSpc>
              <a:spcBef>
                <a:spcPts val="1431"/>
              </a:spcBef>
              <a:spcAft>
                <a:spcPts val="0"/>
              </a:spcAft>
              <a:buClr>
                <a:schemeClr val="dk1"/>
              </a:buClr>
              <a:buSzPts val="5152"/>
              <a:buFont typeface="Arial"/>
              <a:buChar char="•"/>
              <a:defRPr b="0" i="0" sz="5152" u="none" cap="none" strike="noStrike">
                <a:solidFill>
                  <a:schemeClr val="dk1"/>
                </a:solidFill>
                <a:latin typeface="Calibri"/>
                <a:ea typeface="Calibri"/>
                <a:cs typeface="Calibri"/>
                <a:sym typeface="Calibri"/>
              </a:defRPr>
            </a:lvl8pPr>
            <a:lvl9pPr indent="-555752" lvl="8" marL="4114800" marR="0" rtl="0" algn="l">
              <a:lnSpc>
                <a:spcPct val="90000"/>
              </a:lnSpc>
              <a:spcBef>
                <a:spcPts val="1431"/>
              </a:spcBef>
              <a:spcAft>
                <a:spcPts val="0"/>
              </a:spcAft>
              <a:buClr>
                <a:schemeClr val="dk1"/>
              </a:buClr>
              <a:buSzPts val="5152"/>
              <a:buFont typeface="Arial"/>
              <a:buChar char="•"/>
              <a:defRPr b="0" i="0" sz="5152" u="none" cap="none" strike="noStrike">
                <a:solidFill>
                  <a:schemeClr val="dk1"/>
                </a:solidFill>
                <a:latin typeface="Calibri"/>
                <a:ea typeface="Calibri"/>
                <a:cs typeface="Calibri"/>
                <a:sym typeface="Calibri"/>
              </a:defRPr>
            </a:lvl9pPr>
          </a:lstStyle>
          <a:p/>
        </p:txBody>
      </p:sp>
      <p:sp>
        <p:nvSpPr>
          <p:cNvPr id="32" name="Google Shape;32;p5"/>
          <p:cNvSpPr txBox="1"/>
          <p:nvPr>
            <p:ph idx="2" type="body"/>
          </p:nvPr>
        </p:nvSpPr>
        <p:spPr>
          <a:xfrm>
            <a:off x="13249334" y="9870630"/>
            <a:ext cx="11122898" cy="23526436"/>
          </a:xfrm>
          <a:prstGeom prst="rect">
            <a:avLst/>
          </a:prstGeom>
          <a:noFill/>
          <a:ln>
            <a:noFill/>
          </a:ln>
        </p:spPr>
        <p:txBody>
          <a:bodyPr anchorCtr="0" anchor="t" bIns="91425" lIns="91425" spcFirstLastPara="1" rIns="91425" wrap="square" tIns="91425">
            <a:noAutofit/>
          </a:bodyPr>
          <a:lstStyle>
            <a:lvl1pPr indent="-737489" lvl="0" marL="457200" marR="0" rtl="0" algn="l">
              <a:lnSpc>
                <a:spcPct val="90000"/>
              </a:lnSpc>
              <a:spcBef>
                <a:spcPts val="2862"/>
              </a:spcBef>
              <a:spcAft>
                <a:spcPts val="0"/>
              </a:spcAft>
              <a:buClr>
                <a:schemeClr val="dk1"/>
              </a:buClr>
              <a:buSzPts val="8014"/>
              <a:buFont typeface="Arial"/>
              <a:buChar char="•"/>
              <a:defRPr b="0" i="0" sz="8014" u="none" cap="none" strike="noStrike">
                <a:solidFill>
                  <a:schemeClr val="dk1"/>
                </a:solidFill>
                <a:latin typeface="Calibri"/>
                <a:ea typeface="Calibri"/>
                <a:cs typeface="Calibri"/>
                <a:sym typeface="Calibri"/>
              </a:defRPr>
            </a:lvl1pPr>
            <a:lvl2pPr indent="-664781" lvl="1" marL="914400" marR="0" rtl="0" algn="l">
              <a:lnSpc>
                <a:spcPct val="90000"/>
              </a:lnSpc>
              <a:spcBef>
                <a:spcPts val="1431"/>
              </a:spcBef>
              <a:spcAft>
                <a:spcPts val="0"/>
              </a:spcAft>
              <a:buClr>
                <a:schemeClr val="dk1"/>
              </a:buClr>
              <a:buSzPts val="6869"/>
              <a:buFont typeface="Arial"/>
              <a:buChar char="•"/>
              <a:defRPr b="0" i="0" sz="6869" u="none" cap="none" strike="noStrike">
                <a:solidFill>
                  <a:schemeClr val="dk1"/>
                </a:solidFill>
                <a:latin typeface="Calibri"/>
                <a:ea typeface="Calibri"/>
                <a:cs typeface="Calibri"/>
                <a:sym typeface="Calibri"/>
              </a:defRPr>
            </a:lvl2pPr>
            <a:lvl3pPr indent="-592074" lvl="2" marL="1371600" marR="0" rtl="0" algn="l">
              <a:lnSpc>
                <a:spcPct val="90000"/>
              </a:lnSpc>
              <a:spcBef>
                <a:spcPts val="1431"/>
              </a:spcBef>
              <a:spcAft>
                <a:spcPts val="0"/>
              </a:spcAft>
              <a:buClr>
                <a:schemeClr val="dk1"/>
              </a:buClr>
              <a:buSzPts val="5724"/>
              <a:buFont typeface="Arial"/>
              <a:buChar char="•"/>
              <a:defRPr b="0" i="0" sz="5724" u="none" cap="none" strike="noStrike">
                <a:solidFill>
                  <a:schemeClr val="dk1"/>
                </a:solidFill>
                <a:latin typeface="Calibri"/>
                <a:ea typeface="Calibri"/>
                <a:cs typeface="Calibri"/>
                <a:sym typeface="Calibri"/>
              </a:defRPr>
            </a:lvl3pPr>
            <a:lvl4pPr indent="-555752" lvl="3" marL="1828800" marR="0" rtl="0" algn="l">
              <a:lnSpc>
                <a:spcPct val="90000"/>
              </a:lnSpc>
              <a:spcBef>
                <a:spcPts val="1431"/>
              </a:spcBef>
              <a:spcAft>
                <a:spcPts val="0"/>
              </a:spcAft>
              <a:buClr>
                <a:schemeClr val="dk1"/>
              </a:buClr>
              <a:buSzPts val="5152"/>
              <a:buFont typeface="Arial"/>
              <a:buChar char="•"/>
              <a:defRPr b="0" i="0" sz="5152" u="none" cap="none" strike="noStrike">
                <a:solidFill>
                  <a:schemeClr val="dk1"/>
                </a:solidFill>
                <a:latin typeface="Calibri"/>
                <a:ea typeface="Calibri"/>
                <a:cs typeface="Calibri"/>
                <a:sym typeface="Calibri"/>
              </a:defRPr>
            </a:lvl4pPr>
            <a:lvl5pPr indent="-555751" lvl="4" marL="2286000" marR="0" rtl="0" algn="l">
              <a:lnSpc>
                <a:spcPct val="90000"/>
              </a:lnSpc>
              <a:spcBef>
                <a:spcPts val="1431"/>
              </a:spcBef>
              <a:spcAft>
                <a:spcPts val="0"/>
              </a:spcAft>
              <a:buClr>
                <a:schemeClr val="dk1"/>
              </a:buClr>
              <a:buSzPts val="5152"/>
              <a:buFont typeface="Arial"/>
              <a:buChar char="•"/>
              <a:defRPr b="0" i="0" sz="5152" u="none" cap="none" strike="noStrike">
                <a:solidFill>
                  <a:schemeClr val="dk1"/>
                </a:solidFill>
                <a:latin typeface="Calibri"/>
                <a:ea typeface="Calibri"/>
                <a:cs typeface="Calibri"/>
                <a:sym typeface="Calibri"/>
              </a:defRPr>
            </a:lvl5pPr>
            <a:lvl6pPr indent="-555751" lvl="5" marL="2743200" marR="0" rtl="0" algn="l">
              <a:lnSpc>
                <a:spcPct val="90000"/>
              </a:lnSpc>
              <a:spcBef>
                <a:spcPts val="1431"/>
              </a:spcBef>
              <a:spcAft>
                <a:spcPts val="0"/>
              </a:spcAft>
              <a:buClr>
                <a:schemeClr val="dk1"/>
              </a:buClr>
              <a:buSzPts val="5152"/>
              <a:buFont typeface="Arial"/>
              <a:buChar char="•"/>
              <a:defRPr b="0" i="0" sz="5152" u="none" cap="none" strike="noStrike">
                <a:solidFill>
                  <a:schemeClr val="dk1"/>
                </a:solidFill>
                <a:latin typeface="Calibri"/>
                <a:ea typeface="Calibri"/>
                <a:cs typeface="Calibri"/>
                <a:sym typeface="Calibri"/>
              </a:defRPr>
            </a:lvl6pPr>
            <a:lvl7pPr indent="-555751" lvl="6" marL="3200400" marR="0" rtl="0" algn="l">
              <a:lnSpc>
                <a:spcPct val="90000"/>
              </a:lnSpc>
              <a:spcBef>
                <a:spcPts val="1431"/>
              </a:spcBef>
              <a:spcAft>
                <a:spcPts val="0"/>
              </a:spcAft>
              <a:buClr>
                <a:schemeClr val="dk1"/>
              </a:buClr>
              <a:buSzPts val="5152"/>
              <a:buFont typeface="Arial"/>
              <a:buChar char="•"/>
              <a:defRPr b="0" i="0" sz="5152" u="none" cap="none" strike="noStrike">
                <a:solidFill>
                  <a:schemeClr val="dk1"/>
                </a:solidFill>
                <a:latin typeface="Calibri"/>
                <a:ea typeface="Calibri"/>
                <a:cs typeface="Calibri"/>
                <a:sym typeface="Calibri"/>
              </a:defRPr>
            </a:lvl7pPr>
            <a:lvl8pPr indent="-555751" lvl="7" marL="3657600" marR="0" rtl="0" algn="l">
              <a:lnSpc>
                <a:spcPct val="90000"/>
              </a:lnSpc>
              <a:spcBef>
                <a:spcPts val="1431"/>
              </a:spcBef>
              <a:spcAft>
                <a:spcPts val="0"/>
              </a:spcAft>
              <a:buClr>
                <a:schemeClr val="dk1"/>
              </a:buClr>
              <a:buSzPts val="5152"/>
              <a:buFont typeface="Arial"/>
              <a:buChar char="•"/>
              <a:defRPr b="0" i="0" sz="5152" u="none" cap="none" strike="noStrike">
                <a:solidFill>
                  <a:schemeClr val="dk1"/>
                </a:solidFill>
                <a:latin typeface="Calibri"/>
                <a:ea typeface="Calibri"/>
                <a:cs typeface="Calibri"/>
                <a:sym typeface="Calibri"/>
              </a:defRPr>
            </a:lvl8pPr>
            <a:lvl9pPr indent="-555752" lvl="8" marL="4114800" marR="0" rtl="0" algn="l">
              <a:lnSpc>
                <a:spcPct val="90000"/>
              </a:lnSpc>
              <a:spcBef>
                <a:spcPts val="1431"/>
              </a:spcBef>
              <a:spcAft>
                <a:spcPts val="0"/>
              </a:spcAft>
              <a:buClr>
                <a:schemeClr val="dk1"/>
              </a:buClr>
              <a:buSzPts val="5152"/>
              <a:buFont typeface="Arial"/>
              <a:buChar char="•"/>
              <a:defRPr b="0" i="0" sz="5152" u="none" cap="none" strike="noStrike">
                <a:solidFill>
                  <a:schemeClr val="dk1"/>
                </a:solidFill>
                <a:latin typeface="Calibri"/>
                <a:ea typeface="Calibri"/>
                <a:cs typeface="Calibri"/>
                <a:sym typeface="Calibri"/>
              </a:defRPr>
            </a:lvl9pPr>
          </a:lstStyle>
          <a:p/>
        </p:txBody>
      </p:sp>
      <p:sp>
        <p:nvSpPr>
          <p:cNvPr id="33" name="Google Shape;33;p5"/>
          <p:cNvSpPr txBox="1"/>
          <p:nvPr>
            <p:ph idx="10" type="dt"/>
          </p:nvPr>
        </p:nvSpPr>
        <p:spPr>
          <a:xfrm>
            <a:off x="1799292" y="34366969"/>
            <a:ext cx="5888593" cy="1974126"/>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sz="3434">
                <a:solidFill>
                  <a:srgbClr val="888888"/>
                </a:solidFill>
                <a:latin typeface="Calibri"/>
                <a:ea typeface="Calibri"/>
                <a:cs typeface="Calibri"/>
                <a:sym typeface="Calibri"/>
              </a:defRPr>
            </a:lvl1pPr>
            <a:lvl2pPr indent="0" lvl="1" marL="1517995" marR="0" rtl="0" algn="l">
              <a:spcBef>
                <a:spcPts val="0"/>
              </a:spcBef>
              <a:spcAft>
                <a:spcPts val="0"/>
              </a:spcAft>
              <a:buSzPts val="1400"/>
              <a:buNone/>
              <a:defRPr b="0" i="0" sz="5976" u="none" cap="none" strike="noStrike">
                <a:solidFill>
                  <a:schemeClr val="dk1"/>
                </a:solidFill>
                <a:latin typeface="Calibri"/>
                <a:ea typeface="Calibri"/>
                <a:cs typeface="Calibri"/>
                <a:sym typeface="Calibri"/>
              </a:defRPr>
            </a:lvl2pPr>
            <a:lvl3pPr indent="0" lvl="2" marL="3035991" marR="0" rtl="0" algn="l">
              <a:spcBef>
                <a:spcPts val="0"/>
              </a:spcBef>
              <a:spcAft>
                <a:spcPts val="0"/>
              </a:spcAft>
              <a:buSzPts val="1400"/>
              <a:buNone/>
              <a:defRPr b="0" i="0" sz="5976" u="none" cap="none" strike="noStrike">
                <a:solidFill>
                  <a:schemeClr val="dk1"/>
                </a:solidFill>
                <a:latin typeface="Calibri"/>
                <a:ea typeface="Calibri"/>
                <a:cs typeface="Calibri"/>
                <a:sym typeface="Calibri"/>
              </a:defRPr>
            </a:lvl3pPr>
            <a:lvl4pPr indent="0" lvl="3" marL="4553986" marR="0" rtl="0" algn="l">
              <a:spcBef>
                <a:spcPts val="0"/>
              </a:spcBef>
              <a:spcAft>
                <a:spcPts val="0"/>
              </a:spcAft>
              <a:buSzPts val="1400"/>
              <a:buNone/>
              <a:defRPr b="0" i="0" sz="5976" u="none" cap="none" strike="noStrike">
                <a:solidFill>
                  <a:schemeClr val="dk1"/>
                </a:solidFill>
                <a:latin typeface="Calibri"/>
                <a:ea typeface="Calibri"/>
                <a:cs typeface="Calibri"/>
                <a:sym typeface="Calibri"/>
              </a:defRPr>
            </a:lvl4pPr>
            <a:lvl5pPr indent="0" lvl="4" marL="6071982" marR="0" rtl="0" algn="l">
              <a:spcBef>
                <a:spcPts val="0"/>
              </a:spcBef>
              <a:spcAft>
                <a:spcPts val="0"/>
              </a:spcAft>
              <a:buSzPts val="1400"/>
              <a:buNone/>
              <a:defRPr b="0" i="0" sz="5976" u="none" cap="none" strike="noStrike">
                <a:solidFill>
                  <a:schemeClr val="dk1"/>
                </a:solidFill>
                <a:latin typeface="Calibri"/>
                <a:ea typeface="Calibri"/>
                <a:cs typeface="Calibri"/>
                <a:sym typeface="Calibri"/>
              </a:defRPr>
            </a:lvl5pPr>
            <a:lvl6pPr indent="0" lvl="5" marL="7589977" marR="0" rtl="0" algn="l">
              <a:spcBef>
                <a:spcPts val="0"/>
              </a:spcBef>
              <a:spcAft>
                <a:spcPts val="0"/>
              </a:spcAft>
              <a:buSzPts val="1400"/>
              <a:buNone/>
              <a:defRPr b="0" i="0" sz="5976" u="none" cap="none" strike="noStrike">
                <a:solidFill>
                  <a:schemeClr val="dk1"/>
                </a:solidFill>
                <a:latin typeface="Calibri"/>
                <a:ea typeface="Calibri"/>
                <a:cs typeface="Calibri"/>
                <a:sym typeface="Calibri"/>
              </a:defRPr>
            </a:lvl6pPr>
            <a:lvl7pPr indent="0" lvl="6" marL="9107973" marR="0" rtl="0" algn="l">
              <a:spcBef>
                <a:spcPts val="0"/>
              </a:spcBef>
              <a:spcAft>
                <a:spcPts val="0"/>
              </a:spcAft>
              <a:buSzPts val="1400"/>
              <a:buNone/>
              <a:defRPr b="0" i="0" sz="5976" u="none" cap="none" strike="noStrike">
                <a:solidFill>
                  <a:schemeClr val="dk1"/>
                </a:solidFill>
                <a:latin typeface="Calibri"/>
                <a:ea typeface="Calibri"/>
                <a:cs typeface="Calibri"/>
                <a:sym typeface="Calibri"/>
              </a:defRPr>
            </a:lvl7pPr>
            <a:lvl8pPr indent="0" lvl="7" marL="10625968" marR="0" rtl="0" algn="l">
              <a:spcBef>
                <a:spcPts val="0"/>
              </a:spcBef>
              <a:spcAft>
                <a:spcPts val="0"/>
              </a:spcAft>
              <a:buSzPts val="1400"/>
              <a:buNone/>
              <a:defRPr b="0" i="0" sz="5976" u="none" cap="none" strike="noStrike">
                <a:solidFill>
                  <a:schemeClr val="dk1"/>
                </a:solidFill>
                <a:latin typeface="Calibri"/>
                <a:ea typeface="Calibri"/>
                <a:cs typeface="Calibri"/>
                <a:sym typeface="Calibri"/>
              </a:defRPr>
            </a:lvl8pPr>
            <a:lvl9pPr indent="0" lvl="8" marL="12143964" marR="0" rtl="0" algn="l">
              <a:spcBef>
                <a:spcPts val="0"/>
              </a:spcBef>
              <a:spcAft>
                <a:spcPts val="0"/>
              </a:spcAft>
              <a:buSzPts val="1400"/>
              <a:buNone/>
              <a:defRPr b="0" i="0" sz="5976" u="none" cap="none" strike="noStrike">
                <a:solidFill>
                  <a:schemeClr val="dk1"/>
                </a:solidFill>
                <a:latin typeface="Calibri"/>
                <a:ea typeface="Calibri"/>
                <a:cs typeface="Calibri"/>
                <a:sym typeface="Calibri"/>
              </a:defRPr>
            </a:lvl9pPr>
          </a:lstStyle>
          <a:p/>
        </p:txBody>
      </p:sp>
      <p:sp>
        <p:nvSpPr>
          <p:cNvPr id="34" name="Google Shape;34;p5"/>
          <p:cNvSpPr txBox="1"/>
          <p:nvPr>
            <p:ph idx="11" type="ftr"/>
          </p:nvPr>
        </p:nvSpPr>
        <p:spPr>
          <a:xfrm>
            <a:off x="8669318" y="34366969"/>
            <a:ext cx="8832890" cy="1974126"/>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sz="3434">
                <a:solidFill>
                  <a:srgbClr val="888888"/>
                </a:solidFill>
                <a:latin typeface="Calibri"/>
                <a:ea typeface="Calibri"/>
                <a:cs typeface="Calibri"/>
                <a:sym typeface="Calibri"/>
              </a:defRPr>
            </a:lvl1pPr>
            <a:lvl2pPr indent="0" lvl="1" marL="1517995" marR="0" rtl="0" algn="l">
              <a:spcBef>
                <a:spcPts val="0"/>
              </a:spcBef>
              <a:spcAft>
                <a:spcPts val="0"/>
              </a:spcAft>
              <a:buSzPts val="1400"/>
              <a:buNone/>
              <a:defRPr b="0" i="0" sz="5976" u="none" cap="none" strike="noStrike">
                <a:solidFill>
                  <a:schemeClr val="dk1"/>
                </a:solidFill>
                <a:latin typeface="Calibri"/>
                <a:ea typeface="Calibri"/>
                <a:cs typeface="Calibri"/>
                <a:sym typeface="Calibri"/>
              </a:defRPr>
            </a:lvl2pPr>
            <a:lvl3pPr indent="0" lvl="2" marL="3035991" marR="0" rtl="0" algn="l">
              <a:spcBef>
                <a:spcPts val="0"/>
              </a:spcBef>
              <a:spcAft>
                <a:spcPts val="0"/>
              </a:spcAft>
              <a:buSzPts val="1400"/>
              <a:buNone/>
              <a:defRPr b="0" i="0" sz="5976" u="none" cap="none" strike="noStrike">
                <a:solidFill>
                  <a:schemeClr val="dk1"/>
                </a:solidFill>
                <a:latin typeface="Calibri"/>
                <a:ea typeface="Calibri"/>
                <a:cs typeface="Calibri"/>
                <a:sym typeface="Calibri"/>
              </a:defRPr>
            </a:lvl3pPr>
            <a:lvl4pPr indent="0" lvl="3" marL="4553986" marR="0" rtl="0" algn="l">
              <a:spcBef>
                <a:spcPts val="0"/>
              </a:spcBef>
              <a:spcAft>
                <a:spcPts val="0"/>
              </a:spcAft>
              <a:buSzPts val="1400"/>
              <a:buNone/>
              <a:defRPr b="0" i="0" sz="5976" u="none" cap="none" strike="noStrike">
                <a:solidFill>
                  <a:schemeClr val="dk1"/>
                </a:solidFill>
                <a:latin typeface="Calibri"/>
                <a:ea typeface="Calibri"/>
                <a:cs typeface="Calibri"/>
                <a:sym typeface="Calibri"/>
              </a:defRPr>
            </a:lvl4pPr>
            <a:lvl5pPr indent="0" lvl="4" marL="6071982" marR="0" rtl="0" algn="l">
              <a:spcBef>
                <a:spcPts val="0"/>
              </a:spcBef>
              <a:spcAft>
                <a:spcPts val="0"/>
              </a:spcAft>
              <a:buSzPts val="1400"/>
              <a:buNone/>
              <a:defRPr b="0" i="0" sz="5976" u="none" cap="none" strike="noStrike">
                <a:solidFill>
                  <a:schemeClr val="dk1"/>
                </a:solidFill>
                <a:latin typeface="Calibri"/>
                <a:ea typeface="Calibri"/>
                <a:cs typeface="Calibri"/>
                <a:sym typeface="Calibri"/>
              </a:defRPr>
            </a:lvl5pPr>
            <a:lvl6pPr indent="0" lvl="5" marL="7589977" marR="0" rtl="0" algn="l">
              <a:spcBef>
                <a:spcPts val="0"/>
              </a:spcBef>
              <a:spcAft>
                <a:spcPts val="0"/>
              </a:spcAft>
              <a:buSzPts val="1400"/>
              <a:buNone/>
              <a:defRPr b="0" i="0" sz="5976" u="none" cap="none" strike="noStrike">
                <a:solidFill>
                  <a:schemeClr val="dk1"/>
                </a:solidFill>
                <a:latin typeface="Calibri"/>
                <a:ea typeface="Calibri"/>
                <a:cs typeface="Calibri"/>
                <a:sym typeface="Calibri"/>
              </a:defRPr>
            </a:lvl6pPr>
            <a:lvl7pPr indent="0" lvl="6" marL="9107973" marR="0" rtl="0" algn="l">
              <a:spcBef>
                <a:spcPts val="0"/>
              </a:spcBef>
              <a:spcAft>
                <a:spcPts val="0"/>
              </a:spcAft>
              <a:buSzPts val="1400"/>
              <a:buNone/>
              <a:defRPr b="0" i="0" sz="5976" u="none" cap="none" strike="noStrike">
                <a:solidFill>
                  <a:schemeClr val="dk1"/>
                </a:solidFill>
                <a:latin typeface="Calibri"/>
                <a:ea typeface="Calibri"/>
                <a:cs typeface="Calibri"/>
                <a:sym typeface="Calibri"/>
              </a:defRPr>
            </a:lvl7pPr>
            <a:lvl8pPr indent="0" lvl="7" marL="10625968" marR="0" rtl="0" algn="l">
              <a:spcBef>
                <a:spcPts val="0"/>
              </a:spcBef>
              <a:spcAft>
                <a:spcPts val="0"/>
              </a:spcAft>
              <a:buSzPts val="1400"/>
              <a:buNone/>
              <a:defRPr b="0" i="0" sz="5976" u="none" cap="none" strike="noStrike">
                <a:solidFill>
                  <a:schemeClr val="dk1"/>
                </a:solidFill>
                <a:latin typeface="Calibri"/>
                <a:ea typeface="Calibri"/>
                <a:cs typeface="Calibri"/>
                <a:sym typeface="Calibri"/>
              </a:defRPr>
            </a:lvl8pPr>
            <a:lvl9pPr indent="0" lvl="8" marL="12143964" marR="0" rtl="0" algn="l">
              <a:spcBef>
                <a:spcPts val="0"/>
              </a:spcBef>
              <a:spcAft>
                <a:spcPts val="0"/>
              </a:spcAft>
              <a:buSzPts val="1400"/>
              <a:buNone/>
              <a:defRPr b="0" i="0" sz="5976" u="none" cap="none" strike="noStrike">
                <a:solidFill>
                  <a:schemeClr val="dk1"/>
                </a:solidFill>
                <a:latin typeface="Calibri"/>
                <a:ea typeface="Calibri"/>
                <a:cs typeface="Calibri"/>
                <a:sym typeface="Calibri"/>
              </a:defRPr>
            </a:lvl9pPr>
          </a:lstStyle>
          <a:p/>
        </p:txBody>
      </p:sp>
      <p:sp>
        <p:nvSpPr>
          <p:cNvPr id="35" name="Google Shape;35;p5"/>
          <p:cNvSpPr txBox="1"/>
          <p:nvPr>
            <p:ph idx="12" type="sldNum"/>
          </p:nvPr>
        </p:nvSpPr>
        <p:spPr>
          <a:xfrm>
            <a:off x="18483641" y="34366969"/>
            <a:ext cx="5888593" cy="1974126"/>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3434">
                <a:solidFill>
                  <a:srgbClr val="888888"/>
                </a:solidFill>
                <a:latin typeface="Calibri"/>
                <a:ea typeface="Calibri"/>
                <a:cs typeface="Calibri"/>
                <a:sym typeface="Calibri"/>
              </a:defRPr>
            </a:lvl1pPr>
            <a:lvl2pPr indent="0" lvl="1" marL="0" marR="0" rtl="0" algn="r">
              <a:spcBef>
                <a:spcPts val="0"/>
              </a:spcBef>
              <a:buNone/>
              <a:defRPr sz="3434">
                <a:solidFill>
                  <a:srgbClr val="888888"/>
                </a:solidFill>
                <a:latin typeface="Calibri"/>
                <a:ea typeface="Calibri"/>
                <a:cs typeface="Calibri"/>
                <a:sym typeface="Calibri"/>
              </a:defRPr>
            </a:lvl2pPr>
            <a:lvl3pPr indent="0" lvl="2" marL="0" marR="0" rtl="0" algn="r">
              <a:spcBef>
                <a:spcPts val="0"/>
              </a:spcBef>
              <a:buNone/>
              <a:defRPr sz="3434">
                <a:solidFill>
                  <a:srgbClr val="888888"/>
                </a:solidFill>
                <a:latin typeface="Calibri"/>
                <a:ea typeface="Calibri"/>
                <a:cs typeface="Calibri"/>
                <a:sym typeface="Calibri"/>
              </a:defRPr>
            </a:lvl3pPr>
            <a:lvl4pPr indent="0" lvl="3" marL="0" marR="0" rtl="0" algn="r">
              <a:spcBef>
                <a:spcPts val="0"/>
              </a:spcBef>
              <a:buNone/>
              <a:defRPr sz="3434">
                <a:solidFill>
                  <a:srgbClr val="888888"/>
                </a:solidFill>
                <a:latin typeface="Calibri"/>
                <a:ea typeface="Calibri"/>
                <a:cs typeface="Calibri"/>
                <a:sym typeface="Calibri"/>
              </a:defRPr>
            </a:lvl4pPr>
            <a:lvl5pPr indent="0" lvl="4" marL="0" marR="0" rtl="0" algn="r">
              <a:spcBef>
                <a:spcPts val="0"/>
              </a:spcBef>
              <a:buNone/>
              <a:defRPr sz="3434">
                <a:solidFill>
                  <a:srgbClr val="888888"/>
                </a:solidFill>
                <a:latin typeface="Calibri"/>
                <a:ea typeface="Calibri"/>
                <a:cs typeface="Calibri"/>
                <a:sym typeface="Calibri"/>
              </a:defRPr>
            </a:lvl5pPr>
            <a:lvl6pPr indent="0" lvl="5" marL="0" marR="0" rtl="0" algn="r">
              <a:spcBef>
                <a:spcPts val="0"/>
              </a:spcBef>
              <a:buNone/>
              <a:defRPr sz="3434">
                <a:solidFill>
                  <a:srgbClr val="888888"/>
                </a:solidFill>
                <a:latin typeface="Calibri"/>
                <a:ea typeface="Calibri"/>
                <a:cs typeface="Calibri"/>
                <a:sym typeface="Calibri"/>
              </a:defRPr>
            </a:lvl6pPr>
            <a:lvl7pPr indent="0" lvl="6" marL="0" marR="0" rtl="0" algn="r">
              <a:spcBef>
                <a:spcPts val="0"/>
              </a:spcBef>
              <a:buNone/>
              <a:defRPr sz="3434">
                <a:solidFill>
                  <a:srgbClr val="888888"/>
                </a:solidFill>
                <a:latin typeface="Calibri"/>
                <a:ea typeface="Calibri"/>
                <a:cs typeface="Calibri"/>
                <a:sym typeface="Calibri"/>
              </a:defRPr>
            </a:lvl7pPr>
            <a:lvl8pPr indent="0" lvl="7" marL="0" marR="0" rtl="0" algn="r">
              <a:spcBef>
                <a:spcPts val="0"/>
              </a:spcBef>
              <a:buNone/>
              <a:defRPr sz="3434">
                <a:solidFill>
                  <a:srgbClr val="888888"/>
                </a:solidFill>
                <a:latin typeface="Calibri"/>
                <a:ea typeface="Calibri"/>
                <a:cs typeface="Calibri"/>
                <a:sym typeface="Calibri"/>
              </a:defRPr>
            </a:lvl8pPr>
            <a:lvl9pPr indent="0" lvl="8" marL="0" marR="0" rtl="0" algn="r">
              <a:spcBef>
                <a:spcPts val="0"/>
              </a:spcBef>
              <a:buNone/>
              <a:defRPr sz="3434">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6"/>
          <p:cNvSpPr txBox="1"/>
          <p:nvPr>
            <p:ph type="title"/>
          </p:nvPr>
        </p:nvSpPr>
        <p:spPr>
          <a:xfrm>
            <a:off x="1802701" y="1974134"/>
            <a:ext cx="22572940" cy="7166939"/>
          </a:xfrm>
          <a:prstGeom prst="rect">
            <a:avLst/>
          </a:prstGeom>
          <a:noFill/>
          <a:ln>
            <a:noFill/>
          </a:ln>
        </p:spPr>
        <p:txBody>
          <a:bodyPr anchorCtr="0" anchor="ctr" bIns="91425" lIns="91425" spcFirstLastPara="1" rIns="91425" wrap="square" tIns="91425">
            <a:noAutofit/>
          </a:bodyPr>
          <a:lstStyle>
            <a:lvl1pPr indent="0" lvl="0" marL="0" marR="0" rtl="0" algn="l">
              <a:lnSpc>
                <a:spcPct val="90000"/>
              </a:lnSpc>
              <a:spcBef>
                <a:spcPts val="0"/>
              </a:spcBef>
              <a:spcAft>
                <a:spcPts val="0"/>
              </a:spcAft>
              <a:buClr>
                <a:schemeClr val="dk1"/>
              </a:buClr>
              <a:buSzPts val="12594"/>
              <a:buFont typeface="Calibri"/>
              <a:buNone/>
              <a:defRPr b="0" i="0" sz="12594"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38" name="Google Shape;38;p6"/>
          <p:cNvSpPr txBox="1"/>
          <p:nvPr>
            <p:ph idx="1" type="body"/>
          </p:nvPr>
        </p:nvSpPr>
        <p:spPr>
          <a:xfrm>
            <a:off x="1802704" y="9089566"/>
            <a:ext cx="11071780" cy="4454656"/>
          </a:xfrm>
          <a:prstGeom prst="rect">
            <a:avLst/>
          </a:prstGeom>
          <a:noFill/>
          <a:ln>
            <a:noFill/>
          </a:ln>
        </p:spPr>
        <p:txBody>
          <a:bodyPr anchorCtr="0" anchor="b" bIns="91425" lIns="91425" spcFirstLastPara="1" rIns="91425" wrap="square" tIns="91425">
            <a:noAutofit/>
          </a:bodyPr>
          <a:lstStyle>
            <a:lvl1pPr indent="-228600" lvl="0" marL="457200" marR="0" rtl="0" algn="l">
              <a:lnSpc>
                <a:spcPct val="90000"/>
              </a:lnSpc>
              <a:spcBef>
                <a:spcPts val="2862"/>
              </a:spcBef>
              <a:spcAft>
                <a:spcPts val="0"/>
              </a:spcAft>
              <a:buClr>
                <a:schemeClr val="dk1"/>
              </a:buClr>
              <a:buSzPts val="6869"/>
              <a:buFont typeface="Arial"/>
              <a:buNone/>
              <a:defRPr b="1" i="0" sz="6869" u="none" cap="none" strike="noStrike">
                <a:solidFill>
                  <a:schemeClr val="dk1"/>
                </a:solidFill>
                <a:latin typeface="Calibri"/>
                <a:ea typeface="Calibri"/>
                <a:cs typeface="Calibri"/>
                <a:sym typeface="Calibri"/>
              </a:defRPr>
            </a:lvl1pPr>
            <a:lvl2pPr indent="-228600" lvl="1" marL="914400" marR="0" rtl="0" algn="l">
              <a:lnSpc>
                <a:spcPct val="90000"/>
              </a:lnSpc>
              <a:spcBef>
                <a:spcPts val="1431"/>
              </a:spcBef>
              <a:spcAft>
                <a:spcPts val="0"/>
              </a:spcAft>
              <a:buClr>
                <a:schemeClr val="dk1"/>
              </a:buClr>
              <a:buSzPts val="5724"/>
              <a:buFont typeface="Arial"/>
              <a:buNone/>
              <a:defRPr b="1" i="0" sz="5724" u="none" cap="none" strike="noStrike">
                <a:solidFill>
                  <a:schemeClr val="dk1"/>
                </a:solidFill>
                <a:latin typeface="Calibri"/>
                <a:ea typeface="Calibri"/>
                <a:cs typeface="Calibri"/>
                <a:sym typeface="Calibri"/>
              </a:defRPr>
            </a:lvl2pPr>
            <a:lvl3pPr indent="-228600" lvl="2" marL="1371600" marR="0" rtl="0" algn="l">
              <a:lnSpc>
                <a:spcPct val="90000"/>
              </a:lnSpc>
              <a:spcBef>
                <a:spcPts val="1431"/>
              </a:spcBef>
              <a:spcAft>
                <a:spcPts val="0"/>
              </a:spcAft>
              <a:buClr>
                <a:schemeClr val="dk1"/>
              </a:buClr>
              <a:buSzPts val="5152"/>
              <a:buFont typeface="Arial"/>
              <a:buNone/>
              <a:defRPr b="1" i="0" sz="5152" u="none" cap="none" strike="noStrike">
                <a:solidFill>
                  <a:schemeClr val="dk1"/>
                </a:solidFill>
                <a:latin typeface="Calibri"/>
                <a:ea typeface="Calibri"/>
                <a:cs typeface="Calibri"/>
                <a:sym typeface="Calibri"/>
              </a:defRPr>
            </a:lvl3pPr>
            <a:lvl4pPr indent="-228600" lvl="3" marL="1828800" marR="0" rtl="0" algn="l">
              <a:lnSpc>
                <a:spcPct val="90000"/>
              </a:lnSpc>
              <a:spcBef>
                <a:spcPts val="1431"/>
              </a:spcBef>
              <a:spcAft>
                <a:spcPts val="0"/>
              </a:spcAft>
              <a:buClr>
                <a:schemeClr val="dk1"/>
              </a:buClr>
              <a:buSzPts val="4580"/>
              <a:buFont typeface="Arial"/>
              <a:buNone/>
              <a:defRPr b="1" i="0" sz="4580" u="none" cap="none" strike="noStrike">
                <a:solidFill>
                  <a:schemeClr val="dk1"/>
                </a:solidFill>
                <a:latin typeface="Calibri"/>
                <a:ea typeface="Calibri"/>
                <a:cs typeface="Calibri"/>
                <a:sym typeface="Calibri"/>
              </a:defRPr>
            </a:lvl4pPr>
            <a:lvl5pPr indent="-228600" lvl="4" marL="2286000" marR="0" rtl="0" algn="l">
              <a:lnSpc>
                <a:spcPct val="90000"/>
              </a:lnSpc>
              <a:spcBef>
                <a:spcPts val="1431"/>
              </a:spcBef>
              <a:spcAft>
                <a:spcPts val="0"/>
              </a:spcAft>
              <a:buClr>
                <a:schemeClr val="dk1"/>
              </a:buClr>
              <a:buSzPts val="4580"/>
              <a:buFont typeface="Arial"/>
              <a:buNone/>
              <a:defRPr b="1" i="0" sz="4580" u="none" cap="none" strike="noStrike">
                <a:solidFill>
                  <a:schemeClr val="dk1"/>
                </a:solidFill>
                <a:latin typeface="Calibri"/>
                <a:ea typeface="Calibri"/>
                <a:cs typeface="Calibri"/>
                <a:sym typeface="Calibri"/>
              </a:defRPr>
            </a:lvl5pPr>
            <a:lvl6pPr indent="-228600" lvl="5" marL="2743200" marR="0" rtl="0" algn="l">
              <a:lnSpc>
                <a:spcPct val="90000"/>
              </a:lnSpc>
              <a:spcBef>
                <a:spcPts val="1431"/>
              </a:spcBef>
              <a:spcAft>
                <a:spcPts val="0"/>
              </a:spcAft>
              <a:buClr>
                <a:schemeClr val="dk1"/>
              </a:buClr>
              <a:buSzPts val="4580"/>
              <a:buFont typeface="Arial"/>
              <a:buNone/>
              <a:defRPr b="1" i="0" sz="4580" u="none" cap="none" strike="noStrike">
                <a:solidFill>
                  <a:schemeClr val="dk1"/>
                </a:solidFill>
                <a:latin typeface="Calibri"/>
                <a:ea typeface="Calibri"/>
                <a:cs typeface="Calibri"/>
                <a:sym typeface="Calibri"/>
              </a:defRPr>
            </a:lvl6pPr>
            <a:lvl7pPr indent="-228600" lvl="6" marL="3200400" marR="0" rtl="0" algn="l">
              <a:lnSpc>
                <a:spcPct val="90000"/>
              </a:lnSpc>
              <a:spcBef>
                <a:spcPts val="1431"/>
              </a:spcBef>
              <a:spcAft>
                <a:spcPts val="0"/>
              </a:spcAft>
              <a:buClr>
                <a:schemeClr val="dk1"/>
              </a:buClr>
              <a:buSzPts val="4580"/>
              <a:buFont typeface="Arial"/>
              <a:buNone/>
              <a:defRPr b="1" i="0" sz="4580" u="none" cap="none" strike="noStrike">
                <a:solidFill>
                  <a:schemeClr val="dk1"/>
                </a:solidFill>
                <a:latin typeface="Calibri"/>
                <a:ea typeface="Calibri"/>
                <a:cs typeface="Calibri"/>
                <a:sym typeface="Calibri"/>
              </a:defRPr>
            </a:lvl7pPr>
            <a:lvl8pPr indent="-228600" lvl="7" marL="3657600" marR="0" rtl="0" algn="l">
              <a:lnSpc>
                <a:spcPct val="90000"/>
              </a:lnSpc>
              <a:spcBef>
                <a:spcPts val="1431"/>
              </a:spcBef>
              <a:spcAft>
                <a:spcPts val="0"/>
              </a:spcAft>
              <a:buClr>
                <a:schemeClr val="dk1"/>
              </a:buClr>
              <a:buSzPts val="4580"/>
              <a:buFont typeface="Arial"/>
              <a:buNone/>
              <a:defRPr b="1" i="0" sz="4580" u="none" cap="none" strike="noStrike">
                <a:solidFill>
                  <a:schemeClr val="dk1"/>
                </a:solidFill>
                <a:latin typeface="Calibri"/>
                <a:ea typeface="Calibri"/>
                <a:cs typeface="Calibri"/>
                <a:sym typeface="Calibri"/>
              </a:defRPr>
            </a:lvl8pPr>
            <a:lvl9pPr indent="-228600" lvl="8" marL="4114800" marR="0" rtl="0" algn="l">
              <a:lnSpc>
                <a:spcPct val="90000"/>
              </a:lnSpc>
              <a:spcBef>
                <a:spcPts val="1431"/>
              </a:spcBef>
              <a:spcAft>
                <a:spcPts val="0"/>
              </a:spcAft>
              <a:buClr>
                <a:schemeClr val="dk1"/>
              </a:buClr>
              <a:buSzPts val="4580"/>
              <a:buFont typeface="Arial"/>
              <a:buNone/>
              <a:defRPr b="1" i="0" sz="4580" u="none" cap="none" strike="noStrike">
                <a:solidFill>
                  <a:schemeClr val="dk1"/>
                </a:solidFill>
                <a:latin typeface="Calibri"/>
                <a:ea typeface="Calibri"/>
                <a:cs typeface="Calibri"/>
                <a:sym typeface="Calibri"/>
              </a:defRPr>
            </a:lvl9pPr>
          </a:lstStyle>
          <a:p/>
        </p:txBody>
      </p:sp>
      <p:sp>
        <p:nvSpPr>
          <p:cNvPr id="39" name="Google Shape;39;p6"/>
          <p:cNvSpPr txBox="1"/>
          <p:nvPr>
            <p:ph idx="2" type="body"/>
          </p:nvPr>
        </p:nvSpPr>
        <p:spPr>
          <a:xfrm>
            <a:off x="1802704" y="13544222"/>
            <a:ext cx="11071780" cy="19921510"/>
          </a:xfrm>
          <a:prstGeom prst="rect">
            <a:avLst/>
          </a:prstGeom>
          <a:noFill/>
          <a:ln>
            <a:noFill/>
          </a:ln>
        </p:spPr>
        <p:txBody>
          <a:bodyPr anchorCtr="0" anchor="t" bIns="91425" lIns="91425" spcFirstLastPara="1" rIns="91425" wrap="square" tIns="91425">
            <a:noAutofit/>
          </a:bodyPr>
          <a:lstStyle>
            <a:lvl1pPr indent="-737489" lvl="0" marL="457200" marR="0" rtl="0" algn="l">
              <a:lnSpc>
                <a:spcPct val="90000"/>
              </a:lnSpc>
              <a:spcBef>
                <a:spcPts val="2862"/>
              </a:spcBef>
              <a:spcAft>
                <a:spcPts val="0"/>
              </a:spcAft>
              <a:buClr>
                <a:schemeClr val="dk1"/>
              </a:buClr>
              <a:buSzPts val="8014"/>
              <a:buFont typeface="Arial"/>
              <a:buChar char="•"/>
              <a:defRPr b="0" i="0" sz="8014" u="none" cap="none" strike="noStrike">
                <a:solidFill>
                  <a:schemeClr val="dk1"/>
                </a:solidFill>
                <a:latin typeface="Calibri"/>
                <a:ea typeface="Calibri"/>
                <a:cs typeface="Calibri"/>
                <a:sym typeface="Calibri"/>
              </a:defRPr>
            </a:lvl1pPr>
            <a:lvl2pPr indent="-664781" lvl="1" marL="914400" marR="0" rtl="0" algn="l">
              <a:lnSpc>
                <a:spcPct val="90000"/>
              </a:lnSpc>
              <a:spcBef>
                <a:spcPts val="1431"/>
              </a:spcBef>
              <a:spcAft>
                <a:spcPts val="0"/>
              </a:spcAft>
              <a:buClr>
                <a:schemeClr val="dk1"/>
              </a:buClr>
              <a:buSzPts val="6869"/>
              <a:buFont typeface="Arial"/>
              <a:buChar char="•"/>
              <a:defRPr b="0" i="0" sz="6869" u="none" cap="none" strike="noStrike">
                <a:solidFill>
                  <a:schemeClr val="dk1"/>
                </a:solidFill>
                <a:latin typeface="Calibri"/>
                <a:ea typeface="Calibri"/>
                <a:cs typeface="Calibri"/>
                <a:sym typeface="Calibri"/>
              </a:defRPr>
            </a:lvl2pPr>
            <a:lvl3pPr indent="-592074" lvl="2" marL="1371600" marR="0" rtl="0" algn="l">
              <a:lnSpc>
                <a:spcPct val="90000"/>
              </a:lnSpc>
              <a:spcBef>
                <a:spcPts val="1431"/>
              </a:spcBef>
              <a:spcAft>
                <a:spcPts val="0"/>
              </a:spcAft>
              <a:buClr>
                <a:schemeClr val="dk1"/>
              </a:buClr>
              <a:buSzPts val="5724"/>
              <a:buFont typeface="Arial"/>
              <a:buChar char="•"/>
              <a:defRPr b="0" i="0" sz="5724" u="none" cap="none" strike="noStrike">
                <a:solidFill>
                  <a:schemeClr val="dk1"/>
                </a:solidFill>
                <a:latin typeface="Calibri"/>
                <a:ea typeface="Calibri"/>
                <a:cs typeface="Calibri"/>
                <a:sym typeface="Calibri"/>
              </a:defRPr>
            </a:lvl3pPr>
            <a:lvl4pPr indent="-555752" lvl="3" marL="1828800" marR="0" rtl="0" algn="l">
              <a:lnSpc>
                <a:spcPct val="90000"/>
              </a:lnSpc>
              <a:spcBef>
                <a:spcPts val="1431"/>
              </a:spcBef>
              <a:spcAft>
                <a:spcPts val="0"/>
              </a:spcAft>
              <a:buClr>
                <a:schemeClr val="dk1"/>
              </a:buClr>
              <a:buSzPts val="5152"/>
              <a:buFont typeface="Arial"/>
              <a:buChar char="•"/>
              <a:defRPr b="0" i="0" sz="5152" u="none" cap="none" strike="noStrike">
                <a:solidFill>
                  <a:schemeClr val="dk1"/>
                </a:solidFill>
                <a:latin typeface="Calibri"/>
                <a:ea typeface="Calibri"/>
                <a:cs typeface="Calibri"/>
                <a:sym typeface="Calibri"/>
              </a:defRPr>
            </a:lvl4pPr>
            <a:lvl5pPr indent="-555751" lvl="4" marL="2286000" marR="0" rtl="0" algn="l">
              <a:lnSpc>
                <a:spcPct val="90000"/>
              </a:lnSpc>
              <a:spcBef>
                <a:spcPts val="1431"/>
              </a:spcBef>
              <a:spcAft>
                <a:spcPts val="0"/>
              </a:spcAft>
              <a:buClr>
                <a:schemeClr val="dk1"/>
              </a:buClr>
              <a:buSzPts val="5152"/>
              <a:buFont typeface="Arial"/>
              <a:buChar char="•"/>
              <a:defRPr b="0" i="0" sz="5152" u="none" cap="none" strike="noStrike">
                <a:solidFill>
                  <a:schemeClr val="dk1"/>
                </a:solidFill>
                <a:latin typeface="Calibri"/>
                <a:ea typeface="Calibri"/>
                <a:cs typeface="Calibri"/>
                <a:sym typeface="Calibri"/>
              </a:defRPr>
            </a:lvl5pPr>
            <a:lvl6pPr indent="-555751" lvl="5" marL="2743200" marR="0" rtl="0" algn="l">
              <a:lnSpc>
                <a:spcPct val="90000"/>
              </a:lnSpc>
              <a:spcBef>
                <a:spcPts val="1431"/>
              </a:spcBef>
              <a:spcAft>
                <a:spcPts val="0"/>
              </a:spcAft>
              <a:buClr>
                <a:schemeClr val="dk1"/>
              </a:buClr>
              <a:buSzPts val="5152"/>
              <a:buFont typeface="Arial"/>
              <a:buChar char="•"/>
              <a:defRPr b="0" i="0" sz="5152" u="none" cap="none" strike="noStrike">
                <a:solidFill>
                  <a:schemeClr val="dk1"/>
                </a:solidFill>
                <a:latin typeface="Calibri"/>
                <a:ea typeface="Calibri"/>
                <a:cs typeface="Calibri"/>
                <a:sym typeface="Calibri"/>
              </a:defRPr>
            </a:lvl6pPr>
            <a:lvl7pPr indent="-555751" lvl="6" marL="3200400" marR="0" rtl="0" algn="l">
              <a:lnSpc>
                <a:spcPct val="90000"/>
              </a:lnSpc>
              <a:spcBef>
                <a:spcPts val="1431"/>
              </a:spcBef>
              <a:spcAft>
                <a:spcPts val="0"/>
              </a:spcAft>
              <a:buClr>
                <a:schemeClr val="dk1"/>
              </a:buClr>
              <a:buSzPts val="5152"/>
              <a:buFont typeface="Arial"/>
              <a:buChar char="•"/>
              <a:defRPr b="0" i="0" sz="5152" u="none" cap="none" strike="noStrike">
                <a:solidFill>
                  <a:schemeClr val="dk1"/>
                </a:solidFill>
                <a:latin typeface="Calibri"/>
                <a:ea typeface="Calibri"/>
                <a:cs typeface="Calibri"/>
                <a:sym typeface="Calibri"/>
              </a:defRPr>
            </a:lvl7pPr>
            <a:lvl8pPr indent="-555751" lvl="7" marL="3657600" marR="0" rtl="0" algn="l">
              <a:lnSpc>
                <a:spcPct val="90000"/>
              </a:lnSpc>
              <a:spcBef>
                <a:spcPts val="1431"/>
              </a:spcBef>
              <a:spcAft>
                <a:spcPts val="0"/>
              </a:spcAft>
              <a:buClr>
                <a:schemeClr val="dk1"/>
              </a:buClr>
              <a:buSzPts val="5152"/>
              <a:buFont typeface="Arial"/>
              <a:buChar char="•"/>
              <a:defRPr b="0" i="0" sz="5152" u="none" cap="none" strike="noStrike">
                <a:solidFill>
                  <a:schemeClr val="dk1"/>
                </a:solidFill>
                <a:latin typeface="Calibri"/>
                <a:ea typeface="Calibri"/>
                <a:cs typeface="Calibri"/>
                <a:sym typeface="Calibri"/>
              </a:defRPr>
            </a:lvl8pPr>
            <a:lvl9pPr indent="-555752" lvl="8" marL="4114800" marR="0" rtl="0" algn="l">
              <a:lnSpc>
                <a:spcPct val="90000"/>
              </a:lnSpc>
              <a:spcBef>
                <a:spcPts val="1431"/>
              </a:spcBef>
              <a:spcAft>
                <a:spcPts val="0"/>
              </a:spcAft>
              <a:buClr>
                <a:schemeClr val="dk1"/>
              </a:buClr>
              <a:buSzPts val="5152"/>
              <a:buFont typeface="Arial"/>
              <a:buChar char="•"/>
              <a:defRPr b="0" i="0" sz="5152" u="none" cap="none" strike="noStrike">
                <a:solidFill>
                  <a:schemeClr val="dk1"/>
                </a:solidFill>
                <a:latin typeface="Calibri"/>
                <a:ea typeface="Calibri"/>
                <a:cs typeface="Calibri"/>
                <a:sym typeface="Calibri"/>
              </a:defRPr>
            </a:lvl9pPr>
          </a:lstStyle>
          <a:p/>
        </p:txBody>
      </p:sp>
      <p:sp>
        <p:nvSpPr>
          <p:cNvPr id="40" name="Google Shape;40;p6"/>
          <p:cNvSpPr txBox="1"/>
          <p:nvPr>
            <p:ph idx="3" type="body"/>
          </p:nvPr>
        </p:nvSpPr>
        <p:spPr>
          <a:xfrm>
            <a:off x="13249336" y="9089566"/>
            <a:ext cx="11126307" cy="4454656"/>
          </a:xfrm>
          <a:prstGeom prst="rect">
            <a:avLst/>
          </a:prstGeom>
          <a:noFill/>
          <a:ln>
            <a:noFill/>
          </a:ln>
        </p:spPr>
        <p:txBody>
          <a:bodyPr anchorCtr="0" anchor="b" bIns="91425" lIns="91425" spcFirstLastPara="1" rIns="91425" wrap="square" tIns="91425">
            <a:noAutofit/>
          </a:bodyPr>
          <a:lstStyle>
            <a:lvl1pPr indent="-228600" lvl="0" marL="457200" marR="0" rtl="0" algn="l">
              <a:lnSpc>
                <a:spcPct val="90000"/>
              </a:lnSpc>
              <a:spcBef>
                <a:spcPts val="2862"/>
              </a:spcBef>
              <a:spcAft>
                <a:spcPts val="0"/>
              </a:spcAft>
              <a:buClr>
                <a:schemeClr val="dk1"/>
              </a:buClr>
              <a:buSzPts val="6869"/>
              <a:buFont typeface="Arial"/>
              <a:buNone/>
              <a:defRPr b="1" i="0" sz="6869" u="none" cap="none" strike="noStrike">
                <a:solidFill>
                  <a:schemeClr val="dk1"/>
                </a:solidFill>
                <a:latin typeface="Calibri"/>
                <a:ea typeface="Calibri"/>
                <a:cs typeface="Calibri"/>
                <a:sym typeface="Calibri"/>
              </a:defRPr>
            </a:lvl1pPr>
            <a:lvl2pPr indent="-228600" lvl="1" marL="914400" marR="0" rtl="0" algn="l">
              <a:lnSpc>
                <a:spcPct val="90000"/>
              </a:lnSpc>
              <a:spcBef>
                <a:spcPts val="1431"/>
              </a:spcBef>
              <a:spcAft>
                <a:spcPts val="0"/>
              </a:spcAft>
              <a:buClr>
                <a:schemeClr val="dk1"/>
              </a:buClr>
              <a:buSzPts val="5724"/>
              <a:buFont typeface="Arial"/>
              <a:buNone/>
              <a:defRPr b="1" i="0" sz="5724" u="none" cap="none" strike="noStrike">
                <a:solidFill>
                  <a:schemeClr val="dk1"/>
                </a:solidFill>
                <a:latin typeface="Calibri"/>
                <a:ea typeface="Calibri"/>
                <a:cs typeface="Calibri"/>
                <a:sym typeface="Calibri"/>
              </a:defRPr>
            </a:lvl2pPr>
            <a:lvl3pPr indent="-228600" lvl="2" marL="1371600" marR="0" rtl="0" algn="l">
              <a:lnSpc>
                <a:spcPct val="90000"/>
              </a:lnSpc>
              <a:spcBef>
                <a:spcPts val="1431"/>
              </a:spcBef>
              <a:spcAft>
                <a:spcPts val="0"/>
              </a:spcAft>
              <a:buClr>
                <a:schemeClr val="dk1"/>
              </a:buClr>
              <a:buSzPts val="5152"/>
              <a:buFont typeface="Arial"/>
              <a:buNone/>
              <a:defRPr b="1" i="0" sz="5152" u="none" cap="none" strike="noStrike">
                <a:solidFill>
                  <a:schemeClr val="dk1"/>
                </a:solidFill>
                <a:latin typeface="Calibri"/>
                <a:ea typeface="Calibri"/>
                <a:cs typeface="Calibri"/>
                <a:sym typeface="Calibri"/>
              </a:defRPr>
            </a:lvl3pPr>
            <a:lvl4pPr indent="-228600" lvl="3" marL="1828800" marR="0" rtl="0" algn="l">
              <a:lnSpc>
                <a:spcPct val="90000"/>
              </a:lnSpc>
              <a:spcBef>
                <a:spcPts val="1431"/>
              </a:spcBef>
              <a:spcAft>
                <a:spcPts val="0"/>
              </a:spcAft>
              <a:buClr>
                <a:schemeClr val="dk1"/>
              </a:buClr>
              <a:buSzPts val="4580"/>
              <a:buFont typeface="Arial"/>
              <a:buNone/>
              <a:defRPr b="1" i="0" sz="4580" u="none" cap="none" strike="noStrike">
                <a:solidFill>
                  <a:schemeClr val="dk1"/>
                </a:solidFill>
                <a:latin typeface="Calibri"/>
                <a:ea typeface="Calibri"/>
                <a:cs typeface="Calibri"/>
                <a:sym typeface="Calibri"/>
              </a:defRPr>
            </a:lvl4pPr>
            <a:lvl5pPr indent="-228600" lvl="4" marL="2286000" marR="0" rtl="0" algn="l">
              <a:lnSpc>
                <a:spcPct val="90000"/>
              </a:lnSpc>
              <a:spcBef>
                <a:spcPts val="1431"/>
              </a:spcBef>
              <a:spcAft>
                <a:spcPts val="0"/>
              </a:spcAft>
              <a:buClr>
                <a:schemeClr val="dk1"/>
              </a:buClr>
              <a:buSzPts val="4580"/>
              <a:buFont typeface="Arial"/>
              <a:buNone/>
              <a:defRPr b="1" i="0" sz="4580" u="none" cap="none" strike="noStrike">
                <a:solidFill>
                  <a:schemeClr val="dk1"/>
                </a:solidFill>
                <a:latin typeface="Calibri"/>
                <a:ea typeface="Calibri"/>
                <a:cs typeface="Calibri"/>
                <a:sym typeface="Calibri"/>
              </a:defRPr>
            </a:lvl5pPr>
            <a:lvl6pPr indent="-228600" lvl="5" marL="2743200" marR="0" rtl="0" algn="l">
              <a:lnSpc>
                <a:spcPct val="90000"/>
              </a:lnSpc>
              <a:spcBef>
                <a:spcPts val="1431"/>
              </a:spcBef>
              <a:spcAft>
                <a:spcPts val="0"/>
              </a:spcAft>
              <a:buClr>
                <a:schemeClr val="dk1"/>
              </a:buClr>
              <a:buSzPts val="4580"/>
              <a:buFont typeface="Arial"/>
              <a:buNone/>
              <a:defRPr b="1" i="0" sz="4580" u="none" cap="none" strike="noStrike">
                <a:solidFill>
                  <a:schemeClr val="dk1"/>
                </a:solidFill>
                <a:latin typeface="Calibri"/>
                <a:ea typeface="Calibri"/>
                <a:cs typeface="Calibri"/>
                <a:sym typeface="Calibri"/>
              </a:defRPr>
            </a:lvl6pPr>
            <a:lvl7pPr indent="-228600" lvl="6" marL="3200400" marR="0" rtl="0" algn="l">
              <a:lnSpc>
                <a:spcPct val="90000"/>
              </a:lnSpc>
              <a:spcBef>
                <a:spcPts val="1431"/>
              </a:spcBef>
              <a:spcAft>
                <a:spcPts val="0"/>
              </a:spcAft>
              <a:buClr>
                <a:schemeClr val="dk1"/>
              </a:buClr>
              <a:buSzPts val="4580"/>
              <a:buFont typeface="Arial"/>
              <a:buNone/>
              <a:defRPr b="1" i="0" sz="4580" u="none" cap="none" strike="noStrike">
                <a:solidFill>
                  <a:schemeClr val="dk1"/>
                </a:solidFill>
                <a:latin typeface="Calibri"/>
                <a:ea typeface="Calibri"/>
                <a:cs typeface="Calibri"/>
                <a:sym typeface="Calibri"/>
              </a:defRPr>
            </a:lvl7pPr>
            <a:lvl8pPr indent="-228600" lvl="7" marL="3657600" marR="0" rtl="0" algn="l">
              <a:lnSpc>
                <a:spcPct val="90000"/>
              </a:lnSpc>
              <a:spcBef>
                <a:spcPts val="1431"/>
              </a:spcBef>
              <a:spcAft>
                <a:spcPts val="0"/>
              </a:spcAft>
              <a:buClr>
                <a:schemeClr val="dk1"/>
              </a:buClr>
              <a:buSzPts val="4580"/>
              <a:buFont typeface="Arial"/>
              <a:buNone/>
              <a:defRPr b="1" i="0" sz="4580" u="none" cap="none" strike="noStrike">
                <a:solidFill>
                  <a:schemeClr val="dk1"/>
                </a:solidFill>
                <a:latin typeface="Calibri"/>
                <a:ea typeface="Calibri"/>
                <a:cs typeface="Calibri"/>
                <a:sym typeface="Calibri"/>
              </a:defRPr>
            </a:lvl8pPr>
            <a:lvl9pPr indent="-228600" lvl="8" marL="4114800" marR="0" rtl="0" algn="l">
              <a:lnSpc>
                <a:spcPct val="90000"/>
              </a:lnSpc>
              <a:spcBef>
                <a:spcPts val="1431"/>
              </a:spcBef>
              <a:spcAft>
                <a:spcPts val="0"/>
              </a:spcAft>
              <a:buClr>
                <a:schemeClr val="dk1"/>
              </a:buClr>
              <a:buSzPts val="4580"/>
              <a:buFont typeface="Arial"/>
              <a:buNone/>
              <a:defRPr b="1" i="0" sz="4580" u="none" cap="none" strike="noStrike">
                <a:solidFill>
                  <a:schemeClr val="dk1"/>
                </a:solidFill>
                <a:latin typeface="Calibri"/>
                <a:ea typeface="Calibri"/>
                <a:cs typeface="Calibri"/>
                <a:sym typeface="Calibri"/>
              </a:defRPr>
            </a:lvl9pPr>
          </a:lstStyle>
          <a:p/>
        </p:txBody>
      </p:sp>
      <p:sp>
        <p:nvSpPr>
          <p:cNvPr id="41" name="Google Shape;41;p6"/>
          <p:cNvSpPr txBox="1"/>
          <p:nvPr>
            <p:ph idx="4" type="body"/>
          </p:nvPr>
        </p:nvSpPr>
        <p:spPr>
          <a:xfrm>
            <a:off x="13249336" y="13544222"/>
            <a:ext cx="11126307" cy="19921510"/>
          </a:xfrm>
          <a:prstGeom prst="rect">
            <a:avLst/>
          </a:prstGeom>
          <a:noFill/>
          <a:ln>
            <a:noFill/>
          </a:ln>
        </p:spPr>
        <p:txBody>
          <a:bodyPr anchorCtr="0" anchor="t" bIns="91425" lIns="91425" spcFirstLastPara="1" rIns="91425" wrap="square" tIns="91425">
            <a:noAutofit/>
          </a:bodyPr>
          <a:lstStyle>
            <a:lvl1pPr indent="-737489" lvl="0" marL="457200" marR="0" rtl="0" algn="l">
              <a:lnSpc>
                <a:spcPct val="90000"/>
              </a:lnSpc>
              <a:spcBef>
                <a:spcPts val="2862"/>
              </a:spcBef>
              <a:spcAft>
                <a:spcPts val="0"/>
              </a:spcAft>
              <a:buClr>
                <a:schemeClr val="dk1"/>
              </a:buClr>
              <a:buSzPts val="8014"/>
              <a:buFont typeface="Arial"/>
              <a:buChar char="•"/>
              <a:defRPr b="0" i="0" sz="8014" u="none" cap="none" strike="noStrike">
                <a:solidFill>
                  <a:schemeClr val="dk1"/>
                </a:solidFill>
                <a:latin typeface="Calibri"/>
                <a:ea typeface="Calibri"/>
                <a:cs typeface="Calibri"/>
                <a:sym typeface="Calibri"/>
              </a:defRPr>
            </a:lvl1pPr>
            <a:lvl2pPr indent="-664781" lvl="1" marL="914400" marR="0" rtl="0" algn="l">
              <a:lnSpc>
                <a:spcPct val="90000"/>
              </a:lnSpc>
              <a:spcBef>
                <a:spcPts val="1431"/>
              </a:spcBef>
              <a:spcAft>
                <a:spcPts val="0"/>
              </a:spcAft>
              <a:buClr>
                <a:schemeClr val="dk1"/>
              </a:buClr>
              <a:buSzPts val="6869"/>
              <a:buFont typeface="Arial"/>
              <a:buChar char="•"/>
              <a:defRPr b="0" i="0" sz="6869" u="none" cap="none" strike="noStrike">
                <a:solidFill>
                  <a:schemeClr val="dk1"/>
                </a:solidFill>
                <a:latin typeface="Calibri"/>
                <a:ea typeface="Calibri"/>
                <a:cs typeface="Calibri"/>
                <a:sym typeface="Calibri"/>
              </a:defRPr>
            </a:lvl2pPr>
            <a:lvl3pPr indent="-592074" lvl="2" marL="1371600" marR="0" rtl="0" algn="l">
              <a:lnSpc>
                <a:spcPct val="90000"/>
              </a:lnSpc>
              <a:spcBef>
                <a:spcPts val="1431"/>
              </a:spcBef>
              <a:spcAft>
                <a:spcPts val="0"/>
              </a:spcAft>
              <a:buClr>
                <a:schemeClr val="dk1"/>
              </a:buClr>
              <a:buSzPts val="5724"/>
              <a:buFont typeface="Arial"/>
              <a:buChar char="•"/>
              <a:defRPr b="0" i="0" sz="5724" u="none" cap="none" strike="noStrike">
                <a:solidFill>
                  <a:schemeClr val="dk1"/>
                </a:solidFill>
                <a:latin typeface="Calibri"/>
                <a:ea typeface="Calibri"/>
                <a:cs typeface="Calibri"/>
                <a:sym typeface="Calibri"/>
              </a:defRPr>
            </a:lvl3pPr>
            <a:lvl4pPr indent="-555752" lvl="3" marL="1828800" marR="0" rtl="0" algn="l">
              <a:lnSpc>
                <a:spcPct val="90000"/>
              </a:lnSpc>
              <a:spcBef>
                <a:spcPts val="1431"/>
              </a:spcBef>
              <a:spcAft>
                <a:spcPts val="0"/>
              </a:spcAft>
              <a:buClr>
                <a:schemeClr val="dk1"/>
              </a:buClr>
              <a:buSzPts val="5152"/>
              <a:buFont typeface="Arial"/>
              <a:buChar char="•"/>
              <a:defRPr b="0" i="0" sz="5152" u="none" cap="none" strike="noStrike">
                <a:solidFill>
                  <a:schemeClr val="dk1"/>
                </a:solidFill>
                <a:latin typeface="Calibri"/>
                <a:ea typeface="Calibri"/>
                <a:cs typeface="Calibri"/>
                <a:sym typeface="Calibri"/>
              </a:defRPr>
            </a:lvl4pPr>
            <a:lvl5pPr indent="-555751" lvl="4" marL="2286000" marR="0" rtl="0" algn="l">
              <a:lnSpc>
                <a:spcPct val="90000"/>
              </a:lnSpc>
              <a:spcBef>
                <a:spcPts val="1431"/>
              </a:spcBef>
              <a:spcAft>
                <a:spcPts val="0"/>
              </a:spcAft>
              <a:buClr>
                <a:schemeClr val="dk1"/>
              </a:buClr>
              <a:buSzPts val="5152"/>
              <a:buFont typeface="Arial"/>
              <a:buChar char="•"/>
              <a:defRPr b="0" i="0" sz="5152" u="none" cap="none" strike="noStrike">
                <a:solidFill>
                  <a:schemeClr val="dk1"/>
                </a:solidFill>
                <a:latin typeface="Calibri"/>
                <a:ea typeface="Calibri"/>
                <a:cs typeface="Calibri"/>
                <a:sym typeface="Calibri"/>
              </a:defRPr>
            </a:lvl5pPr>
            <a:lvl6pPr indent="-555751" lvl="5" marL="2743200" marR="0" rtl="0" algn="l">
              <a:lnSpc>
                <a:spcPct val="90000"/>
              </a:lnSpc>
              <a:spcBef>
                <a:spcPts val="1431"/>
              </a:spcBef>
              <a:spcAft>
                <a:spcPts val="0"/>
              </a:spcAft>
              <a:buClr>
                <a:schemeClr val="dk1"/>
              </a:buClr>
              <a:buSzPts val="5152"/>
              <a:buFont typeface="Arial"/>
              <a:buChar char="•"/>
              <a:defRPr b="0" i="0" sz="5152" u="none" cap="none" strike="noStrike">
                <a:solidFill>
                  <a:schemeClr val="dk1"/>
                </a:solidFill>
                <a:latin typeface="Calibri"/>
                <a:ea typeface="Calibri"/>
                <a:cs typeface="Calibri"/>
                <a:sym typeface="Calibri"/>
              </a:defRPr>
            </a:lvl6pPr>
            <a:lvl7pPr indent="-555751" lvl="6" marL="3200400" marR="0" rtl="0" algn="l">
              <a:lnSpc>
                <a:spcPct val="90000"/>
              </a:lnSpc>
              <a:spcBef>
                <a:spcPts val="1431"/>
              </a:spcBef>
              <a:spcAft>
                <a:spcPts val="0"/>
              </a:spcAft>
              <a:buClr>
                <a:schemeClr val="dk1"/>
              </a:buClr>
              <a:buSzPts val="5152"/>
              <a:buFont typeface="Arial"/>
              <a:buChar char="•"/>
              <a:defRPr b="0" i="0" sz="5152" u="none" cap="none" strike="noStrike">
                <a:solidFill>
                  <a:schemeClr val="dk1"/>
                </a:solidFill>
                <a:latin typeface="Calibri"/>
                <a:ea typeface="Calibri"/>
                <a:cs typeface="Calibri"/>
                <a:sym typeface="Calibri"/>
              </a:defRPr>
            </a:lvl7pPr>
            <a:lvl8pPr indent="-555751" lvl="7" marL="3657600" marR="0" rtl="0" algn="l">
              <a:lnSpc>
                <a:spcPct val="90000"/>
              </a:lnSpc>
              <a:spcBef>
                <a:spcPts val="1431"/>
              </a:spcBef>
              <a:spcAft>
                <a:spcPts val="0"/>
              </a:spcAft>
              <a:buClr>
                <a:schemeClr val="dk1"/>
              </a:buClr>
              <a:buSzPts val="5152"/>
              <a:buFont typeface="Arial"/>
              <a:buChar char="•"/>
              <a:defRPr b="0" i="0" sz="5152" u="none" cap="none" strike="noStrike">
                <a:solidFill>
                  <a:schemeClr val="dk1"/>
                </a:solidFill>
                <a:latin typeface="Calibri"/>
                <a:ea typeface="Calibri"/>
                <a:cs typeface="Calibri"/>
                <a:sym typeface="Calibri"/>
              </a:defRPr>
            </a:lvl8pPr>
            <a:lvl9pPr indent="-555752" lvl="8" marL="4114800" marR="0" rtl="0" algn="l">
              <a:lnSpc>
                <a:spcPct val="90000"/>
              </a:lnSpc>
              <a:spcBef>
                <a:spcPts val="1431"/>
              </a:spcBef>
              <a:spcAft>
                <a:spcPts val="0"/>
              </a:spcAft>
              <a:buClr>
                <a:schemeClr val="dk1"/>
              </a:buClr>
              <a:buSzPts val="5152"/>
              <a:buFont typeface="Arial"/>
              <a:buChar char="•"/>
              <a:defRPr b="0" i="0" sz="5152" u="none" cap="none" strike="noStrike">
                <a:solidFill>
                  <a:schemeClr val="dk1"/>
                </a:solidFill>
                <a:latin typeface="Calibri"/>
                <a:ea typeface="Calibri"/>
                <a:cs typeface="Calibri"/>
                <a:sym typeface="Calibri"/>
              </a:defRPr>
            </a:lvl9pPr>
          </a:lstStyle>
          <a:p/>
        </p:txBody>
      </p:sp>
      <p:sp>
        <p:nvSpPr>
          <p:cNvPr id="42" name="Google Shape;42;p6"/>
          <p:cNvSpPr txBox="1"/>
          <p:nvPr>
            <p:ph idx="10" type="dt"/>
          </p:nvPr>
        </p:nvSpPr>
        <p:spPr>
          <a:xfrm>
            <a:off x="1799292" y="34366969"/>
            <a:ext cx="5888593" cy="1974126"/>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sz="3434">
                <a:solidFill>
                  <a:srgbClr val="888888"/>
                </a:solidFill>
                <a:latin typeface="Calibri"/>
                <a:ea typeface="Calibri"/>
                <a:cs typeface="Calibri"/>
                <a:sym typeface="Calibri"/>
              </a:defRPr>
            </a:lvl1pPr>
            <a:lvl2pPr indent="0" lvl="1" marL="1517995" marR="0" rtl="0" algn="l">
              <a:spcBef>
                <a:spcPts val="0"/>
              </a:spcBef>
              <a:spcAft>
                <a:spcPts val="0"/>
              </a:spcAft>
              <a:buSzPts val="1400"/>
              <a:buNone/>
              <a:defRPr b="0" i="0" sz="5976" u="none" cap="none" strike="noStrike">
                <a:solidFill>
                  <a:schemeClr val="dk1"/>
                </a:solidFill>
                <a:latin typeface="Calibri"/>
                <a:ea typeface="Calibri"/>
                <a:cs typeface="Calibri"/>
                <a:sym typeface="Calibri"/>
              </a:defRPr>
            </a:lvl2pPr>
            <a:lvl3pPr indent="0" lvl="2" marL="3035991" marR="0" rtl="0" algn="l">
              <a:spcBef>
                <a:spcPts val="0"/>
              </a:spcBef>
              <a:spcAft>
                <a:spcPts val="0"/>
              </a:spcAft>
              <a:buSzPts val="1400"/>
              <a:buNone/>
              <a:defRPr b="0" i="0" sz="5976" u="none" cap="none" strike="noStrike">
                <a:solidFill>
                  <a:schemeClr val="dk1"/>
                </a:solidFill>
                <a:latin typeface="Calibri"/>
                <a:ea typeface="Calibri"/>
                <a:cs typeface="Calibri"/>
                <a:sym typeface="Calibri"/>
              </a:defRPr>
            </a:lvl3pPr>
            <a:lvl4pPr indent="0" lvl="3" marL="4553986" marR="0" rtl="0" algn="l">
              <a:spcBef>
                <a:spcPts val="0"/>
              </a:spcBef>
              <a:spcAft>
                <a:spcPts val="0"/>
              </a:spcAft>
              <a:buSzPts val="1400"/>
              <a:buNone/>
              <a:defRPr b="0" i="0" sz="5976" u="none" cap="none" strike="noStrike">
                <a:solidFill>
                  <a:schemeClr val="dk1"/>
                </a:solidFill>
                <a:latin typeface="Calibri"/>
                <a:ea typeface="Calibri"/>
                <a:cs typeface="Calibri"/>
                <a:sym typeface="Calibri"/>
              </a:defRPr>
            </a:lvl4pPr>
            <a:lvl5pPr indent="0" lvl="4" marL="6071982" marR="0" rtl="0" algn="l">
              <a:spcBef>
                <a:spcPts val="0"/>
              </a:spcBef>
              <a:spcAft>
                <a:spcPts val="0"/>
              </a:spcAft>
              <a:buSzPts val="1400"/>
              <a:buNone/>
              <a:defRPr b="0" i="0" sz="5976" u="none" cap="none" strike="noStrike">
                <a:solidFill>
                  <a:schemeClr val="dk1"/>
                </a:solidFill>
                <a:latin typeface="Calibri"/>
                <a:ea typeface="Calibri"/>
                <a:cs typeface="Calibri"/>
                <a:sym typeface="Calibri"/>
              </a:defRPr>
            </a:lvl5pPr>
            <a:lvl6pPr indent="0" lvl="5" marL="7589977" marR="0" rtl="0" algn="l">
              <a:spcBef>
                <a:spcPts val="0"/>
              </a:spcBef>
              <a:spcAft>
                <a:spcPts val="0"/>
              </a:spcAft>
              <a:buSzPts val="1400"/>
              <a:buNone/>
              <a:defRPr b="0" i="0" sz="5976" u="none" cap="none" strike="noStrike">
                <a:solidFill>
                  <a:schemeClr val="dk1"/>
                </a:solidFill>
                <a:latin typeface="Calibri"/>
                <a:ea typeface="Calibri"/>
                <a:cs typeface="Calibri"/>
                <a:sym typeface="Calibri"/>
              </a:defRPr>
            </a:lvl6pPr>
            <a:lvl7pPr indent="0" lvl="6" marL="9107973" marR="0" rtl="0" algn="l">
              <a:spcBef>
                <a:spcPts val="0"/>
              </a:spcBef>
              <a:spcAft>
                <a:spcPts val="0"/>
              </a:spcAft>
              <a:buSzPts val="1400"/>
              <a:buNone/>
              <a:defRPr b="0" i="0" sz="5976" u="none" cap="none" strike="noStrike">
                <a:solidFill>
                  <a:schemeClr val="dk1"/>
                </a:solidFill>
                <a:latin typeface="Calibri"/>
                <a:ea typeface="Calibri"/>
                <a:cs typeface="Calibri"/>
                <a:sym typeface="Calibri"/>
              </a:defRPr>
            </a:lvl7pPr>
            <a:lvl8pPr indent="0" lvl="7" marL="10625968" marR="0" rtl="0" algn="l">
              <a:spcBef>
                <a:spcPts val="0"/>
              </a:spcBef>
              <a:spcAft>
                <a:spcPts val="0"/>
              </a:spcAft>
              <a:buSzPts val="1400"/>
              <a:buNone/>
              <a:defRPr b="0" i="0" sz="5976" u="none" cap="none" strike="noStrike">
                <a:solidFill>
                  <a:schemeClr val="dk1"/>
                </a:solidFill>
                <a:latin typeface="Calibri"/>
                <a:ea typeface="Calibri"/>
                <a:cs typeface="Calibri"/>
                <a:sym typeface="Calibri"/>
              </a:defRPr>
            </a:lvl8pPr>
            <a:lvl9pPr indent="0" lvl="8" marL="12143964" marR="0" rtl="0" algn="l">
              <a:spcBef>
                <a:spcPts val="0"/>
              </a:spcBef>
              <a:spcAft>
                <a:spcPts val="0"/>
              </a:spcAft>
              <a:buSzPts val="1400"/>
              <a:buNone/>
              <a:defRPr b="0" i="0" sz="5976" u="none" cap="none" strike="noStrike">
                <a:solidFill>
                  <a:schemeClr val="dk1"/>
                </a:solidFill>
                <a:latin typeface="Calibri"/>
                <a:ea typeface="Calibri"/>
                <a:cs typeface="Calibri"/>
                <a:sym typeface="Calibri"/>
              </a:defRPr>
            </a:lvl9pPr>
          </a:lstStyle>
          <a:p/>
        </p:txBody>
      </p:sp>
      <p:sp>
        <p:nvSpPr>
          <p:cNvPr id="43" name="Google Shape;43;p6"/>
          <p:cNvSpPr txBox="1"/>
          <p:nvPr>
            <p:ph idx="11" type="ftr"/>
          </p:nvPr>
        </p:nvSpPr>
        <p:spPr>
          <a:xfrm>
            <a:off x="8669318" y="34366969"/>
            <a:ext cx="8832890" cy="1974126"/>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sz="3434">
                <a:solidFill>
                  <a:srgbClr val="888888"/>
                </a:solidFill>
                <a:latin typeface="Calibri"/>
                <a:ea typeface="Calibri"/>
                <a:cs typeface="Calibri"/>
                <a:sym typeface="Calibri"/>
              </a:defRPr>
            </a:lvl1pPr>
            <a:lvl2pPr indent="0" lvl="1" marL="1517995" marR="0" rtl="0" algn="l">
              <a:spcBef>
                <a:spcPts val="0"/>
              </a:spcBef>
              <a:spcAft>
                <a:spcPts val="0"/>
              </a:spcAft>
              <a:buSzPts val="1400"/>
              <a:buNone/>
              <a:defRPr b="0" i="0" sz="5976" u="none" cap="none" strike="noStrike">
                <a:solidFill>
                  <a:schemeClr val="dk1"/>
                </a:solidFill>
                <a:latin typeface="Calibri"/>
                <a:ea typeface="Calibri"/>
                <a:cs typeface="Calibri"/>
                <a:sym typeface="Calibri"/>
              </a:defRPr>
            </a:lvl2pPr>
            <a:lvl3pPr indent="0" lvl="2" marL="3035991" marR="0" rtl="0" algn="l">
              <a:spcBef>
                <a:spcPts val="0"/>
              </a:spcBef>
              <a:spcAft>
                <a:spcPts val="0"/>
              </a:spcAft>
              <a:buSzPts val="1400"/>
              <a:buNone/>
              <a:defRPr b="0" i="0" sz="5976" u="none" cap="none" strike="noStrike">
                <a:solidFill>
                  <a:schemeClr val="dk1"/>
                </a:solidFill>
                <a:latin typeface="Calibri"/>
                <a:ea typeface="Calibri"/>
                <a:cs typeface="Calibri"/>
                <a:sym typeface="Calibri"/>
              </a:defRPr>
            </a:lvl3pPr>
            <a:lvl4pPr indent="0" lvl="3" marL="4553986" marR="0" rtl="0" algn="l">
              <a:spcBef>
                <a:spcPts val="0"/>
              </a:spcBef>
              <a:spcAft>
                <a:spcPts val="0"/>
              </a:spcAft>
              <a:buSzPts val="1400"/>
              <a:buNone/>
              <a:defRPr b="0" i="0" sz="5976" u="none" cap="none" strike="noStrike">
                <a:solidFill>
                  <a:schemeClr val="dk1"/>
                </a:solidFill>
                <a:latin typeface="Calibri"/>
                <a:ea typeface="Calibri"/>
                <a:cs typeface="Calibri"/>
                <a:sym typeface="Calibri"/>
              </a:defRPr>
            </a:lvl4pPr>
            <a:lvl5pPr indent="0" lvl="4" marL="6071982" marR="0" rtl="0" algn="l">
              <a:spcBef>
                <a:spcPts val="0"/>
              </a:spcBef>
              <a:spcAft>
                <a:spcPts val="0"/>
              </a:spcAft>
              <a:buSzPts val="1400"/>
              <a:buNone/>
              <a:defRPr b="0" i="0" sz="5976" u="none" cap="none" strike="noStrike">
                <a:solidFill>
                  <a:schemeClr val="dk1"/>
                </a:solidFill>
                <a:latin typeface="Calibri"/>
                <a:ea typeface="Calibri"/>
                <a:cs typeface="Calibri"/>
                <a:sym typeface="Calibri"/>
              </a:defRPr>
            </a:lvl5pPr>
            <a:lvl6pPr indent="0" lvl="5" marL="7589977" marR="0" rtl="0" algn="l">
              <a:spcBef>
                <a:spcPts val="0"/>
              </a:spcBef>
              <a:spcAft>
                <a:spcPts val="0"/>
              </a:spcAft>
              <a:buSzPts val="1400"/>
              <a:buNone/>
              <a:defRPr b="0" i="0" sz="5976" u="none" cap="none" strike="noStrike">
                <a:solidFill>
                  <a:schemeClr val="dk1"/>
                </a:solidFill>
                <a:latin typeface="Calibri"/>
                <a:ea typeface="Calibri"/>
                <a:cs typeface="Calibri"/>
                <a:sym typeface="Calibri"/>
              </a:defRPr>
            </a:lvl6pPr>
            <a:lvl7pPr indent="0" lvl="6" marL="9107973" marR="0" rtl="0" algn="l">
              <a:spcBef>
                <a:spcPts val="0"/>
              </a:spcBef>
              <a:spcAft>
                <a:spcPts val="0"/>
              </a:spcAft>
              <a:buSzPts val="1400"/>
              <a:buNone/>
              <a:defRPr b="0" i="0" sz="5976" u="none" cap="none" strike="noStrike">
                <a:solidFill>
                  <a:schemeClr val="dk1"/>
                </a:solidFill>
                <a:latin typeface="Calibri"/>
                <a:ea typeface="Calibri"/>
                <a:cs typeface="Calibri"/>
                <a:sym typeface="Calibri"/>
              </a:defRPr>
            </a:lvl7pPr>
            <a:lvl8pPr indent="0" lvl="7" marL="10625968" marR="0" rtl="0" algn="l">
              <a:spcBef>
                <a:spcPts val="0"/>
              </a:spcBef>
              <a:spcAft>
                <a:spcPts val="0"/>
              </a:spcAft>
              <a:buSzPts val="1400"/>
              <a:buNone/>
              <a:defRPr b="0" i="0" sz="5976" u="none" cap="none" strike="noStrike">
                <a:solidFill>
                  <a:schemeClr val="dk1"/>
                </a:solidFill>
                <a:latin typeface="Calibri"/>
                <a:ea typeface="Calibri"/>
                <a:cs typeface="Calibri"/>
                <a:sym typeface="Calibri"/>
              </a:defRPr>
            </a:lvl8pPr>
            <a:lvl9pPr indent="0" lvl="8" marL="12143964" marR="0" rtl="0" algn="l">
              <a:spcBef>
                <a:spcPts val="0"/>
              </a:spcBef>
              <a:spcAft>
                <a:spcPts val="0"/>
              </a:spcAft>
              <a:buSzPts val="1400"/>
              <a:buNone/>
              <a:defRPr b="0" i="0" sz="5976" u="none" cap="none" strike="noStrike">
                <a:solidFill>
                  <a:schemeClr val="dk1"/>
                </a:solidFill>
                <a:latin typeface="Calibri"/>
                <a:ea typeface="Calibri"/>
                <a:cs typeface="Calibri"/>
                <a:sym typeface="Calibri"/>
              </a:defRPr>
            </a:lvl9pPr>
          </a:lstStyle>
          <a:p/>
        </p:txBody>
      </p:sp>
      <p:sp>
        <p:nvSpPr>
          <p:cNvPr id="44" name="Google Shape;44;p6"/>
          <p:cNvSpPr txBox="1"/>
          <p:nvPr>
            <p:ph idx="12" type="sldNum"/>
          </p:nvPr>
        </p:nvSpPr>
        <p:spPr>
          <a:xfrm>
            <a:off x="18483641" y="34366969"/>
            <a:ext cx="5888593" cy="1974126"/>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3434">
                <a:solidFill>
                  <a:srgbClr val="888888"/>
                </a:solidFill>
                <a:latin typeface="Calibri"/>
                <a:ea typeface="Calibri"/>
                <a:cs typeface="Calibri"/>
                <a:sym typeface="Calibri"/>
              </a:defRPr>
            </a:lvl1pPr>
            <a:lvl2pPr indent="0" lvl="1" marL="0" marR="0" rtl="0" algn="r">
              <a:spcBef>
                <a:spcPts val="0"/>
              </a:spcBef>
              <a:buNone/>
              <a:defRPr sz="3434">
                <a:solidFill>
                  <a:srgbClr val="888888"/>
                </a:solidFill>
                <a:latin typeface="Calibri"/>
                <a:ea typeface="Calibri"/>
                <a:cs typeface="Calibri"/>
                <a:sym typeface="Calibri"/>
              </a:defRPr>
            </a:lvl2pPr>
            <a:lvl3pPr indent="0" lvl="2" marL="0" marR="0" rtl="0" algn="r">
              <a:spcBef>
                <a:spcPts val="0"/>
              </a:spcBef>
              <a:buNone/>
              <a:defRPr sz="3434">
                <a:solidFill>
                  <a:srgbClr val="888888"/>
                </a:solidFill>
                <a:latin typeface="Calibri"/>
                <a:ea typeface="Calibri"/>
                <a:cs typeface="Calibri"/>
                <a:sym typeface="Calibri"/>
              </a:defRPr>
            </a:lvl3pPr>
            <a:lvl4pPr indent="0" lvl="3" marL="0" marR="0" rtl="0" algn="r">
              <a:spcBef>
                <a:spcPts val="0"/>
              </a:spcBef>
              <a:buNone/>
              <a:defRPr sz="3434">
                <a:solidFill>
                  <a:srgbClr val="888888"/>
                </a:solidFill>
                <a:latin typeface="Calibri"/>
                <a:ea typeface="Calibri"/>
                <a:cs typeface="Calibri"/>
                <a:sym typeface="Calibri"/>
              </a:defRPr>
            </a:lvl4pPr>
            <a:lvl5pPr indent="0" lvl="4" marL="0" marR="0" rtl="0" algn="r">
              <a:spcBef>
                <a:spcPts val="0"/>
              </a:spcBef>
              <a:buNone/>
              <a:defRPr sz="3434">
                <a:solidFill>
                  <a:srgbClr val="888888"/>
                </a:solidFill>
                <a:latin typeface="Calibri"/>
                <a:ea typeface="Calibri"/>
                <a:cs typeface="Calibri"/>
                <a:sym typeface="Calibri"/>
              </a:defRPr>
            </a:lvl5pPr>
            <a:lvl6pPr indent="0" lvl="5" marL="0" marR="0" rtl="0" algn="r">
              <a:spcBef>
                <a:spcPts val="0"/>
              </a:spcBef>
              <a:buNone/>
              <a:defRPr sz="3434">
                <a:solidFill>
                  <a:srgbClr val="888888"/>
                </a:solidFill>
                <a:latin typeface="Calibri"/>
                <a:ea typeface="Calibri"/>
                <a:cs typeface="Calibri"/>
                <a:sym typeface="Calibri"/>
              </a:defRPr>
            </a:lvl6pPr>
            <a:lvl7pPr indent="0" lvl="6" marL="0" marR="0" rtl="0" algn="r">
              <a:spcBef>
                <a:spcPts val="0"/>
              </a:spcBef>
              <a:buNone/>
              <a:defRPr sz="3434">
                <a:solidFill>
                  <a:srgbClr val="888888"/>
                </a:solidFill>
                <a:latin typeface="Calibri"/>
                <a:ea typeface="Calibri"/>
                <a:cs typeface="Calibri"/>
                <a:sym typeface="Calibri"/>
              </a:defRPr>
            </a:lvl7pPr>
            <a:lvl8pPr indent="0" lvl="7" marL="0" marR="0" rtl="0" algn="r">
              <a:spcBef>
                <a:spcPts val="0"/>
              </a:spcBef>
              <a:buNone/>
              <a:defRPr sz="3434">
                <a:solidFill>
                  <a:srgbClr val="888888"/>
                </a:solidFill>
                <a:latin typeface="Calibri"/>
                <a:ea typeface="Calibri"/>
                <a:cs typeface="Calibri"/>
                <a:sym typeface="Calibri"/>
              </a:defRPr>
            </a:lvl8pPr>
            <a:lvl9pPr indent="0" lvl="8" marL="0" marR="0" rtl="0" algn="r">
              <a:spcBef>
                <a:spcPts val="0"/>
              </a:spcBef>
              <a:buNone/>
              <a:defRPr sz="3434">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7"/>
          <p:cNvSpPr txBox="1"/>
          <p:nvPr>
            <p:ph type="title"/>
          </p:nvPr>
        </p:nvSpPr>
        <p:spPr>
          <a:xfrm>
            <a:off x="1799293" y="1974134"/>
            <a:ext cx="22572940" cy="7166939"/>
          </a:xfrm>
          <a:prstGeom prst="rect">
            <a:avLst/>
          </a:prstGeom>
          <a:noFill/>
          <a:ln>
            <a:noFill/>
          </a:ln>
        </p:spPr>
        <p:txBody>
          <a:bodyPr anchorCtr="0" anchor="ctr" bIns="91425" lIns="91425" spcFirstLastPara="1" rIns="91425" wrap="square" tIns="91425">
            <a:noAutofit/>
          </a:bodyPr>
          <a:lstStyle>
            <a:lvl1pPr indent="0" lvl="0" marL="0" marR="0" rtl="0" algn="l">
              <a:lnSpc>
                <a:spcPct val="90000"/>
              </a:lnSpc>
              <a:spcBef>
                <a:spcPts val="0"/>
              </a:spcBef>
              <a:spcAft>
                <a:spcPts val="0"/>
              </a:spcAft>
              <a:buClr>
                <a:schemeClr val="dk1"/>
              </a:buClr>
              <a:buSzPts val="12594"/>
              <a:buFont typeface="Calibri"/>
              <a:buNone/>
              <a:defRPr b="0" i="0" sz="12594"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47" name="Google Shape;47;p7"/>
          <p:cNvSpPr txBox="1"/>
          <p:nvPr>
            <p:ph idx="10" type="dt"/>
          </p:nvPr>
        </p:nvSpPr>
        <p:spPr>
          <a:xfrm>
            <a:off x="1799292" y="34366969"/>
            <a:ext cx="5888593" cy="1974126"/>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sz="3434">
                <a:solidFill>
                  <a:srgbClr val="888888"/>
                </a:solidFill>
                <a:latin typeface="Calibri"/>
                <a:ea typeface="Calibri"/>
                <a:cs typeface="Calibri"/>
                <a:sym typeface="Calibri"/>
              </a:defRPr>
            </a:lvl1pPr>
            <a:lvl2pPr indent="0" lvl="1" marL="1517995" marR="0" rtl="0" algn="l">
              <a:spcBef>
                <a:spcPts val="0"/>
              </a:spcBef>
              <a:spcAft>
                <a:spcPts val="0"/>
              </a:spcAft>
              <a:buSzPts val="1400"/>
              <a:buNone/>
              <a:defRPr b="0" i="0" sz="5976" u="none" cap="none" strike="noStrike">
                <a:solidFill>
                  <a:schemeClr val="dk1"/>
                </a:solidFill>
                <a:latin typeface="Calibri"/>
                <a:ea typeface="Calibri"/>
                <a:cs typeface="Calibri"/>
                <a:sym typeface="Calibri"/>
              </a:defRPr>
            </a:lvl2pPr>
            <a:lvl3pPr indent="0" lvl="2" marL="3035991" marR="0" rtl="0" algn="l">
              <a:spcBef>
                <a:spcPts val="0"/>
              </a:spcBef>
              <a:spcAft>
                <a:spcPts val="0"/>
              </a:spcAft>
              <a:buSzPts val="1400"/>
              <a:buNone/>
              <a:defRPr b="0" i="0" sz="5976" u="none" cap="none" strike="noStrike">
                <a:solidFill>
                  <a:schemeClr val="dk1"/>
                </a:solidFill>
                <a:latin typeface="Calibri"/>
                <a:ea typeface="Calibri"/>
                <a:cs typeface="Calibri"/>
                <a:sym typeface="Calibri"/>
              </a:defRPr>
            </a:lvl3pPr>
            <a:lvl4pPr indent="0" lvl="3" marL="4553986" marR="0" rtl="0" algn="l">
              <a:spcBef>
                <a:spcPts val="0"/>
              </a:spcBef>
              <a:spcAft>
                <a:spcPts val="0"/>
              </a:spcAft>
              <a:buSzPts val="1400"/>
              <a:buNone/>
              <a:defRPr b="0" i="0" sz="5976" u="none" cap="none" strike="noStrike">
                <a:solidFill>
                  <a:schemeClr val="dk1"/>
                </a:solidFill>
                <a:latin typeface="Calibri"/>
                <a:ea typeface="Calibri"/>
                <a:cs typeface="Calibri"/>
                <a:sym typeface="Calibri"/>
              </a:defRPr>
            </a:lvl4pPr>
            <a:lvl5pPr indent="0" lvl="4" marL="6071982" marR="0" rtl="0" algn="l">
              <a:spcBef>
                <a:spcPts val="0"/>
              </a:spcBef>
              <a:spcAft>
                <a:spcPts val="0"/>
              </a:spcAft>
              <a:buSzPts val="1400"/>
              <a:buNone/>
              <a:defRPr b="0" i="0" sz="5976" u="none" cap="none" strike="noStrike">
                <a:solidFill>
                  <a:schemeClr val="dk1"/>
                </a:solidFill>
                <a:latin typeface="Calibri"/>
                <a:ea typeface="Calibri"/>
                <a:cs typeface="Calibri"/>
                <a:sym typeface="Calibri"/>
              </a:defRPr>
            </a:lvl5pPr>
            <a:lvl6pPr indent="0" lvl="5" marL="7589977" marR="0" rtl="0" algn="l">
              <a:spcBef>
                <a:spcPts val="0"/>
              </a:spcBef>
              <a:spcAft>
                <a:spcPts val="0"/>
              </a:spcAft>
              <a:buSzPts val="1400"/>
              <a:buNone/>
              <a:defRPr b="0" i="0" sz="5976" u="none" cap="none" strike="noStrike">
                <a:solidFill>
                  <a:schemeClr val="dk1"/>
                </a:solidFill>
                <a:latin typeface="Calibri"/>
                <a:ea typeface="Calibri"/>
                <a:cs typeface="Calibri"/>
                <a:sym typeface="Calibri"/>
              </a:defRPr>
            </a:lvl6pPr>
            <a:lvl7pPr indent="0" lvl="6" marL="9107973" marR="0" rtl="0" algn="l">
              <a:spcBef>
                <a:spcPts val="0"/>
              </a:spcBef>
              <a:spcAft>
                <a:spcPts val="0"/>
              </a:spcAft>
              <a:buSzPts val="1400"/>
              <a:buNone/>
              <a:defRPr b="0" i="0" sz="5976" u="none" cap="none" strike="noStrike">
                <a:solidFill>
                  <a:schemeClr val="dk1"/>
                </a:solidFill>
                <a:latin typeface="Calibri"/>
                <a:ea typeface="Calibri"/>
                <a:cs typeface="Calibri"/>
                <a:sym typeface="Calibri"/>
              </a:defRPr>
            </a:lvl7pPr>
            <a:lvl8pPr indent="0" lvl="7" marL="10625968" marR="0" rtl="0" algn="l">
              <a:spcBef>
                <a:spcPts val="0"/>
              </a:spcBef>
              <a:spcAft>
                <a:spcPts val="0"/>
              </a:spcAft>
              <a:buSzPts val="1400"/>
              <a:buNone/>
              <a:defRPr b="0" i="0" sz="5976" u="none" cap="none" strike="noStrike">
                <a:solidFill>
                  <a:schemeClr val="dk1"/>
                </a:solidFill>
                <a:latin typeface="Calibri"/>
                <a:ea typeface="Calibri"/>
                <a:cs typeface="Calibri"/>
                <a:sym typeface="Calibri"/>
              </a:defRPr>
            </a:lvl8pPr>
            <a:lvl9pPr indent="0" lvl="8" marL="12143964" marR="0" rtl="0" algn="l">
              <a:spcBef>
                <a:spcPts val="0"/>
              </a:spcBef>
              <a:spcAft>
                <a:spcPts val="0"/>
              </a:spcAft>
              <a:buSzPts val="1400"/>
              <a:buNone/>
              <a:defRPr b="0" i="0" sz="5976" u="none" cap="none" strike="noStrike">
                <a:solidFill>
                  <a:schemeClr val="dk1"/>
                </a:solidFill>
                <a:latin typeface="Calibri"/>
                <a:ea typeface="Calibri"/>
                <a:cs typeface="Calibri"/>
                <a:sym typeface="Calibri"/>
              </a:defRPr>
            </a:lvl9pPr>
          </a:lstStyle>
          <a:p/>
        </p:txBody>
      </p:sp>
      <p:sp>
        <p:nvSpPr>
          <p:cNvPr id="48" name="Google Shape;48;p7"/>
          <p:cNvSpPr txBox="1"/>
          <p:nvPr>
            <p:ph idx="11" type="ftr"/>
          </p:nvPr>
        </p:nvSpPr>
        <p:spPr>
          <a:xfrm>
            <a:off x="8669318" y="34366969"/>
            <a:ext cx="8832890" cy="1974126"/>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sz="3434">
                <a:solidFill>
                  <a:srgbClr val="888888"/>
                </a:solidFill>
                <a:latin typeface="Calibri"/>
                <a:ea typeface="Calibri"/>
                <a:cs typeface="Calibri"/>
                <a:sym typeface="Calibri"/>
              </a:defRPr>
            </a:lvl1pPr>
            <a:lvl2pPr indent="0" lvl="1" marL="1517995" marR="0" rtl="0" algn="l">
              <a:spcBef>
                <a:spcPts val="0"/>
              </a:spcBef>
              <a:spcAft>
                <a:spcPts val="0"/>
              </a:spcAft>
              <a:buSzPts val="1400"/>
              <a:buNone/>
              <a:defRPr b="0" i="0" sz="5976" u="none" cap="none" strike="noStrike">
                <a:solidFill>
                  <a:schemeClr val="dk1"/>
                </a:solidFill>
                <a:latin typeface="Calibri"/>
                <a:ea typeface="Calibri"/>
                <a:cs typeface="Calibri"/>
                <a:sym typeface="Calibri"/>
              </a:defRPr>
            </a:lvl2pPr>
            <a:lvl3pPr indent="0" lvl="2" marL="3035991" marR="0" rtl="0" algn="l">
              <a:spcBef>
                <a:spcPts val="0"/>
              </a:spcBef>
              <a:spcAft>
                <a:spcPts val="0"/>
              </a:spcAft>
              <a:buSzPts val="1400"/>
              <a:buNone/>
              <a:defRPr b="0" i="0" sz="5976" u="none" cap="none" strike="noStrike">
                <a:solidFill>
                  <a:schemeClr val="dk1"/>
                </a:solidFill>
                <a:latin typeface="Calibri"/>
                <a:ea typeface="Calibri"/>
                <a:cs typeface="Calibri"/>
                <a:sym typeface="Calibri"/>
              </a:defRPr>
            </a:lvl3pPr>
            <a:lvl4pPr indent="0" lvl="3" marL="4553986" marR="0" rtl="0" algn="l">
              <a:spcBef>
                <a:spcPts val="0"/>
              </a:spcBef>
              <a:spcAft>
                <a:spcPts val="0"/>
              </a:spcAft>
              <a:buSzPts val="1400"/>
              <a:buNone/>
              <a:defRPr b="0" i="0" sz="5976" u="none" cap="none" strike="noStrike">
                <a:solidFill>
                  <a:schemeClr val="dk1"/>
                </a:solidFill>
                <a:latin typeface="Calibri"/>
                <a:ea typeface="Calibri"/>
                <a:cs typeface="Calibri"/>
                <a:sym typeface="Calibri"/>
              </a:defRPr>
            </a:lvl4pPr>
            <a:lvl5pPr indent="0" lvl="4" marL="6071982" marR="0" rtl="0" algn="l">
              <a:spcBef>
                <a:spcPts val="0"/>
              </a:spcBef>
              <a:spcAft>
                <a:spcPts val="0"/>
              </a:spcAft>
              <a:buSzPts val="1400"/>
              <a:buNone/>
              <a:defRPr b="0" i="0" sz="5976" u="none" cap="none" strike="noStrike">
                <a:solidFill>
                  <a:schemeClr val="dk1"/>
                </a:solidFill>
                <a:latin typeface="Calibri"/>
                <a:ea typeface="Calibri"/>
                <a:cs typeface="Calibri"/>
                <a:sym typeface="Calibri"/>
              </a:defRPr>
            </a:lvl5pPr>
            <a:lvl6pPr indent="0" lvl="5" marL="7589977" marR="0" rtl="0" algn="l">
              <a:spcBef>
                <a:spcPts val="0"/>
              </a:spcBef>
              <a:spcAft>
                <a:spcPts val="0"/>
              </a:spcAft>
              <a:buSzPts val="1400"/>
              <a:buNone/>
              <a:defRPr b="0" i="0" sz="5976" u="none" cap="none" strike="noStrike">
                <a:solidFill>
                  <a:schemeClr val="dk1"/>
                </a:solidFill>
                <a:latin typeface="Calibri"/>
                <a:ea typeface="Calibri"/>
                <a:cs typeface="Calibri"/>
                <a:sym typeface="Calibri"/>
              </a:defRPr>
            </a:lvl6pPr>
            <a:lvl7pPr indent="0" lvl="6" marL="9107973" marR="0" rtl="0" algn="l">
              <a:spcBef>
                <a:spcPts val="0"/>
              </a:spcBef>
              <a:spcAft>
                <a:spcPts val="0"/>
              </a:spcAft>
              <a:buSzPts val="1400"/>
              <a:buNone/>
              <a:defRPr b="0" i="0" sz="5976" u="none" cap="none" strike="noStrike">
                <a:solidFill>
                  <a:schemeClr val="dk1"/>
                </a:solidFill>
                <a:latin typeface="Calibri"/>
                <a:ea typeface="Calibri"/>
                <a:cs typeface="Calibri"/>
                <a:sym typeface="Calibri"/>
              </a:defRPr>
            </a:lvl7pPr>
            <a:lvl8pPr indent="0" lvl="7" marL="10625968" marR="0" rtl="0" algn="l">
              <a:spcBef>
                <a:spcPts val="0"/>
              </a:spcBef>
              <a:spcAft>
                <a:spcPts val="0"/>
              </a:spcAft>
              <a:buSzPts val="1400"/>
              <a:buNone/>
              <a:defRPr b="0" i="0" sz="5976" u="none" cap="none" strike="noStrike">
                <a:solidFill>
                  <a:schemeClr val="dk1"/>
                </a:solidFill>
                <a:latin typeface="Calibri"/>
                <a:ea typeface="Calibri"/>
                <a:cs typeface="Calibri"/>
                <a:sym typeface="Calibri"/>
              </a:defRPr>
            </a:lvl8pPr>
            <a:lvl9pPr indent="0" lvl="8" marL="12143964" marR="0" rtl="0" algn="l">
              <a:spcBef>
                <a:spcPts val="0"/>
              </a:spcBef>
              <a:spcAft>
                <a:spcPts val="0"/>
              </a:spcAft>
              <a:buSzPts val="1400"/>
              <a:buNone/>
              <a:defRPr b="0" i="0" sz="5976" u="none" cap="none" strike="noStrike">
                <a:solidFill>
                  <a:schemeClr val="dk1"/>
                </a:solidFill>
                <a:latin typeface="Calibri"/>
                <a:ea typeface="Calibri"/>
                <a:cs typeface="Calibri"/>
                <a:sym typeface="Calibri"/>
              </a:defRPr>
            </a:lvl9pPr>
          </a:lstStyle>
          <a:p/>
        </p:txBody>
      </p:sp>
      <p:sp>
        <p:nvSpPr>
          <p:cNvPr id="49" name="Google Shape;49;p7"/>
          <p:cNvSpPr txBox="1"/>
          <p:nvPr>
            <p:ph idx="12" type="sldNum"/>
          </p:nvPr>
        </p:nvSpPr>
        <p:spPr>
          <a:xfrm>
            <a:off x="18483641" y="34366969"/>
            <a:ext cx="5888593" cy="1974126"/>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3434">
                <a:solidFill>
                  <a:srgbClr val="888888"/>
                </a:solidFill>
                <a:latin typeface="Calibri"/>
                <a:ea typeface="Calibri"/>
                <a:cs typeface="Calibri"/>
                <a:sym typeface="Calibri"/>
              </a:defRPr>
            </a:lvl1pPr>
            <a:lvl2pPr indent="0" lvl="1" marL="0" marR="0" rtl="0" algn="r">
              <a:spcBef>
                <a:spcPts val="0"/>
              </a:spcBef>
              <a:buNone/>
              <a:defRPr sz="3434">
                <a:solidFill>
                  <a:srgbClr val="888888"/>
                </a:solidFill>
                <a:latin typeface="Calibri"/>
                <a:ea typeface="Calibri"/>
                <a:cs typeface="Calibri"/>
                <a:sym typeface="Calibri"/>
              </a:defRPr>
            </a:lvl2pPr>
            <a:lvl3pPr indent="0" lvl="2" marL="0" marR="0" rtl="0" algn="r">
              <a:spcBef>
                <a:spcPts val="0"/>
              </a:spcBef>
              <a:buNone/>
              <a:defRPr sz="3434">
                <a:solidFill>
                  <a:srgbClr val="888888"/>
                </a:solidFill>
                <a:latin typeface="Calibri"/>
                <a:ea typeface="Calibri"/>
                <a:cs typeface="Calibri"/>
                <a:sym typeface="Calibri"/>
              </a:defRPr>
            </a:lvl3pPr>
            <a:lvl4pPr indent="0" lvl="3" marL="0" marR="0" rtl="0" algn="r">
              <a:spcBef>
                <a:spcPts val="0"/>
              </a:spcBef>
              <a:buNone/>
              <a:defRPr sz="3434">
                <a:solidFill>
                  <a:srgbClr val="888888"/>
                </a:solidFill>
                <a:latin typeface="Calibri"/>
                <a:ea typeface="Calibri"/>
                <a:cs typeface="Calibri"/>
                <a:sym typeface="Calibri"/>
              </a:defRPr>
            </a:lvl4pPr>
            <a:lvl5pPr indent="0" lvl="4" marL="0" marR="0" rtl="0" algn="r">
              <a:spcBef>
                <a:spcPts val="0"/>
              </a:spcBef>
              <a:buNone/>
              <a:defRPr sz="3434">
                <a:solidFill>
                  <a:srgbClr val="888888"/>
                </a:solidFill>
                <a:latin typeface="Calibri"/>
                <a:ea typeface="Calibri"/>
                <a:cs typeface="Calibri"/>
                <a:sym typeface="Calibri"/>
              </a:defRPr>
            </a:lvl5pPr>
            <a:lvl6pPr indent="0" lvl="5" marL="0" marR="0" rtl="0" algn="r">
              <a:spcBef>
                <a:spcPts val="0"/>
              </a:spcBef>
              <a:buNone/>
              <a:defRPr sz="3434">
                <a:solidFill>
                  <a:srgbClr val="888888"/>
                </a:solidFill>
                <a:latin typeface="Calibri"/>
                <a:ea typeface="Calibri"/>
                <a:cs typeface="Calibri"/>
                <a:sym typeface="Calibri"/>
              </a:defRPr>
            </a:lvl6pPr>
            <a:lvl7pPr indent="0" lvl="6" marL="0" marR="0" rtl="0" algn="r">
              <a:spcBef>
                <a:spcPts val="0"/>
              </a:spcBef>
              <a:buNone/>
              <a:defRPr sz="3434">
                <a:solidFill>
                  <a:srgbClr val="888888"/>
                </a:solidFill>
                <a:latin typeface="Calibri"/>
                <a:ea typeface="Calibri"/>
                <a:cs typeface="Calibri"/>
                <a:sym typeface="Calibri"/>
              </a:defRPr>
            </a:lvl7pPr>
            <a:lvl8pPr indent="0" lvl="7" marL="0" marR="0" rtl="0" algn="r">
              <a:spcBef>
                <a:spcPts val="0"/>
              </a:spcBef>
              <a:buNone/>
              <a:defRPr sz="3434">
                <a:solidFill>
                  <a:srgbClr val="888888"/>
                </a:solidFill>
                <a:latin typeface="Calibri"/>
                <a:ea typeface="Calibri"/>
                <a:cs typeface="Calibri"/>
                <a:sym typeface="Calibri"/>
              </a:defRPr>
            </a:lvl8pPr>
            <a:lvl9pPr indent="0" lvl="8" marL="0" marR="0" rtl="0" algn="r">
              <a:spcBef>
                <a:spcPts val="0"/>
              </a:spcBef>
              <a:buNone/>
              <a:defRPr sz="3434">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8"/>
          <p:cNvSpPr txBox="1"/>
          <p:nvPr>
            <p:ph idx="10" type="dt"/>
          </p:nvPr>
        </p:nvSpPr>
        <p:spPr>
          <a:xfrm>
            <a:off x="1799292" y="34366969"/>
            <a:ext cx="5888593" cy="1974126"/>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sz="3434">
                <a:solidFill>
                  <a:srgbClr val="888888"/>
                </a:solidFill>
                <a:latin typeface="Calibri"/>
                <a:ea typeface="Calibri"/>
                <a:cs typeface="Calibri"/>
                <a:sym typeface="Calibri"/>
              </a:defRPr>
            </a:lvl1pPr>
            <a:lvl2pPr indent="0" lvl="1" marL="1517995" marR="0" rtl="0" algn="l">
              <a:spcBef>
                <a:spcPts val="0"/>
              </a:spcBef>
              <a:spcAft>
                <a:spcPts val="0"/>
              </a:spcAft>
              <a:buSzPts val="1400"/>
              <a:buNone/>
              <a:defRPr b="0" i="0" sz="5976" u="none" cap="none" strike="noStrike">
                <a:solidFill>
                  <a:schemeClr val="dk1"/>
                </a:solidFill>
                <a:latin typeface="Calibri"/>
                <a:ea typeface="Calibri"/>
                <a:cs typeface="Calibri"/>
                <a:sym typeface="Calibri"/>
              </a:defRPr>
            </a:lvl2pPr>
            <a:lvl3pPr indent="0" lvl="2" marL="3035991" marR="0" rtl="0" algn="l">
              <a:spcBef>
                <a:spcPts val="0"/>
              </a:spcBef>
              <a:spcAft>
                <a:spcPts val="0"/>
              </a:spcAft>
              <a:buSzPts val="1400"/>
              <a:buNone/>
              <a:defRPr b="0" i="0" sz="5976" u="none" cap="none" strike="noStrike">
                <a:solidFill>
                  <a:schemeClr val="dk1"/>
                </a:solidFill>
                <a:latin typeface="Calibri"/>
                <a:ea typeface="Calibri"/>
                <a:cs typeface="Calibri"/>
                <a:sym typeface="Calibri"/>
              </a:defRPr>
            </a:lvl3pPr>
            <a:lvl4pPr indent="0" lvl="3" marL="4553986" marR="0" rtl="0" algn="l">
              <a:spcBef>
                <a:spcPts val="0"/>
              </a:spcBef>
              <a:spcAft>
                <a:spcPts val="0"/>
              </a:spcAft>
              <a:buSzPts val="1400"/>
              <a:buNone/>
              <a:defRPr b="0" i="0" sz="5976" u="none" cap="none" strike="noStrike">
                <a:solidFill>
                  <a:schemeClr val="dk1"/>
                </a:solidFill>
                <a:latin typeface="Calibri"/>
                <a:ea typeface="Calibri"/>
                <a:cs typeface="Calibri"/>
                <a:sym typeface="Calibri"/>
              </a:defRPr>
            </a:lvl4pPr>
            <a:lvl5pPr indent="0" lvl="4" marL="6071982" marR="0" rtl="0" algn="l">
              <a:spcBef>
                <a:spcPts val="0"/>
              </a:spcBef>
              <a:spcAft>
                <a:spcPts val="0"/>
              </a:spcAft>
              <a:buSzPts val="1400"/>
              <a:buNone/>
              <a:defRPr b="0" i="0" sz="5976" u="none" cap="none" strike="noStrike">
                <a:solidFill>
                  <a:schemeClr val="dk1"/>
                </a:solidFill>
                <a:latin typeface="Calibri"/>
                <a:ea typeface="Calibri"/>
                <a:cs typeface="Calibri"/>
                <a:sym typeface="Calibri"/>
              </a:defRPr>
            </a:lvl5pPr>
            <a:lvl6pPr indent="0" lvl="5" marL="7589977" marR="0" rtl="0" algn="l">
              <a:spcBef>
                <a:spcPts val="0"/>
              </a:spcBef>
              <a:spcAft>
                <a:spcPts val="0"/>
              </a:spcAft>
              <a:buSzPts val="1400"/>
              <a:buNone/>
              <a:defRPr b="0" i="0" sz="5976" u="none" cap="none" strike="noStrike">
                <a:solidFill>
                  <a:schemeClr val="dk1"/>
                </a:solidFill>
                <a:latin typeface="Calibri"/>
                <a:ea typeface="Calibri"/>
                <a:cs typeface="Calibri"/>
                <a:sym typeface="Calibri"/>
              </a:defRPr>
            </a:lvl6pPr>
            <a:lvl7pPr indent="0" lvl="6" marL="9107973" marR="0" rtl="0" algn="l">
              <a:spcBef>
                <a:spcPts val="0"/>
              </a:spcBef>
              <a:spcAft>
                <a:spcPts val="0"/>
              </a:spcAft>
              <a:buSzPts val="1400"/>
              <a:buNone/>
              <a:defRPr b="0" i="0" sz="5976" u="none" cap="none" strike="noStrike">
                <a:solidFill>
                  <a:schemeClr val="dk1"/>
                </a:solidFill>
                <a:latin typeface="Calibri"/>
                <a:ea typeface="Calibri"/>
                <a:cs typeface="Calibri"/>
                <a:sym typeface="Calibri"/>
              </a:defRPr>
            </a:lvl7pPr>
            <a:lvl8pPr indent="0" lvl="7" marL="10625968" marR="0" rtl="0" algn="l">
              <a:spcBef>
                <a:spcPts val="0"/>
              </a:spcBef>
              <a:spcAft>
                <a:spcPts val="0"/>
              </a:spcAft>
              <a:buSzPts val="1400"/>
              <a:buNone/>
              <a:defRPr b="0" i="0" sz="5976" u="none" cap="none" strike="noStrike">
                <a:solidFill>
                  <a:schemeClr val="dk1"/>
                </a:solidFill>
                <a:latin typeface="Calibri"/>
                <a:ea typeface="Calibri"/>
                <a:cs typeface="Calibri"/>
                <a:sym typeface="Calibri"/>
              </a:defRPr>
            </a:lvl8pPr>
            <a:lvl9pPr indent="0" lvl="8" marL="12143964" marR="0" rtl="0" algn="l">
              <a:spcBef>
                <a:spcPts val="0"/>
              </a:spcBef>
              <a:spcAft>
                <a:spcPts val="0"/>
              </a:spcAft>
              <a:buSzPts val="1400"/>
              <a:buNone/>
              <a:defRPr b="0" i="0" sz="5976" u="none" cap="none" strike="noStrike">
                <a:solidFill>
                  <a:schemeClr val="dk1"/>
                </a:solidFill>
                <a:latin typeface="Calibri"/>
                <a:ea typeface="Calibri"/>
                <a:cs typeface="Calibri"/>
                <a:sym typeface="Calibri"/>
              </a:defRPr>
            </a:lvl9pPr>
          </a:lstStyle>
          <a:p/>
        </p:txBody>
      </p:sp>
      <p:sp>
        <p:nvSpPr>
          <p:cNvPr id="52" name="Google Shape;52;p8"/>
          <p:cNvSpPr txBox="1"/>
          <p:nvPr>
            <p:ph idx="11" type="ftr"/>
          </p:nvPr>
        </p:nvSpPr>
        <p:spPr>
          <a:xfrm>
            <a:off x="8669318" y="34366969"/>
            <a:ext cx="8832890" cy="1974126"/>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sz="3434">
                <a:solidFill>
                  <a:srgbClr val="888888"/>
                </a:solidFill>
                <a:latin typeface="Calibri"/>
                <a:ea typeface="Calibri"/>
                <a:cs typeface="Calibri"/>
                <a:sym typeface="Calibri"/>
              </a:defRPr>
            </a:lvl1pPr>
            <a:lvl2pPr indent="0" lvl="1" marL="1517995" marR="0" rtl="0" algn="l">
              <a:spcBef>
                <a:spcPts val="0"/>
              </a:spcBef>
              <a:spcAft>
                <a:spcPts val="0"/>
              </a:spcAft>
              <a:buSzPts val="1400"/>
              <a:buNone/>
              <a:defRPr b="0" i="0" sz="5976" u="none" cap="none" strike="noStrike">
                <a:solidFill>
                  <a:schemeClr val="dk1"/>
                </a:solidFill>
                <a:latin typeface="Calibri"/>
                <a:ea typeface="Calibri"/>
                <a:cs typeface="Calibri"/>
                <a:sym typeface="Calibri"/>
              </a:defRPr>
            </a:lvl2pPr>
            <a:lvl3pPr indent="0" lvl="2" marL="3035991" marR="0" rtl="0" algn="l">
              <a:spcBef>
                <a:spcPts val="0"/>
              </a:spcBef>
              <a:spcAft>
                <a:spcPts val="0"/>
              </a:spcAft>
              <a:buSzPts val="1400"/>
              <a:buNone/>
              <a:defRPr b="0" i="0" sz="5976" u="none" cap="none" strike="noStrike">
                <a:solidFill>
                  <a:schemeClr val="dk1"/>
                </a:solidFill>
                <a:latin typeface="Calibri"/>
                <a:ea typeface="Calibri"/>
                <a:cs typeface="Calibri"/>
                <a:sym typeface="Calibri"/>
              </a:defRPr>
            </a:lvl3pPr>
            <a:lvl4pPr indent="0" lvl="3" marL="4553986" marR="0" rtl="0" algn="l">
              <a:spcBef>
                <a:spcPts val="0"/>
              </a:spcBef>
              <a:spcAft>
                <a:spcPts val="0"/>
              </a:spcAft>
              <a:buSzPts val="1400"/>
              <a:buNone/>
              <a:defRPr b="0" i="0" sz="5976" u="none" cap="none" strike="noStrike">
                <a:solidFill>
                  <a:schemeClr val="dk1"/>
                </a:solidFill>
                <a:latin typeface="Calibri"/>
                <a:ea typeface="Calibri"/>
                <a:cs typeface="Calibri"/>
                <a:sym typeface="Calibri"/>
              </a:defRPr>
            </a:lvl4pPr>
            <a:lvl5pPr indent="0" lvl="4" marL="6071982" marR="0" rtl="0" algn="l">
              <a:spcBef>
                <a:spcPts val="0"/>
              </a:spcBef>
              <a:spcAft>
                <a:spcPts val="0"/>
              </a:spcAft>
              <a:buSzPts val="1400"/>
              <a:buNone/>
              <a:defRPr b="0" i="0" sz="5976" u="none" cap="none" strike="noStrike">
                <a:solidFill>
                  <a:schemeClr val="dk1"/>
                </a:solidFill>
                <a:latin typeface="Calibri"/>
                <a:ea typeface="Calibri"/>
                <a:cs typeface="Calibri"/>
                <a:sym typeface="Calibri"/>
              </a:defRPr>
            </a:lvl5pPr>
            <a:lvl6pPr indent="0" lvl="5" marL="7589977" marR="0" rtl="0" algn="l">
              <a:spcBef>
                <a:spcPts val="0"/>
              </a:spcBef>
              <a:spcAft>
                <a:spcPts val="0"/>
              </a:spcAft>
              <a:buSzPts val="1400"/>
              <a:buNone/>
              <a:defRPr b="0" i="0" sz="5976" u="none" cap="none" strike="noStrike">
                <a:solidFill>
                  <a:schemeClr val="dk1"/>
                </a:solidFill>
                <a:latin typeface="Calibri"/>
                <a:ea typeface="Calibri"/>
                <a:cs typeface="Calibri"/>
                <a:sym typeface="Calibri"/>
              </a:defRPr>
            </a:lvl6pPr>
            <a:lvl7pPr indent="0" lvl="6" marL="9107973" marR="0" rtl="0" algn="l">
              <a:spcBef>
                <a:spcPts val="0"/>
              </a:spcBef>
              <a:spcAft>
                <a:spcPts val="0"/>
              </a:spcAft>
              <a:buSzPts val="1400"/>
              <a:buNone/>
              <a:defRPr b="0" i="0" sz="5976" u="none" cap="none" strike="noStrike">
                <a:solidFill>
                  <a:schemeClr val="dk1"/>
                </a:solidFill>
                <a:latin typeface="Calibri"/>
                <a:ea typeface="Calibri"/>
                <a:cs typeface="Calibri"/>
                <a:sym typeface="Calibri"/>
              </a:defRPr>
            </a:lvl7pPr>
            <a:lvl8pPr indent="0" lvl="7" marL="10625968" marR="0" rtl="0" algn="l">
              <a:spcBef>
                <a:spcPts val="0"/>
              </a:spcBef>
              <a:spcAft>
                <a:spcPts val="0"/>
              </a:spcAft>
              <a:buSzPts val="1400"/>
              <a:buNone/>
              <a:defRPr b="0" i="0" sz="5976" u="none" cap="none" strike="noStrike">
                <a:solidFill>
                  <a:schemeClr val="dk1"/>
                </a:solidFill>
                <a:latin typeface="Calibri"/>
                <a:ea typeface="Calibri"/>
                <a:cs typeface="Calibri"/>
                <a:sym typeface="Calibri"/>
              </a:defRPr>
            </a:lvl8pPr>
            <a:lvl9pPr indent="0" lvl="8" marL="12143964" marR="0" rtl="0" algn="l">
              <a:spcBef>
                <a:spcPts val="0"/>
              </a:spcBef>
              <a:spcAft>
                <a:spcPts val="0"/>
              </a:spcAft>
              <a:buSzPts val="1400"/>
              <a:buNone/>
              <a:defRPr b="0" i="0" sz="5976" u="none" cap="none" strike="noStrike">
                <a:solidFill>
                  <a:schemeClr val="dk1"/>
                </a:solidFill>
                <a:latin typeface="Calibri"/>
                <a:ea typeface="Calibri"/>
                <a:cs typeface="Calibri"/>
                <a:sym typeface="Calibri"/>
              </a:defRPr>
            </a:lvl9pPr>
          </a:lstStyle>
          <a:p/>
        </p:txBody>
      </p:sp>
      <p:sp>
        <p:nvSpPr>
          <p:cNvPr id="53" name="Google Shape;53;p8"/>
          <p:cNvSpPr txBox="1"/>
          <p:nvPr>
            <p:ph idx="12" type="sldNum"/>
          </p:nvPr>
        </p:nvSpPr>
        <p:spPr>
          <a:xfrm>
            <a:off x="18483641" y="34366969"/>
            <a:ext cx="5888593" cy="1974126"/>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3434">
                <a:solidFill>
                  <a:srgbClr val="888888"/>
                </a:solidFill>
                <a:latin typeface="Calibri"/>
                <a:ea typeface="Calibri"/>
                <a:cs typeface="Calibri"/>
                <a:sym typeface="Calibri"/>
              </a:defRPr>
            </a:lvl1pPr>
            <a:lvl2pPr indent="0" lvl="1" marL="0" marR="0" rtl="0" algn="r">
              <a:spcBef>
                <a:spcPts val="0"/>
              </a:spcBef>
              <a:buNone/>
              <a:defRPr sz="3434">
                <a:solidFill>
                  <a:srgbClr val="888888"/>
                </a:solidFill>
                <a:latin typeface="Calibri"/>
                <a:ea typeface="Calibri"/>
                <a:cs typeface="Calibri"/>
                <a:sym typeface="Calibri"/>
              </a:defRPr>
            </a:lvl2pPr>
            <a:lvl3pPr indent="0" lvl="2" marL="0" marR="0" rtl="0" algn="r">
              <a:spcBef>
                <a:spcPts val="0"/>
              </a:spcBef>
              <a:buNone/>
              <a:defRPr sz="3434">
                <a:solidFill>
                  <a:srgbClr val="888888"/>
                </a:solidFill>
                <a:latin typeface="Calibri"/>
                <a:ea typeface="Calibri"/>
                <a:cs typeface="Calibri"/>
                <a:sym typeface="Calibri"/>
              </a:defRPr>
            </a:lvl3pPr>
            <a:lvl4pPr indent="0" lvl="3" marL="0" marR="0" rtl="0" algn="r">
              <a:spcBef>
                <a:spcPts val="0"/>
              </a:spcBef>
              <a:buNone/>
              <a:defRPr sz="3434">
                <a:solidFill>
                  <a:srgbClr val="888888"/>
                </a:solidFill>
                <a:latin typeface="Calibri"/>
                <a:ea typeface="Calibri"/>
                <a:cs typeface="Calibri"/>
                <a:sym typeface="Calibri"/>
              </a:defRPr>
            </a:lvl4pPr>
            <a:lvl5pPr indent="0" lvl="4" marL="0" marR="0" rtl="0" algn="r">
              <a:spcBef>
                <a:spcPts val="0"/>
              </a:spcBef>
              <a:buNone/>
              <a:defRPr sz="3434">
                <a:solidFill>
                  <a:srgbClr val="888888"/>
                </a:solidFill>
                <a:latin typeface="Calibri"/>
                <a:ea typeface="Calibri"/>
                <a:cs typeface="Calibri"/>
                <a:sym typeface="Calibri"/>
              </a:defRPr>
            </a:lvl5pPr>
            <a:lvl6pPr indent="0" lvl="5" marL="0" marR="0" rtl="0" algn="r">
              <a:spcBef>
                <a:spcPts val="0"/>
              </a:spcBef>
              <a:buNone/>
              <a:defRPr sz="3434">
                <a:solidFill>
                  <a:srgbClr val="888888"/>
                </a:solidFill>
                <a:latin typeface="Calibri"/>
                <a:ea typeface="Calibri"/>
                <a:cs typeface="Calibri"/>
                <a:sym typeface="Calibri"/>
              </a:defRPr>
            </a:lvl6pPr>
            <a:lvl7pPr indent="0" lvl="6" marL="0" marR="0" rtl="0" algn="r">
              <a:spcBef>
                <a:spcPts val="0"/>
              </a:spcBef>
              <a:buNone/>
              <a:defRPr sz="3434">
                <a:solidFill>
                  <a:srgbClr val="888888"/>
                </a:solidFill>
                <a:latin typeface="Calibri"/>
                <a:ea typeface="Calibri"/>
                <a:cs typeface="Calibri"/>
                <a:sym typeface="Calibri"/>
              </a:defRPr>
            </a:lvl7pPr>
            <a:lvl8pPr indent="0" lvl="7" marL="0" marR="0" rtl="0" algn="r">
              <a:spcBef>
                <a:spcPts val="0"/>
              </a:spcBef>
              <a:buNone/>
              <a:defRPr sz="3434">
                <a:solidFill>
                  <a:srgbClr val="888888"/>
                </a:solidFill>
                <a:latin typeface="Calibri"/>
                <a:ea typeface="Calibri"/>
                <a:cs typeface="Calibri"/>
                <a:sym typeface="Calibri"/>
              </a:defRPr>
            </a:lvl8pPr>
            <a:lvl9pPr indent="0" lvl="8" marL="0" marR="0" rtl="0" algn="r">
              <a:spcBef>
                <a:spcPts val="0"/>
              </a:spcBef>
              <a:buNone/>
              <a:defRPr sz="3434">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1802701" y="2471949"/>
            <a:ext cx="8440998" cy="8651822"/>
          </a:xfrm>
          <a:prstGeom prst="rect">
            <a:avLst/>
          </a:prstGeom>
          <a:noFill/>
          <a:ln>
            <a:noFill/>
          </a:ln>
        </p:spPr>
        <p:txBody>
          <a:bodyPr anchorCtr="0" anchor="b" bIns="91425" lIns="91425" spcFirstLastPara="1" rIns="91425" wrap="square" tIns="91425">
            <a:noAutofit/>
          </a:bodyPr>
          <a:lstStyle>
            <a:lvl1pPr indent="0" lvl="0" marL="0" marR="0" rtl="0" algn="l">
              <a:lnSpc>
                <a:spcPct val="90000"/>
              </a:lnSpc>
              <a:spcBef>
                <a:spcPts val="0"/>
              </a:spcBef>
              <a:spcAft>
                <a:spcPts val="0"/>
              </a:spcAft>
              <a:buClr>
                <a:schemeClr val="dk1"/>
              </a:buClr>
              <a:buSzPts val="9159"/>
              <a:buFont typeface="Calibri"/>
              <a:buNone/>
              <a:defRPr b="0" i="0" sz="9159"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56" name="Google Shape;56;p9"/>
          <p:cNvSpPr txBox="1"/>
          <p:nvPr>
            <p:ph idx="1" type="body"/>
          </p:nvPr>
        </p:nvSpPr>
        <p:spPr>
          <a:xfrm>
            <a:off x="11126307" y="5338732"/>
            <a:ext cx="13249334" cy="26350293"/>
          </a:xfrm>
          <a:prstGeom prst="rect">
            <a:avLst/>
          </a:prstGeom>
          <a:noFill/>
          <a:ln>
            <a:noFill/>
          </a:ln>
        </p:spPr>
        <p:txBody>
          <a:bodyPr anchorCtr="0" anchor="t" bIns="91425" lIns="91425" spcFirstLastPara="1" rIns="91425" wrap="square" tIns="91425">
            <a:noAutofit/>
          </a:bodyPr>
          <a:lstStyle>
            <a:lvl1pPr indent="-810196" lvl="0" marL="457200" marR="0" rtl="0" algn="l">
              <a:lnSpc>
                <a:spcPct val="90000"/>
              </a:lnSpc>
              <a:spcBef>
                <a:spcPts val="2862"/>
              </a:spcBef>
              <a:spcAft>
                <a:spcPts val="0"/>
              </a:spcAft>
              <a:buClr>
                <a:schemeClr val="dk1"/>
              </a:buClr>
              <a:buSzPts val="9159"/>
              <a:buFont typeface="Arial"/>
              <a:buChar char="•"/>
              <a:defRPr b="0" i="0" sz="9159" u="none" cap="none" strike="noStrike">
                <a:solidFill>
                  <a:schemeClr val="dk1"/>
                </a:solidFill>
                <a:latin typeface="Calibri"/>
                <a:ea typeface="Calibri"/>
                <a:cs typeface="Calibri"/>
                <a:sym typeface="Calibri"/>
              </a:defRPr>
            </a:lvl1pPr>
            <a:lvl2pPr indent="-737489" lvl="1" marL="914400" marR="0" rtl="0" algn="l">
              <a:lnSpc>
                <a:spcPct val="90000"/>
              </a:lnSpc>
              <a:spcBef>
                <a:spcPts val="1431"/>
              </a:spcBef>
              <a:spcAft>
                <a:spcPts val="0"/>
              </a:spcAft>
              <a:buClr>
                <a:schemeClr val="dk1"/>
              </a:buClr>
              <a:buSzPts val="8014"/>
              <a:buFont typeface="Arial"/>
              <a:buChar char="•"/>
              <a:defRPr b="0" i="0" sz="8014" u="none" cap="none" strike="noStrike">
                <a:solidFill>
                  <a:schemeClr val="dk1"/>
                </a:solidFill>
                <a:latin typeface="Calibri"/>
                <a:ea typeface="Calibri"/>
                <a:cs typeface="Calibri"/>
                <a:sym typeface="Calibri"/>
              </a:defRPr>
            </a:lvl2pPr>
            <a:lvl3pPr indent="-664781" lvl="2" marL="1371600" marR="0" rtl="0" algn="l">
              <a:lnSpc>
                <a:spcPct val="90000"/>
              </a:lnSpc>
              <a:spcBef>
                <a:spcPts val="1431"/>
              </a:spcBef>
              <a:spcAft>
                <a:spcPts val="0"/>
              </a:spcAft>
              <a:buClr>
                <a:schemeClr val="dk1"/>
              </a:buClr>
              <a:buSzPts val="6869"/>
              <a:buFont typeface="Arial"/>
              <a:buChar char="•"/>
              <a:defRPr b="0" i="0" sz="6869" u="none" cap="none" strike="noStrike">
                <a:solidFill>
                  <a:schemeClr val="dk1"/>
                </a:solidFill>
                <a:latin typeface="Calibri"/>
                <a:ea typeface="Calibri"/>
                <a:cs typeface="Calibri"/>
                <a:sym typeface="Calibri"/>
              </a:defRPr>
            </a:lvl3pPr>
            <a:lvl4pPr indent="-592074" lvl="3" marL="1828800" marR="0" rtl="0" algn="l">
              <a:lnSpc>
                <a:spcPct val="90000"/>
              </a:lnSpc>
              <a:spcBef>
                <a:spcPts val="1431"/>
              </a:spcBef>
              <a:spcAft>
                <a:spcPts val="0"/>
              </a:spcAft>
              <a:buClr>
                <a:schemeClr val="dk1"/>
              </a:buClr>
              <a:buSzPts val="5724"/>
              <a:buFont typeface="Arial"/>
              <a:buChar char="•"/>
              <a:defRPr b="0" i="0" sz="5724" u="none" cap="none" strike="noStrike">
                <a:solidFill>
                  <a:schemeClr val="dk1"/>
                </a:solidFill>
                <a:latin typeface="Calibri"/>
                <a:ea typeface="Calibri"/>
                <a:cs typeface="Calibri"/>
                <a:sym typeface="Calibri"/>
              </a:defRPr>
            </a:lvl4pPr>
            <a:lvl5pPr indent="-592073" lvl="4" marL="2286000" marR="0" rtl="0" algn="l">
              <a:lnSpc>
                <a:spcPct val="90000"/>
              </a:lnSpc>
              <a:spcBef>
                <a:spcPts val="1431"/>
              </a:spcBef>
              <a:spcAft>
                <a:spcPts val="0"/>
              </a:spcAft>
              <a:buClr>
                <a:schemeClr val="dk1"/>
              </a:buClr>
              <a:buSzPts val="5724"/>
              <a:buFont typeface="Arial"/>
              <a:buChar char="•"/>
              <a:defRPr b="0" i="0" sz="5724" u="none" cap="none" strike="noStrike">
                <a:solidFill>
                  <a:schemeClr val="dk1"/>
                </a:solidFill>
                <a:latin typeface="Calibri"/>
                <a:ea typeface="Calibri"/>
                <a:cs typeface="Calibri"/>
                <a:sym typeface="Calibri"/>
              </a:defRPr>
            </a:lvl5pPr>
            <a:lvl6pPr indent="-592073" lvl="5" marL="2743200" marR="0" rtl="0" algn="l">
              <a:lnSpc>
                <a:spcPct val="90000"/>
              </a:lnSpc>
              <a:spcBef>
                <a:spcPts val="1431"/>
              </a:spcBef>
              <a:spcAft>
                <a:spcPts val="0"/>
              </a:spcAft>
              <a:buClr>
                <a:schemeClr val="dk1"/>
              </a:buClr>
              <a:buSzPts val="5724"/>
              <a:buFont typeface="Arial"/>
              <a:buChar char="•"/>
              <a:defRPr b="0" i="0" sz="5724" u="none" cap="none" strike="noStrike">
                <a:solidFill>
                  <a:schemeClr val="dk1"/>
                </a:solidFill>
                <a:latin typeface="Calibri"/>
                <a:ea typeface="Calibri"/>
                <a:cs typeface="Calibri"/>
                <a:sym typeface="Calibri"/>
              </a:defRPr>
            </a:lvl6pPr>
            <a:lvl7pPr indent="-592073" lvl="6" marL="3200400" marR="0" rtl="0" algn="l">
              <a:lnSpc>
                <a:spcPct val="90000"/>
              </a:lnSpc>
              <a:spcBef>
                <a:spcPts val="1431"/>
              </a:spcBef>
              <a:spcAft>
                <a:spcPts val="0"/>
              </a:spcAft>
              <a:buClr>
                <a:schemeClr val="dk1"/>
              </a:buClr>
              <a:buSzPts val="5724"/>
              <a:buFont typeface="Arial"/>
              <a:buChar char="•"/>
              <a:defRPr b="0" i="0" sz="5724" u="none" cap="none" strike="noStrike">
                <a:solidFill>
                  <a:schemeClr val="dk1"/>
                </a:solidFill>
                <a:latin typeface="Calibri"/>
                <a:ea typeface="Calibri"/>
                <a:cs typeface="Calibri"/>
                <a:sym typeface="Calibri"/>
              </a:defRPr>
            </a:lvl7pPr>
            <a:lvl8pPr indent="-592073" lvl="7" marL="3657600" marR="0" rtl="0" algn="l">
              <a:lnSpc>
                <a:spcPct val="90000"/>
              </a:lnSpc>
              <a:spcBef>
                <a:spcPts val="1431"/>
              </a:spcBef>
              <a:spcAft>
                <a:spcPts val="0"/>
              </a:spcAft>
              <a:buClr>
                <a:schemeClr val="dk1"/>
              </a:buClr>
              <a:buSzPts val="5724"/>
              <a:buFont typeface="Arial"/>
              <a:buChar char="•"/>
              <a:defRPr b="0" i="0" sz="5724" u="none" cap="none" strike="noStrike">
                <a:solidFill>
                  <a:schemeClr val="dk1"/>
                </a:solidFill>
                <a:latin typeface="Calibri"/>
                <a:ea typeface="Calibri"/>
                <a:cs typeface="Calibri"/>
                <a:sym typeface="Calibri"/>
              </a:defRPr>
            </a:lvl8pPr>
            <a:lvl9pPr indent="-592073" lvl="8" marL="4114800" marR="0" rtl="0" algn="l">
              <a:lnSpc>
                <a:spcPct val="90000"/>
              </a:lnSpc>
              <a:spcBef>
                <a:spcPts val="1431"/>
              </a:spcBef>
              <a:spcAft>
                <a:spcPts val="0"/>
              </a:spcAft>
              <a:buClr>
                <a:schemeClr val="dk1"/>
              </a:buClr>
              <a:buSzPts val="5724"/>
              <a:buFont typeface="Arial"/>
              <a:buChar char="•"/>
              <a:defRPr b="0" i="0" sz="5724" u="none" cap="none" strike="noStrike">
                <a:solidFill>
                  <a:schemeClr val="dk1"/>
                </a:solidFill>
                <a:latin typeface="Calibri"/>
                <a:ea typeface="Calibri"/>
                <a:cs typeface="Calibri"/>
                <a:sym typeface="Calibri"/>
              </a:defRPr>
            </a:lvl9pPr>
          </a:lstStyle>
          <a:p/>
        </p:txBody>
      </p:sp>
      <p:sp>
        <p:nvSpPr>
          <p:cNvPr id="57" name="Google Shape;57;p9"/>
          <p:cNvSpPr txBox="1"/>
          <p:nvPr>
            <p:ph idx="2" type="body"/>
          </p:nvPr>
        </p:nvSpPr>
        <p:spPr>
          <a:xfrm>
            <a:off x="1802701" y="11123771"/>
            <a:ext cx="8440998" cy="20608163"/>
          </a:xfrm>
          <a:prstGeom prst="rect">
            <a:avLst/>
          </a:prstGeom>
          <a:noFill/>
          <a:ln>
            <a:noFill/>
          </a:ln>
        </p:spPr>
        <p:txBody>
          <a:bodyPr anchorCtr="0" anchor="t" bIns="91425" lIns="91425" spcFirstLastPara="1" rIns="91425" wrap="square" tIns="91425">
            <a:noAutofit/>
          </a:bodyPr>
          <a:lstStyle>
            <a:lvl1pPr indent="-228600" lvl="0" marL="457200" marR="0" rtl="0" algn="l">
              <a:lnSpc>
                <a:spcPct val="90000"/>
              </a:lnSpc>
              <a:spcBef>
                <a:spcPts val="2862"/>
              </a:spcBef>
              <a:spcAft>
                <a:spcPts val="0"/>
              </a:spcAft>
              <a:buClr>
                <a:schemeClr val="dk1"/>
              </a:buClr>
              <a:buSzPts val="4580"/>
              <a:buFont typeface="Arial"/>
              <a:buNone/>
              <a:defRPr b="0" i="0" sz="4580" u="none" cap="none" strike="noStrike">
                <a:solidFill>
                  <a:schemeClr val="dk1"/>
                </a:solidFill>
                <a:latin typeface="Calibri"/>
                <a:ea typeface="Calibri"/>
                <a:cs typeface="Calibri"/>
                <a:sym typeface="Calibri"/>
              </a:defRPr>
            </a:lvl1pPr>
            <a:lvl2pPr indent="-228600" lvl="1" marL="914400" marR="0" rtl="0" algn="l">
              <a:lnSpc>
                <a:spcPct val="90000"/>
              </a:lnSpc>
              <a:spcBef>
                <a:spcPts val="1431"/>
              </a:spcBef>
              <a:spcAft>
                <a:spcPts val="0"/>
              </a:spcAft>
              <a:buClr>
                <a:schemeClr val="dk1"/>
              </a:buClr>
              <a:buSzPts val="4007"/>
              <a:buFont typeface="Arial"/>
              <a:buNone/>
              <a:defRPr b="0" i="0" sz="4007" u="none" cap="none" strike="noStrike">
                <a:solidFill>
                  <a:schemeClr val="dk1"/>
                </a:solidFill>
                <a:latin typeface="Calibri"/>
                <a:ea typeface="Calibri"/>
                <a:cs typeface="Calibri"/>
                <a:sym typeface="Calibri"/>
              </a:defRPr>
            </a:lvl2pPr>
            <a:lvl3pPr indent="-228600" lvl="2" marL="1371600" marR="0" rtl="0" algn="l">
              <a:lnSpc>
                <a:spcPct val="90000"/>
              </a:lnSpc>
              <a:spcBef>
                <a:spcPts val="1431"/>
              </a:spcBef>
              <a:spcAft>
                <a:spcPts val="0"/>
              </a:spcAft>
              <a:buClr>
                <a:schemeClr val="dk1"/>
              </a:buClr>
              <a:buSzPts val="3435"/>
              <a:buFont typeface="Arial"/>
              <a:buNone/>
              <a:defRPr b="0" i="0" sz="3434" u="none" cap="none" strike="noStrike">
                <a:solidFill>
                  <a:schemeClr val="dk1"/>
                </a:solidFill>
                <a:latin typeface="Calibri"/>
                <a:ea typeface="Calibri"/>
                <a:cs typeface="Calibri"/>
                <a:sym typeface="Calibri"/>
              </a:defRPr>
            </a:lvl3pPr>
            <a:lvl4pPr indent="-228600" lvl="3" marL="1828800" marR="0" rtl="0" algn="l">
              <a:lnSpc>
                <a:spcPct val="90000"/>
              </a:lnSpc>
              <a:spcBef>
                <a:spcPts val="1431"/>
              </a:spcBef>
              <a:spcAft>
                <a:spcPts val="0"/>
              </a:spcAft>
              <a:buClr>
                <a:schemeClr val="dk1"/>
              </a:buClr>
              <a:buSzPts val="2862"/>
              <a:buFont typeface="Arial"/>
              <a:buNone/>
              <a:defRPr b="0" i="0" sz="2862" u="none" cap="none" strike="noStrike">
                <a:solidFill>
                  <a:schemeClr val="dk1"/>
                </a:solidFill>
                <a:latin typeface="Calibri"/>
                <a:ea typeface="Calibri"/>
                <a:cs typeface="Calibri"/>
                <a:sym typeface="Calibri"/>
              </a:defRPr>
            </a:lvl4pPr>
            <a:lvl5pPr indent="-228600" lvl="4" marL="2286000" marR="0" rtl="0" algn="l">
              <a:lnSpc>
                <a:spcPct val="90000"/>
              </a:lnSpc>
              <a:spcBef>
                <a:spcPts val="1431"/>
              </a:spcBef>
              <a:spcAft>
                <a:spcPts val="0"/>
              </a:spcAft>
              <a:buClr>
                <a:schemeClr val="dk1"/>
              </a:buClr>
              <a:buSzPts val="2862"/>
              <a:buFont typeface="Arial"/>
              <a:buNone/>
              <a:defRPr b="0" i="0" sz="2862" u="none" cap="none" strike="noStrike">
                <a:solidFill>
                  <a:schemeClr val="dk1"/>
                </a:solidFill>
                <a:latin typeface="Calibri"/>
                <a:ea typeface="Calibri"/>
                <a:cs typeface="Calibri"/>
                <a:sym typeface="Calibri"/>
              </a:defRPr>
            </a:lvl5pPr>
            <a:lvl6pPr indent="-228600" lvl="5" marL="2743200" marR="0" rtl="0" algn="l">
              <a:lnSpc>
                <a:spcPct val="90000"/>
              </a:lnSpc>
              <a:spcBef>
                <a:spcPts val="1431"/>
              </a:spcBef>
              <a:spcAft>
                <a:spcPts val="0"/>
              </a:spcAft>
              <a:buClr>
                <a:schemeClr val="dk1"/>
              </a:buClr>
              <a:buSzPts val="2862"/>
              <a:buFont typeface="Arial"/>
              <a:buNone/>
              <a:defRPr b="0" i="0" sz="2862" u="none" cap="none" strike="noStrike">
                <a:solidFill>
                  <a:schemeClr val="dk1"/>
                </a:solidFill>
                <a:latin typeface="Calibri"/>
                <a:ea typeface="Calibri"/>
                <a:cs typeface="Calibri"/>
                <a:sym typeface="Calibri"/>
              </a:defRPr>
            </a:lvl6pPr>
            <a:lvl7pPr indent="-228600" lvl="6" marL="3200400" marR="0" rtl="0" algn="l">
              <a:lnSpc>
                <a:spcPct val="90000"/>
              </a:lnSpc>
              <a:spcBef>
                <a:spcPts val="1431"/>
              </a:spcBef>
              <a:spcAft>
                <a:spcPts val="0"/>
              </a:spcAft>
              <a:buClr>
                <a:schemeClr val="dk1"/>
              </a:buClr>
              <a:buSzPts val="2862"/>
              <a:buFont typeface="Arial"/>
              <a:buNone/>
              <a:defRPr b="0" i="0" sz="2862" u="none" cap="none" strike="noStrike">
                <a:solidFill>
                  <a:schemeClr val="dk1"/>
                </a:solidFill>
                <a:latin typeface="Calibri"/>
                <a:ea typeface="Calibri"/>
                <a:cs typeface="Calibri"/>
                <a:sym typeface="Calibri"/>
              </a:defRPr>
            </a:lvl7pPr>
            <a:lvl8pPr indent="-228600" lvl="7" marL="3657600" marR="0" rtl="0" algn="l">
              <a:lnSpc>
                <a:spcPct val="90000"/>
              </a:lnSpc>
              <a:spcBef>
                <a:spcPts val="1431"/>
              </a:spcBef>
              <a:spcAft>
                <a:spcPts val="0"/>
              </a:spcAft>
              <a:buClr>
                <a:schemeClr val="dk1"/>
              </a:buClr>
              <a:buSzPts val="2862"/>
              <a:buFont typeface="Arial"/>
              <a:buNone/>
              <a:defRPr b="0" i="0" sz="2862" u="none" cap="none" strike="noStrike">
                <a:solidFill>
                  <a:schemeClr val="dk1"/>
                </a:solidFill>
                <a:latin typeface="Calibri"/>
                <a:ea typeface="Calibri"/>
                <a:cs typeface="Calibri"/>
                <a:sym typeface="Calibri"/>
              </a:defRPr>
            </a:lvl8pPr>
            <a:lvl9pPr indent="-228600" lvl="8" marL="4114800" marR="0" rtl="0" algn="l">
              <a:lnSpc>
                <a:spcPct val="90000"/>
              </a:lnSpc>
              <a:spcBef>
                <a:spcPts val="1431"/>
              </a:spcBef>
              <a:spcAft>
                <a:spcPts val="0"/>
              </a:spcAft>
              <a:buClr>
                <a:schemeClr val="dk1"/>
              </a:buClr>
              <a:buSzPts val="2862"/>
              <a:buFont typeface="Arial"/>
              <a:buNone/>
              <a:defRPr b="0" i="0" sz="2862" u="none" cap="none" strike="noStrike">
                <a:solidFill>
                  <a:schemeClr val="dk1"/>
                </a:solidFill>
                <a:latin typeface="Calibri"/>
                <a:ea typeface="Calibri"/>
                <a:cs typeface="Calibri"/>
                <a:sym typeface="Calibri"/>
              </a:defRPr>
            </a:lvl9pPr>
          </a:lstStyle>
          <a:p/>
        </p:txBody>
      </p:sp>
      <p:sp>
        <p:nvSpPr>
          <p:cNvPr id="58" name="Google Shape;58;p9"/>
          <p:cNvSpPr txBox="1"/>
          <p:nvPr>
            <p:ph idx="10" type="dt"/>
          </p:nvPr>
        </p:nvSpPr>
        <p:spPr>
          <a:xfrm>
            <a:off x="1799292" y="34366969"/>
            <a:ext cx="5888593" cy="1974126"/>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sz="3434">
                <a:solidFill>
                  <a:srgbClr val="888888"/>
                </a:solidFill>
                <a:latin typeface="Calibri"/>
                <a:ea typeface="Calibri"/>
                <a:cs typeface="Calibri"/>
                <a:sym typeface="Calibri"/>
              </a:defRPr>
            </a:lvl1pPr>
            <a:lvl2pPr indent="0" lvl="1" marL="1517995" marR="0" rtl="0" algn="l">
              <a:spcBef>
                <a:spcPts val="0"/>
              </a:spcBef>
              <a:spcAft>
                <a:spcPts val="0"/>
              </a:spcAft>
              <a:buSzPts val="1400"/>
              <a:buNone/>
              <a:defRPr b="0" i="0" sz="5976" u="none" cap="none" strike="noStrike">
                <a:solidFill>
                  <a:schemeClr val="dk1"/>
                </a:solidFill>
                <a:latin typeface="Calibri"/>
                <a:ea typeface="Calibri"/>
                <a:cs typeface="Calibri"/>
                <a:sym typeface="Calibri"/>
              </a:defRPr>
            </a:lvl2pPr>
            <a:lvl3pPr indent="0" lvl="2" marL="3035991" marR="0" rtl="0" algn="l">
              <a:spcBef>
                <a:spcPts val="0"/>
              </a:spcBef>
              <a:spcAft>
                <a:spcPts val="0"/>
              </a:spcAft>
              <a:buSzPts val="1400"/>
              <a:buNone/>
              <a:defRPr b="0" i="0" sz="5976" u="none" cap="none" strike="noStrike">
                <a:solidFill>
                  <a:schemeClr val="dk1"/>
                </a:solidFill>
                <a:latin typeface="Calibri"/>
                <a:ea typeface="Calibri"/>
                <a:cs typeface="Calibri"/>
                <a:sym typeface="Calibri"/>
              </a:defRPr>
            </a:lvl3pPr>
            <a:lvl4pPr indent="0" lvl="3" marL="4553986" marR="0" rtl="0" algn="l">
              <a:spcBef>
                <a:spcPts val="0"/>
              </a:spcBef>
              <a:spcAft>
                <a:spcPts val="0"/>
              </a:spcAft>
              <a:buSzPts val="1400"/>
              <a:buNone/>
              <a:defRPr b="0" i="0" sz="5976" u="none" cap="none" strike="noStrike">
                <a:solidFill>
                  <a:schemeClr val="dk1"/>
                </a:solidFill>
                <a:latin typeface="Calibri"/>
                <a:ea typeface="Calibri"/>
                <a:cs typeface="Calibri"/>
                <a:sym typeface="Calibri"/>
              </a:defRPr>
            </a:lvl4pPr>
            <a:lvl5pPr indent="0" lvl="4" marL="6071982" marR="0" rtl="0" algn="l">
              <a:spcBef>
                <a:spcPts val="0"/>
              </a:spcBef>
              <a:spcAft>
                <a:spcPts val="0"/>
              </a:spcAft>
              <a:buSzPts val="1400"/>
              <a:buNone/>
              <a:defRPr b="0" i="0" sz="5976" u="none" cap="none" strike="noStrike">
                <a:solidFill>
                  <a:schemeClr val="dk1"/>
                </a:solidFill>
                <a:latin typeface="Calibri"/>
                <a:ea typeface="Calibri"/>
                <a:cs typeface="Calibri"/>
                <a:sym typeface="Calibri"/>
              </a:defRPr>
            </a:lvl5pPr>
            <a:lvl6pPr indent="0" lvl="5" marL="7589977" marR="0" rtl="0" algn="l">
              <a:spcBef>
                <a:spcPts val="0"/>
              </a:spcBef>
              <a:spcAft>
                <a:spcPts val="0"/>
              </a:spcAft>
              <a:buSzPts val="1400"/>
              <a:buNone/>
              <a:defRPr b="0" i="0" sz="5976" u="none" cap="none" strike="noStrike">
                <a:solidFill>
                  <a:schemeClr val="dk1"/>
                </a:solidFill>
                <a:latin typeface="Calibri"/>
                <a:ea typeface="Calibri"/>
                <a:cs typeface="Calibri"/>
                <a:sym typeface="Calibri"/>
              </a:defRPr>
            </a:lvl6pPr>
            <a:lvl7pPr indent="0" lvl="6" marL="9107973" marR="0" rtl="0" algn="l">
              <a:spcBef>
                <a:spcPts val="0"/>
              </a:spcBef>
              <a:spcAft>
                <a:spcPts val="0"/>
              </a:spcAft>
              <a:buSzPts val="1400"/>
              <a:buNone/>
              <a:defRPr b="0" i="0" sz="5976" u="none" cap="none" strike="noStrike">
                <a:solidFill>
                  <a:schemeClr val="dk1"/>
                </a:solidFill>
                <a:latin typeface="Calibri"/>
                <a:ea typeface="Calibri"/>
                <a:cs typeface="Calibri"/>
                <a:sym typeface="Calibri"/>
              </a:defRPr>
            </a:lvl7pPr>
            <a:lvl8pPr indent="0" lvl="7" marL="10625968" marR="0" rtl="0" algn="l">
              <a:spcBef>
                <a:spcPts val="0"/>
              </a:spcBef>
              <a:spcAft>
                <a:spcPts val="0"/>
              </a:spcAft>
              <a:buSzPts val="1400"/>
              <a:buNone/>
              <a:defRPr b="0" i="0" sz="5976" u="none" cap="none" strike="noStrike">
                <a:solidFill>
                  <a:schemeClr val="dk1"/>
                </a:solidFill>
                <a:latin typeface="Calibri"/>
                <a:ea typeface="Calibri"/>
                <a:cs typeface="Calibri"/>
                <a:sym typeface="Calibri"/>
              </a:defRPr>
            </a:lvl8pPr>
            <a:lvl9pPr indent="0" lvl="8" marL="12143964" marR="0" rtl="0" algn="l">
              <a:spcBef>
                <a:spcPts val="0"/>
              </a:spcBef>
              <a:spcAft>
                <a:spcPts val="0"/>
              </a:spcAft>
              <a:buSzPts val="1400"/>
              <a:buNone/>
              <a:defRPr b="0" i="0" sz="5976" u="none" cap="none" strike="noStrike">
                <a:solidFill>
                  <a:schemeClr val="dk1"/>
                </a:solidFill>
                <a:latin typeface="Calibri"/>
                <a:ea typeface="Calibri"/>
                <a:cs typeface="Calibri"/>
                <a:sym typeface="Calibri"/>
              </a:defRPr>
            </a:lvl9pPr>
          </a:lstStyle>
          <a:p/>
        </p:txBody>
      </p:sp>
      <p:sp>
        <p:nvSpPr>
          <p:cNvPr id="59" name="Google Shape;59;p9"/>
          <p:cNvSpPr txBox="1"/>
          <p:nvPr>
            <p:ph idx="11" type="ftr"/>
          </p:nvPr>
        </p:nvSpPr>
        <p:spPr>
          <a:xfrm>
            <a:off x="8669318" y="34366969"/>
            <a:ext cx="8832890" cy="1974126"/>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sz="3434">
                <a:solidFill>
                  <a:srgbClr val="888888"/>
                </a:solidFill>
                <a:latin typeface="Calibri"/>
                <a:ea typeface="Calibri"/>
                <a:cs typeface="Calibri"/>
                <a:sym typeface="Calibri"/>
              </a:defRPr>
            </a:lvl1pPr>
            <a:lvl2pPr indent="0" lvl="1" marL="1517995" marR="0" rtl="0" algn="l">
              <a:spcBef>
                <a:spcPts val="0"/>
              </a:spcBef>
              <a:spcAft>
                <a:spcPts val="0"/>
              </a:spcAft>
              <a:buSzPts val="1400"/>
              <a:buNone/>
              <a:defRPr b="0" i="0" sz="5976" u="none" cap="none" strike="noStrike">
                <a:solidFill>
                  <a:schemeClr val="dk1"/>
                </a:solidFill>
                <a:latin typeface="Calibri"/>
                <a:ea typeface="Calibri"/>
                <a:cs typeface="Calibri"/>
                <a:sym typeface="Calibri"/>
              </a:defRPr>
            </a:lvl2pPr>
            <a:lvl3pPr indent="0" lvl="2" marL="3035991" marR="0" rtl="0" algn="l">
              <a:spcBef>
                <a:spcPts val="0"/>
              </a:spcBef>
              <a:spcAft>
                <a:spcPts val="0"/>
              </a:spcAft>
              <a:buSzPts val="1400"/>
              <a:buNone/>
              <a:defRPr b="0" i="0" sz="5976" u="none" cap="none" strike="noStrike">
                <a:solidFill>
                  <a:schemeClr val="dk1"/>
                </a:solidFill>
                <a:latin typeface="Calibri"/>
                <a:ea typeface="Calibri"/>
                <a:cs typeface="Calibri"/>
                <a:sym typeface="Calibri"/>
              </a:defRPr>
            </a:lvl3pPr>
            <a:lvl4pPr indent="0" lvl="3" marL="4553986" marR="0" rtl="0" algn="l">
              <a:spcBef>
                <a:spcPts val="0"/>
              </a:spcBef>
              <a:spcAft>
                <a:spcPts val="0"/>
              </a:spcAft>
              <a:buSzPts val="1400"/>
              <a:buNone/>
              <a:defRPr b="0" i="0" sz="5976" u="none" cap="none" strike="noStrike">
                <a:solidFill>
                  <a:schemeClr val="dk1"/>
                </a:solidFill>
                <a:latin typeface="Calibri"/>
                <a:ea typeface="Calibri"/>
                <a:cs typeface="Calibri"/>
                <a:sym typeface="Calibri"/>
              </a:defRPr>
            </a:lvl4pPr>
            <a:lvl5pPr indent="0" lvl="4" marL="6071982" marR="0" rtl="0" algn="l">
              <a:spcBef>
                <a:spcPts val="0"/>
              </a:spcBef>
              <a:spcAft>
                <a:spcPts val="0"/>
              </a:spcAft>
              <a:buSzPts val="1400"/>
              <a:buNone/>
              <a:defRPr b="0" i="0" sz="5976" u="none" cap="none" strike="noStrike">
                <a:solidFill>
                  <a:schemeClr val="dk1"/>
                </a:solidFill>
                <a:latin typeface="Calibri"/>
                <a:ea typeface="Calibri"/>
                <a:cs typeface="Calibri"/>
                <a:sym typeface="Calibri"/>
              </a:defRPr>
            </a:lvl5pPr>
            <a:lvl6pPr indent="0" lvl="5" marL="7589977" marR="0" rtl="0" algn="l">
              <a:spcBef>
                <a:spcPts val="0"/>
              </a:spcBef>
              <a:spcAft>
                <a:spcPts val="0"/>
              </a:spcAft>
              <a:buSzPts val="1400"/>
              <a:buNone/>
              <a:defRPr b="0" i="0" sz="5976" u="none" cap="none" strike="noStrike">
                <a:solidFill>
                  <a:schemeClr val="dk1"/>
                </a:solidFill>
                <a:latin typeface="Calibri"/>
                <a:ea typeface="Calibri"/>
                <a:cs typeface="Calibri"/>
                <a:sym typeface="Calibri"/>
              </a:defRPr>
            </a:lvl6pPr>
            <a:lvl7pPr indent="0" lvl="6" marL="9107973" marR="0" rtl="0" algn="l">
              <a:spcBef>
                <a:spcPts val="0"/>
              </a:spcBef>
              <a:spcAft>
                <a:spcPts val="0"/>
              </a:spcAft>
              <a:buSzPts val="1400"/>
              <a:buNone/>
              <a:defRPr b="0" i="0" sz="5976" u="none" cap="none" strike="noStrike">
                <a:solidFill>
                  <a:schemeClr val="dk1"/>
                </a:solidFill>
                <a:latin typeface="Calibri"/>
                <a:ea typeface="Calibri"/>
                <a:cs typeface="Calibri"/>
                <a:sym typeface="Calibri"/>
              </a:defRPr>
            </a:lvl7pPr>
            <a:lvl8pPr indent="0" lvl="7" marL="10625968" marR="0" rtl="0" algn="l">
              <a:spcBef>
                <a:spcPts val="0"/>
              </a:spcBef>
              <a:spcAft>
                <a:spcPts val="0"/>
              </a:spcAft>
              <a:buSzPts val="1400"/>
              <a:buNone/>
              <a:defRPr b="0" i="0" sz="5976" u="none" cap="none" strike="noStrike">
                <a:solidFill>
                  <a:schemeClr val="dk1"/>
                </a:solidFill>
                <a:latin typeface="Calibri"/>
                <a:ea typeface="Calibri"/>
                <a:cs typeface="Calibri"/>
                <a:sym typeface="Calibri"/>
              </a:defRPr>
            </a:lvl8pPr>
            <a:lvl9pPr indent="0" lvl="8" marL="12143964" marR="0" rtl="0" algn="l">
              <a:spcBef>
                <a:spcPts val="0"/>
              </a:spcBef>
              <a:spcAft>
                <a:spcPts val="0"/>
              </a:spcAft>
              <a:buSzPts val="1400"/>
              <a:buNone/>
              <a:defRPr b="0" i="0" sz="5976" u="none" cap="none" strike="noStrike">
                <a:solidFill>
                  <a:schemeClr val="dk1"/>
                </a:solidFill>
                <a:latin typeface="Calibri"/>
                <a:ea typeface="Calibri"/>
                <a:cs typeface="Calibri"/>
                <a:sym typeface="Calibri"/>
              </a:defRPr>
            </a:lvl9pPr>
          </a:lstStyle>
          <a:p/>
        </p:txBody>
      </p:sp>
      <p:sp>
        <p:nvSpPr>
          <p:cNvPr id="60" name="Google Shape;60;p9"/>
          <p:cNvSpPr txBox="1"/>
          <p:nvPr>
            <p:ph idx="12" type="sldNum"/>
          </p:nvPr>
        </p:nvSpPr>
        <p:spPr>
          <a:xfrm>
            <a:off x="18483641" y="34366969"/>
            <a:ext cx="5888593" cy="1974126"/>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3434">
                <a:solidFill>
                  <a:srgbClr val="888888"/>
                </a:solidFill>
                <a:latin typeface="Calibri"/>
                <a:ea typeface="Calibri"/>
                <a:cs typeface="Calibri"/>
                <a:sym typeface="Calibri"/>
              </a:defRPr>
            </a:lvl1pPr>
            <a:lvl2pPr indent="0" lvl="1" marL="0" marR="0" rtl="0" algn="r">
              <a:spcBef>
                <a:spcPts val="0"/>
              </a:spcBef>
              <a:buNone/>
              <a:defRPr sz="3434">
                <a:solidFill>
                  <a:srgbClr val="888888"/>
                </a:solidFill>
                <a:latin typeface="Calibri"/>
                <a:ea typeface="Calibri"/>
                <a:cs typeface="Calibri"/>
                <a:sym typeface="Calibri"/>
              </a:defRPr>
            </a:lvl2pPr>
            <a:lvl3pPr indent="0" lvl="2" marL="0" marR="0" rtl="0" algn="r">
              <a:spcBef>
                <a:spcPts val="0"/>
              </a:spcBef>
              <a:buNone/>
              <a:defRPr sz="3434">
                <a:solidFill>
                  <a:srgbClr val="888888"/>
                </a:solidFill>
                <a:latin typeface="Calibri"/>
                <a:ea typeface="Calibri"/>
                <a:cs typeface="Calibri"/>
                <a:sym typeface="Calibri"/>
              </a:defRPr>
            </a:lvl3pPr>
            <a:lvl4pPr indent="0" lvl="3" marL="0" marR="0" rtl="0" algn="r">
              <a:spcBef>
                <a:spcPts val="0"/>
              </a:spcBef>
              <a:buNone/>
              <a:defRPr sz="3434">
                <a:solidFill>
                  <a:srgbClr val="888888"/>
                </a:solidFill>
                <a:latin typeface="Calibri"/>
                <a:ea typeface="Calibri"/>
                <a:cs typeface="Calibri"/>
                <a:sym typeface="Calibri"/>
              </a:defRPr>
            </a:lvl4pPr>
            <a:lvl5pPr indent="0" lvl="4" marL="0" marR="0" rtl="0" algn="r">
              <a:spcBef>
                <a:spcPts val="0"/>
              </a:spcBef>
              <a:buNone/>
              <a:defRPr sz="3434">
                <a:solidFill>
                  <a:srgbClr val="888888"/>
                </a:solidFill>
                <a:latin typeface="Calibri"/>
                <a:ea typeface="Calibri"/>
                <a:cs typeface="Calibri"/>
                <a:sym typeface="Calibri"/>
              </a:defRPr>
            </a:lvl5pPr>
            <a:lvl6pPr indent="0" lvl="5" marL="0" marR="0" rtl="0" algn="r">
              <a:spcBef>
                <a:spcPts val="0"/>
              </a:spcBef>
              <a:buNone/>
              <a:defRPr sz="3434">
                <a:solidFill>
                  <a:srgbClr val="888888"/>
                </a:solidFill>
                <a:latin typeface="Calibri"/>
                <a:ea typeface="Calibri"/>
                <a:cs typeface="Calibri"/>
                <a:sym typeface="Calibri"/>
              </a:defRPr>
            </a:lvl6pPr>
            <a:lvl7pPr indent="0" lvl="6" marL="0" marR="0" rtl="0" algn="r">
              <a:spcBef>
                <a:spcPts val="0"/>
              </a:spcBef>
              <a:buNone/>
              <a:defRPr sz="3434">
                <a:solidFill>
                  <a:srgbClr val="888888"/>
                </a:solidFill>
                <a:latin typeface="Calibri"/>
                <a:ea typeface="Calibri"/>
                <a:cs typeface="Calibri"/>
                <a:sym typeface="Calibri"/>
              </a:defRPr>
            </a:lvl7pPr>
            <a:lvl8pPr indent="0" lvl="7" marL="0" marR="0" rtl="0" algn="r">
              <a:spcBef>
                <a:spcPts val="0"/>
              </a:spcBef>
              <a:buNone/>
              <a:defRPr sz="3434">
                <a:solidFill>
                  <a:srgbClr val="888888"/>
                </a:solidFill>
                <a:latin typeface="Calibri"/>
                <a:ea typeface="Calibri"/>
                <a:cs typeface="Calibri"/>
                <a:sym typeface="Calibri"/>
              </a:defRPr>
            </a:lvl8pPr>
            <a:lvl9pPr indent="0" lvl="8" marL="0" marR="0" rtl="0" algn="r">
              <a:spcBef>
                <a:spcPts val="0"/>
              </a:spcBef>
              <a:buNone/>
              <a:defRPr sz="3434">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1802701" y="2471949"/>
            <a:ext cx="8440998" cy="8651822"/>
          </a:xfrm>
          <a:prstGeom prst="rect">
            <a:avLst/>
          </a:prstGeom>
          <a:noFill/>
          <a:ln>
            <a:noFill/>
          </a:ln>
        </p:spPr>
        <p:txBody>
          <a:bodyPr anchorCtr="0" anchor="b" bIns="91425" lIns="91425" spcFirstLastPara="1" rIns="91425" wrap="square" tIns="91425">
            <a:noAutofit/>
          </a:bodyPr>
          <a:lstStyle>
            <a:lvl1pPr indent="0" lvl="0" marL="0" marR="0" rtl="0" algn="l">
              <a:lnSpc>
                <a:spcPct val="90000"/>
              </a:lnSpc>
              <a:spcBef>
                <a:spcPts val="0"/>
              </a:spcBef>
              <a:spcAft>
                <a:spcPts val="0"/>
              </a:spcAft>
              <a:buClr>
                <a:schemeClr val="dk1"/>
              </a:buClr>
              <a:buSzPts val="9159"/>
              <a:buFont typeface="Calibri"/>
              <a:buNone/>
              <a:defRPr b="0" i="0" sz="9159"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63" name="Google Shape;63;p10"/>
          <p:cNvSpPr/>
          <p:nvPr>
            <p:ph idx="2" type="pic"/>
          </p:nvPr>
        </p:nvSpPr>
        <p:spPr>
          <a:xfrm>
            <a:off x="11126307" y="5338732"/>
            <a:ext cx="13249334" cy="26350293"/>
          </a:xfrm>
          <a:prstGeom prst="rect">
            <a:avLst/>
          </a:prstGeom>
          <a:noFill/>
          <a:ln>
            <a:noFill/>
          </a:ln>
        </p:spPr>
        <p:txBody>
          <a:bodyPr anchorCtr="0" anchor="t" bIns="91425" lIns="91425" spcFirstLastPara="1" rIns="91425" wrap="square" tIns="91425">
            <a:noAutofit/>
          </a:bodyPr>
          <a:lstStyle>
            <a:lvl1pPr indent="0" lvl="0" marL="0" marR="0" rtl="0" algn="l">
              <a:lnSpc>
                <a:spcPct val="90000"/>
              </a:lnSpc>
              <a:spcBef>
                <a:spcPts val="2862"/>
              </a:spcBef>
              <a:spcAft>
                <a:spcPts val="0"/>
              </a:spcAft>
              <a:buClr>
                <a:schemeClr val="dk1"/>
              </a:buClr>
              <a:buSzPts val="9159"/>
              <a:buFont typeface="Arial"/>
              <a:buNone/>
              <a:defRPr b="0" i="0" sz="9159" u="none" cap="none" strike="noStrike">
                <a:solidFill>
                  <a:schemeClr val="dk1"/>
                </a:solidFill>
                <a:latin typeface="Calibri"/>
                <a:ea typeface="Calibri"/>
                <a:cs typeface="Calibri"/>
                <a:sym typeface="Calibri"/>
              </a:defRPr>
            </a:lvl1pPr>
            <a:lvl2pPr indent="0" lvl="1" marL="1308598" marR="0" rtl="0" algn="l">
              <a:lnSpc>
                <a:spcPct val="90000"/>
              </a:lnSpc>
              <a:spcBef>
                <a:spcPts val="1431"/>
              </a:spcBef>
              <a:spcAft>
                <a:spcPts val="0"/>
              </a:spcAft>
              <a:buClr>
                <a:schemeClr val="dk1"/>
              </a:buClr>
              <a:buSzPts val="8014"/>
              <a:buFont typeface="Arial"/>
              <a:buNone/>
              <a:defRPr b="0" i="0" sz="8014" u="none" cap="none" strike="noStrike">
                <a:solidFill>
                  <a:schemeClr val="dk1"/>
                </a:solidFill>
                <a:latin typeface="Calibri"/>
                <a:ea typeface="Calibri"/>
                <a:cs typeface="Calibri"/>
                <a:sym typeface="Calibri"/>
              </a:defRPr>
            </a:lvl2pPr>
            <a:lvl3pPr indent="0" lvl="2" marL="2617196" marR="0" rtl="0" algn="l">
              <a:lnSpc>
                <a:spcPct val="90000"/>
              </a:lnSpc>
              <a:spcBef>
                <a:spcPts val="1431"/>
              </a:spcBef>
              <a:spcAft>
                <a:spcPts val="0"/>
              </a:spcAft>
              <a:buClr>
                <a:schemeClr val="dk1"/>
              </a:buClr>
              <a:buSzPts val="6869"/>
              <a:buFont typeface="Arial"/>
              <a:buNone/>
              <a:defRPr b="0" i="0" sz="6869" u="none" cap="none" strike="noStrike">
                <a:solidFill>
                  <a:schemeClr val="dk1"/>
                </a:solidFill>
                <a:latin typeface="Calibri"/>
                <a:ea typeface="Calibri"/>
                <a:cs typeface="Calibri"/>
                <a:sym typeface="Calibri"/>
              </a:defRPr>
            </a:lvl3pPr>
            <a:lvl4pPr indent="0" lvl="3" marL="3925794" marR="0" rtl="0" algn="l">
              <a:lnSpc>
                <a:spcPct val="90000"/>
              </a:lnSpc>
              <a:spcBef>
                <a:spcPts val="1431"/>
              </a:spcBef>
              <a:spcAft>
                <a:spcPts val="0"/>
              </a:spcAft>
              <a:buClr>
                <a:schemeClr val="dk1"/>
              </a:buClr>
              <a:buSzPts val="5724"/>
              <a:buFont typeface="Arial"/>
              <a:buNone/>
              <a:defRPr b="0" i="0" sz="5724" u="none" cap="none" strike="noStrike">
                <a:solidFill>
                  <a:schemeClr val="dk1"/>
                </a:solidFill>
                <a:latin typeface="Calibri"/>
                <a:ea typeface="Calibri"/>
                <a:cs typeface="Calibri"/>
                <a:sym typeface="Calibri"/>
              </a:defRPr>
            </a:lvl4pPr>
            <a:lvl5pPr indent="0" lvl="4" marL="5234391" marR="0" rtl="0" algn="l">
              <a:lnSpc>
                <a:spcPct val="90000"/>
              </a:lnSpc>
              <a:spcBef>
                <a:spcPts val="1431"/>
              </a:spcBef>
              <a:spcAft>
                <a:spcPts val="0"/>
              </a:spcAft>
              <a:buClr>
                <a:schemeClr val="dk1"/>
              </a:buClr>
              <a:buSzPts val="5724"/>
              <a:buFont typeface="Arial"/>
              <a:buNone/>
              <a:defRPr b="0" i="0" sz="5724" u="none" cap="none" strike="noStrike">
                <a:solidFill>
                  <a:schemeClr val="dk1"/>
                </a:solidFill>
                <a:latin typeface="Calibri"/>
                <a:ea typeface="Calibri"/>
                <a:cs typeface="Calibri"/>
                <a:sym typeface="Calibri"/>
              </a:defRPr>
            </a:lvl5pPr>
            <a:lvl6pPr indent="0" lvl="5" marL="6542989" marR="0" rtl="0" algn="l">
              <a:lnSpc>
                <a:spcPct val="90000"/>
              </a:lnSpc>
              <a:spcBef>
                <a:spcPts val="1431"/>
              </a:spcBef>
              <a:spcAft>
                <a:spcPts val="0"/>
              </a:spcAft>
              <a:buClr>
                <a:schemeClr val="dk1"/>
              </a:buClr>
              <a:buSzPts val="5724"/>
              <a:buFont typeface="Arial"/>
              <a:buNone/>
              <a:defRPr b="0" i="0" sz="5724" u="none" cap="none" strike="noStrike">
                <a:solidFill>
                  <a:schemeClr val="dk1"/>
                </a:solidFill>
                <a:latin typeface="Calibri"/>
                <a:ea typeface="Calibri"/>
                <a:cs typeface="Calibri"/>
                <a:sym typeface="Calibri"/>
              </a:defRPr>
            </a:lvl6pPr>
            <a:lvl7pPr indent="0" lvl="6" marL="7851586" marR="0" rtl="0" algn="l">
              <a:lnSpc>
                <a:spcPct val="90000"/>
              </a:lnSpc>
              <a:spcBef>
                <a:spcPts val="1431"/>
              </a:spcBef>
              <a:spcAft>
                <a:spcPts val="0"/>
              </a:spcAft>
              <a:buClr>
                <a:schemeClr val="dk1"/>
              </a:buClr>
              <a:buSzPts val="5724"/>
              <a:buFont typeface="Arial"/>
              <a:buNone/>
              <a:defRPr b="0" i="0" sz="5724" u="none" cap="none" strike="noStrike">
                <a:solidFill>
                  <a:schemeClr val="dk1"/>
                </a:solidFill>
                <a:latin typeface="Calibri"/>
                <a:ea typeface="Calibri"/>
                <a:cs typeface="Calibri"/>
                <a:sym typeface="Calibri"/>
              </a:defRPr>
            </a:lvl7pPr>
            <a:lvl8pPr indent="0" lvl="7" marL="9160185" marR="0" rtl="0" algn="l">
              <a:lnSpc>
                <a:spcPct val="90000"/>
              </a:lnSpc>
              <a:spcBef>
                <a:spcPts val="1431"/>
              </a:spcBef>
              <a:spcAft>
                <a:spcPts val="0"/>
              </a:spcAft>
              <a:buClr>
                <a:schemeClr val="dk1"/>
              </a:buClr>
              <a:buSzPts val="5724"/>
              <a:buFont typeface="Arial"/>
              <a:buNone/>
              <a:defRPr b="0" i="0" sz="5724" u="none" cap="none" strike="noStrike">
                <a:solidFill>
                  <a:schemeClr val="dk1"/>
                </a:solidFill>
                <a:latin typeface="Calibri"/>
                <a:ea typeface="Calibri"/>
                <a:cs typeface="Calibri"/>
                <a:sym typeface="Calibri"/>
              </a:defRPr>
            </a:lvl8pPr>
            <a:lvl9pPr indent="0" lvl="8" marL="10468783" marR="0" rtl="0" algn="l">
              <a:lnSpc>
                <a:spcPct val="90000"/>
              </a:lnSpc>
              <a:spcBef>
                <a:spcPts val="1431"/>
              </a:spcBef>
              <a:spcAft>
                <a:spcPts val="0"/>
              </a:spcAft>
              <a:buClr>
                <a:schemeClr val="dk1"/>
              </a:buClr>
              <a:buSzPts val="5724"/>
              <a:buFont typeface="Arial"/>
              <a:buNone/>
              <a:defRPr b="0" i="0" sz="5724" u="none" cap="none" strike="noStrike">
                <a:solidFill>
                  <a:schemeClr val="dk1"/>
                </a:solidFill>
                <a:latin typeface="Calibri"/>
                <a:ea typeface="Calibri"/>
                <a:cs typeface="Calibri"/>
                <a:sym typeface="Calibri"/>
              </a:defRPr>
            </a:lvl9pPr>
          </a:lstStyle>
          <a:p/>
        </p:txBody>
      </p:sp>
      <p:sp>
        <p:nvSpPr>
          <p:cNvPr id="64" name="Google Shape;64;p10"/>
          <p:cNvSpPr txBox="1"/>
          <p:nvPr>
            <p:ph idx="1" type="body"/>
          </p:nvPr>
        </p:nvSpPr>
        <p:spPr>
          <a:xfrm>
            <a:off x="1802701" y="11123771"/>
            <a:ext cx="8440998" cy="20608163"/>
          </a:xfrm>
          <a:prstGeom prst="rect">
            <a:avLst/>
          </a:prstGeom>
          <a:noFill/>
          <a:ln>
            <a:noFill/>
          </a:ln>
        </p:spPr>
        <p:txBody>
          <a:bodyPr anchorCtr="0" anchor="t" bIns="91425" lIns="91425" spcFirstLastPara="1" rIns="91425" wrap="square" tIns="91425">
            <a:noAutofit/>
          </a:bodyPr>
          <a:lstStyle>
            <a:lvl1pPr indent="-228600" lvl="0" marL="457200" marR="0" rtl="0" algn="l">
              <a:lnSpc>
                <a:spcPct val="90000"/>
              </a:lnSpc>
              <a:spcBef>
                <a:spcPts val="2862"/>
              </a:spcBef>
              <a:spcAft>
                <a:spcPts val="0"/>
              </a:spcAft>
              <a:buClr>
                <a:schemeClr val="dk1"/>
              </a:buClr>
              <a:buSzPts val="4580"/>
              <a:buFont typeface="Arial"/>
              <a:buNone/>
              <a:defRPr b="0" i="0" sz="4580" u="none" cap="none" strike="noStrike">
                <a:solidFill>
                  <a:schemeClr val="dk1"/>
                </a:solidFill>
                <a:latin typeface="Calibri"/>
                <a:ea typeface="Calibri"/>
                <a:cs typeface="Calibri"/>
                <a:sym typeface="Calibri"/>
              </a:defRPr>
            </a:lvl1pPr>
            <a:lvl2pPr indent="-228600" lvl="1" marL="914400" marR="0" rtl="0" algn="l">
              <a:lnSpc>
                <a:spcPct val="90000"/>
              </a:lnSpc>
              <a:spcBef>
                <a:spcPts val="1431"/>
              </a:spcBef>
              <a:spcAft>
                <a:spcPts val="0"/>
              </a:spcAft>
              <a:buClr>
                <a:schemeClr val="dk1"/>
              </a:buClr>
              <a:buSzPts val="4007"/>
              <a:buFont typeface="Arial"/>
              <a:buNone/>
              <a:defRPr b="0" i="0" sz="4007" u="none" cap="none" strike="noStrike">
                <a:solidFill>
                  <a:schemeClr val="dk1"/>
                </a:solidFill>
                <a:latin typeface="Calibri"/>
                <a:ea typeface="Calibri"/>
                <a:cs typeface="Calibri"/>
                <a:sym typeface="Calibri"/>
              </a:defRPr>
            </a:lvl2pPr>
            <a:lvl3pPr indent="-228600" lvl="2" marL="1371600" marR="0" rtl="0" algn="l">
              <a:lnSpc>
                <a:spcPct val="90000"/>
              </a:lnSpc>
              <a:spcBef>
                <a:spcPts val="1431"/>
              </a:spcBef>
              <a:spcAft>
                <a:spcPts val="0"/>
              </a:spcAft>
              <a:buClr>
                <a:schemeClr val="dk1"/>
              </a:buClr>
              <a:buSzPts val="3435"/>
              <a:buFont typeface="Arial"/>
              <a:buNone/>
              <a:defRPr b="0" i="0" sz="3434" u="none" cap="none" strike="noStrike">
                <a:solidFill>
                  <a:schemeClr val="dk1"/>
                </a:solidFill>
                <a:latin typeface="Calibri"/>
                <a:ea typeface="Calibri"/>
                <a:cs typeface="Calibri"/>
                <a:sym typeface="Calibri"/>
              </a:defRPr>
            </a:lvl3pPr>
            <a:lvl4pPr indent="-228600" lvl="3" marL="1828800" marR="0" rtl="0" algn="l">
              <a:lnSpc>
                <a:spcPct val="90000"/>
              </a:lnSpc>
              <a:spcBef>
                <a:spcPts val="1431"/>
              </a:spcBef>
              <a:spcAft>
                <a:spcPts val="0"/>
              </a:spcAft>
              <a:buClr>
                <a:schemeClr val="dk1"/>
              </a:buClr>
              <a:buSzPts val="2862"/>
              <a:buFont typeface="Arial"/>
              <a:buNone/>
              <a:defRPr b="0" i="0" sz="2862" u="none" cap="none" strike="noStrike">
                <a:solidFill>
                  <a:schemeClr val="dk1"/>
                </a:solidFill>
                <a:latin typeface="Calibri"/>
                <a:ea typeface="Calibri"/>
                <a:cs typeface="Calibri"/>
                <a:sym typeface="Calibri"/>
              </a:defRPr>
            </a:lvl4pPr>
            <a:lvl5pPr indent="-228600" lvl="4" marL="2286000" marR="0" rtl="0" algn="l">
              <a:lnSpc>
                <a:spcPct val="90000"/>
              </a:lnSpc>
              <a:spcBef>
                <a:spcPts val="1431"/>
              </a:spcBef>
              <a:spcAft>
                <a:spcPts val="0"/>
              </a:spcAft>
              <a:buClr>
                <a:schemeClr val="dk1"/>
              </a:buClr>
              <a:buSzPts val="2862"/>
              <a:buFont typeface="Arial"/>
              <a:buNone/>
              <a:defRPr b="0" i="0" sz="2862" u="none" cap="none" strike="noStrike">
                <a:solidFill>
                  <a:schemeClr val="dk1"/>
                </a:solidFill>
                <a:latin typeface="Calibri"/>
                <a:ea typeface="Calibri"/>
                <a:cs typeface="Calibri"/>
                <a:sym typeface="Calibri"/>
              </a:defRPr>
            </a:lvl5pPr>
            <a:lvl6pPr indent="-228600" lvl="5" marL="2743200" marR="0" rtl="0" algn="l">
              <a:lnSpc>
                <a:spcPct val="90000"/>
              </a:lnSpc>
              <a:spcBef>
                <a:spcPts val="1431"/>
              </a:spcBef>
              <a:spcAft>
                <a:spcPts val="0"/>
              </a:spcAft>
              <a:buClr>
                <a:schemeClr val="dk1"/>
              </a:buClr>
              <a:buSzPts val="2862"/>
              <a:buFont typeface="Arial"/>
              <a:buNone/>
              <a:defRPr b="0" i="0" sz="2862" u="none" cap="none" strike="noStrike">
                <a:solidFill>
                  <a:schemeClr val="dk1"/>
                </a:solidFill>
                <a:latin typeface="Calibri"/>
                <a:ea typeface="Calibri"/>
                <a:cs typeface="Calibri"/>
                <a:sym typeface="Calibri"/>
              </a:defRPr>
            </a:lvl6pPr>
            <a:lvl7pPr indent="-228600" lvl="6" marL="3200400" marR="0" rtl="0" algn="l">
              <a:lnSpc>
                <a:spcPct val="90000"/>
              </a:lnSpc>
              <a:spcBef>
                <a:spcPts val="1431"/>
              </a:spcBef>
              <a:spcAft>
                <a:spcPts val="0"/>
              </a:spcAft>
              <a:buClr>
                <a:schemeClr val="dk1"/>
              </a:buClr>
              <a:buSzPts val="2862"/>
              <a:buFont typeface="Arial"/>
              <a:buNone/>
              <a:defRPr b="0" i="0" sz="2862" u="none" cap="none" strike="noStrike">
                <a:solidFill>
                  <a:schemeClr val="dk1"/>
                </a:solidFill>
                <a:latin typeface="Calibri"/>
                <a:ea typeface="Calibri"/>
                <a:cs typeface="Calibri"/>
                <a:sym typeface="Calibri"/>
              </a:defRPr>
            </a:lvl7pPr>
            <a:lvl8pPr indent="-228600" lvl="7" marL="3657600" marR="0" rtl="0" algn="l">
              <a:lnSpc>
                <a:spcPct val="90000"/>
              </a:lnSpc>
              <a:spcBef>
                <a:spcPts val="1431"/>
              </a:spcBef>
              <a:spcAft>
                <a:spcPts val="0"/>
              </a:spcAft>
              <a:buClr>
                <a:schemeClr val="dk1"/>
              </a:buClr>
              <a:buSzPts val="2862"/>
              <a:buFont typeface="Arial"/>
              <a:buNone/>
              <a:defRPr b="0" i="0" sz="2862" u="none" cap="none" strike="noStrike">
                <a:solidFill>
                  <a:schemeClr val="dk1"/>
                </a:solidFill>
                <a:latin typeface="Calibri"/>
                <a:ea typeface="Calibri"/>
                <a:cs typeface="Calibri"/>
                <a:sym typeface="Calibri"/>
              </a:defRPr>
            </a:lvl8pPr>
            <a:lvl9pPr indent="-228600" lvl="8" marL="4114800" marR="0" rtl="0" algn="l">
              <a:lnSpc>
                <a:spcPct val="90000"/>
              </a:lnSpc>
              <a:spcBef>
                <a:spcPts val="1431"/>
              </a:spcBef>
              <a:spcAft>
                <a:spcPts val="0"/>
              </a:spcAft>
              <a:buClr>
                <a:schemeClr val="dk1"/>
              </a:buClr>
              <a:buSzPts val="2862"/>
              <a:buFont typeface="Arial"/>
              <a:buNone/>
              <a:defRPr b="0" i="0" sz="2862" u="none" cap="none" strike="noStrike">
                <a:solidFill>
                  <a:schemeClr val="dk1"/>
                </a:solidFill>
                <a:latin typeface="Calibri"/>
                <a:ea typeface="Calibri"/>
                <a:cs typeface="Calibri"/>
                <a:sym typeface="Calibri"/>
              </a:defRPr>
            </a:lvl9pPr>
          </a:lstStyle>
          <a:p/>
        </p:txBody>
      </p:sp>
      <p:sp>
        <p:nvSpPr>
          <p:cNvPr id="65" name="Google Shape;65;p10"/>
          <p:cNvSpPr txBox="1"/>
          <p:nvPr>
            <p:ph idx="10" type="dt"/>
          </p:nvPr>
        </p:nvSpPr>
        <p:spPr>
          <a:xfrm>
            <a:off x="1799292" y="34366969"/>
            <a:ext cx="5888593" cy="1974126"/>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sz="3434">
                <a:solidFill>
                  <a:srgbClr val="888888"/>
                </a:solidFill>
                <a:latin typeface="Calibri"/>
                <a:ea typeface="Calibri"/>
                <a:cs typeface="Calibri"/>
                <a:sym typeface="Calibri"/>
              </a:defRPr>
            </a:lvl1pPr>
            <a:lvl2pPr indent="0" lvl="1" marL="1517995" marR="0" rtl="0" algn="l">
              <a:spcBef>
                <a:spcPts val="0"/>
              </a:spcBef>
              <a:spcAft>
                <a:spcPts val="0"/>
              </a:spcAft>
              <a:buSzPts val="1400"/>
              <a:buNone/>
              <a:defRPr b="0" i="0" sz="5976" u="none" cap="none" strike="noStrike">
                <a:solidFill>
                  <a:schemeClr val="dk1"/>
                </a:solidFill>
                <a:latin typeface="Calibri"/>
                <a:ea typeface="Calibri"/>
                <a:cs typeface="Calibri"/>
                <a:sym typeface="Calibri"/>
              </a:defRPr>
            </a:lvl2pPr>
            <a:lvl3pPr indent="0" lvl="2" marL="3035991" marR="0" rtl="0" algn="l">
              <a:spcBef>
                <a:spcPts val="0"/>
              </a:spcBef>
              <a:spcAft>
                <a:spcPts val="0"/>
              </a:spcAft>
              <a:buSzPts val="1400"/>
              <a:buNone/>
              <a:defRPr b="0" i="0" sz="5976" u="none" cap="none" strike="noStrike">
                <a:solidFill>
                  <a:schemeClr val="dk1"/>
                </a:solidFill>
                <a:latin typeface="Calibri"/>
                <a:ea typeface="Calibri"/>
                <a:cs typeface="Calibri"/>
                <a:sym typeface="Calibri"/>
              </a:defRPr>
            </a:lvl3pPr>
            <a:lvl4pPr indent="0" lvl="3" marL="4553986" marR="0" rtl="0" algn="l">
              <a:spcBef>
                <a:spcPts val="0"/>
              </a:spcBef>
              <a:spcAft>
                <a:spcPts val="0"/>
              </a:spcAft>
              <a:buSzPts val="1400"/>
              <a:buNone/>
              <a:defRPr b="0" i="0" sz="5976" u="none" cap="none" strike="noStrike">
                <a:solidFill>
                  <a:schemeClr val="dk1"/>
                </a:solidFill>
                <a:latin typeface="Calibri"/>
                <a:ea typeface="Calibri"/>
                <a:cs typeface="Calibri"/>
                <a:sym typeface="Calibri"/>
              </a:defRPr>
            </a:lvl4pPr>
            <a:lvl5pPr indent="0" lvl="4" marL="6071982" marR="0" rtl="0" algn="l">
              <a:spcBef>
                <a:spcPts val="0"/>
              </a:spcBef>
              <a:spcAft>
                <a:spcPts val="0"/>
              </a:spcAft>
              <a:buSzPts val="1400"/>
              <a:buNone/>
              <a:defRPr b="0" i="0" sz="5976" u="none" cap="none" strike="noStrike">
                <a:solidFill>
                  <a:schemeClr val="dk1"/>
                </a:solidFill>
                <a:latin typeface="Calibri"/>
                <a:ea typeface="Calibri"/>
                <a:cs typeface="Calibri"/>
                <a:sym typeface="Calibri"/>
              </a:defRPr>
            </a:lvl5pPr>
            <a:lvl6pPr indent="0" lvl="5" marL="7589977" marR="0" rtl="0" algn="l">
              <a:spcBef>
                <a:spcPts val="0"/>
              </a:spcBef>
              <a:spcAft>
                <a:spcPts val="0"/>
              </a:spcAft>
              <a:buSzPts val="1400"/>
              <a:buNone/>
              <a:defRPr b="0" i="0" sz="5976" u="none" cap="none" strike="noStrike">
                <a:solidFill>
                  <a:schemeClr val="dk1"/>
                </a:solidFill>
                <a:latin typeface="Calibri"/>
                <a:ea typeface="Calibri"/>
                <a:cs typeface="Calibri"/>
                <a:sym typeface="Calibri"/>
              </a:defRPr>
            </a:lvl6pPr>
            <a:lvl7pPr indent="0" lvl="6" marL="9107973" marR="0" rtl="0" algn="l">
              <a:spcBef>
                <a:spcPts val="0"/>
              </a:spcBef>
              <a:spcAft>
                <a:spcPts val="0"/>
              </a:spcAft>
              <a:buSzPts val="1400"/>
              <a:buNone/>
              <a:defRPr b="0" i="0" sz="5976" u="none" cap="none" strike="noStrike">
                <a:solidFill>
                  <a:schemeClr val="dk1"/>
                </a:solidFill>
                <a:latin typeface="Calibri"/>
                <a:ea typeface="Calibri"/>
                <a:cs typeface="Calibri"/>
                <a:sym typeface="Calibri"/>
              </a:defRPr>
            </a:lvl7pPr>
            <a:lvl8pPr indent="0" lvl="7" marL="10625968" marR="0" rtl="0" algn="l">
              <a:spcBef>
                <a:spcPts val="0"/>
              </a:spcBef>
              <a:spcAft>
                <a:spcPts val="0"/>
              </a:spcAft>
              <a:buSzPts val="1400"/>
              <a:buNone/>
              <a:defRPr b="0" i="0" sz="5976" u="none" cap="none" strike="noStrike">
                <a:solidFill>
                  <a:schemeClr val="dk1"/>
                </a:solidFill>
                <a:latin typeface="Calibri"/>
                <a:ea typeface="Calibri"/>
                <a:cs typeface="Calibri"/>
                <a:sym typeface="Calibri"/>
              </a:defRPr>
            </a:lvl8pPr>
            <a:lvl9pPr indent="0" lvl="8" marL="12143964" marR="0" rtl="0" algn="l">
              <a:spcBef>
                <a:spcPts val="0"/>
              </a:spcBef>
              <a:spcAft>
                <a:spcPts val="0"/>
              </a:spcAft>
              <a:buSzPts val="1400"/>
              <a:buNone/>
              <a:defRPr b="0" i="0" sz="5976" u="none" cap="none" strike="noStrike">
                <a:solidFill>
                  <a:schemeClr val="dk1"/>
                </a:solidFill>
                <a:latin typeface="Calibri"/>
                <a:ea typeface="Calibri"/>
                <a:cs typeface="Calibri"/>
                <a:sym typeface="Calibri"/>
              </a:defRPr>
            </a:lvl9pPr>
          </a:lstStyle>
          <a:p/>
        </p:txBody>
      </p:sp>
      <p:sp>
        <p:nvSpPr>
          <p:cNvPr id="66" name="Google Shape;66;p10"/>
          <p:cNvSpPr txBox="1"/>
          <p:nvPr>
            <p:ph idx="11" type="ftr"/>
          </p:nvPr>
        </p:nvSpPr>
        <p:spPr>
          <a:xfrm>
            <a:off x="8669318" y="34366969"/>
            <a:ext cx="8832890" cy="1974126"/>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sz="3434">
                <a:solidFill>
                  <a:srgbClr val="888888"/>
                </a:solidFill>
                <a:latin typeface="Calibri"/>
                <a:ea typeface="Calibri"/>
                <a:cs typeface="Calibri"/>
                <a:sym typeface="Calibri"/>
              </a:defRPr>
            </a:lvl1pPr>
            <a:lvl2pPr indent="0" lvl="1" marL="1517995" marR="0" rtl="0" algn="l">
              <a:spcBef>
                <a:spcPts val="0"/>
              </a:spcBef>
              <a:spcAft>
                <a:spcPts val="0"/>
              </a:spcAft>
              <a:buSzPts val="1400"/>
              <a:buNone/>
              <a:defRPr b="0" i="0" sz="5976" u="none" cap="none" strike="noStrike">
                <a:solidFill>
                  <a:schemeClr val="dk1"/>
                </a:solidFill>
                <a:latin typeface="Calibri"/>
                <a:ea typeface="Calibri"/>
                <a:cs typeface="Calibri"/>
                <a:sym typeface="Calibri"/>
              </a:defRPr>
            </a:lvl2pPr>
            <a:lvl3pPr indent="0" lvl="2" marL="3035991" marR="0" rtl="0" algn="l">
              <a:spcBef>
                <a:spcPts val="0"/>
              </a:spcBef>
              <a:spcAft>
                <a:spcPts val="0"/>
              </a:spcAft>
              <a:buSzPts val="1400"/>
              <a:buNone/>
              <a:defRPr b="0" i="0" sz="5976" u="none" cap="none" strike="noStrike">
                <a:solidFill>
                  <a:schemeClr val="dk1"/>
                </a:solidFill>
                <a:latin typeface="Calibri"/>
                <a:ea typeface="Calibri"/>
                <a:cs typeface="Calibri"/>
                <a:sym typeface="Calibri"/>
              </a:defRPr>
            </a:lvl3pPr>
            <a:lvl4pPr indent="0" lvl="3" marL="4553986" marR="0" rtl="0" algn="l">
              <a:spcBef>
                <a:spcPts val="0"/>
              </a:spcBef>
              <a:spcAft>
                <a:spcPts val="0"/>
              </a:spcAft>
              <a:buSzPts val="1400"/>
              <a:buNone/>
              <a:defRPr b="0" i="0" sz="5976" u="none" cap="none" strike="noStrike">
                <a:solidFill>
                  <a:schemeClr val="dk1"/>
                </a:solidFill>
                <a:latin typeface="Calibri"/>
                <a:ea typeface="Calibri"/>
                <a:cs typeface="Calibri"/>
                <a:sym typeface="Calibri"/>
              </a:defRPr>
            </a:lvl4pPr>
            <a:lvl5pPr indent="0" lvl="4" marL="6071982" marR="0" rtl="0" algn="l">
              <a:spcBef>
                <a:spcPts val="0"/>
              </a:spcBef>
              <a:spcAft>
                <a:spcPts val="0"/>
              </a:spcAft>
              <a:buSzPts val="1400"/>
              <a:buNone/>
              <a:defRPr b="0" i="0" sz="5976" u="none" cap="none" strike="noStrike">
                <a:solidFill>
                  <a:schemeClr val="dk1"/>
                </a:solidFill>
                <a:latin typeface="Calibri"/>
                <a:ea typeface="Calibri"/>
                <a:cs typeface="Calibri"/>
                <a:sym typeface="Calibri"/>
              </a:defRPr>
            </a:lvl5pPr>
            <a:lvl6pPr indent="0" lvl="5" marL="7589977" marR="0" rtl="0" algn="l">
              <a:spcBef>
                <a:spcPts val="0"/>
              </a:spcBef>
              <a:spcAft>
                <a:spcPts val="0"/>
              </a:spcAft>
              <a:buSzPts val="1400"/>
              <a:buNone/>
              <a:defRPr b="0" i="0" sz="5976" u="none" cap="none" strike="noStrike">
                <a:solidFill>
                  <a:schemeClr val="dk1"/>
                </a:solidFill>
                <a:latin typeface="Calibri"/>
                <a:ea typeface="Calibri"/>
                <a:cs typeface="Calibri"/>
                <a:sym typeface="Calibri"/>
              </a:defRPr>
            </a:lvl6pPr>
            <a:lvl7pPr indent="0" lvl="6" marL="9107973" marR="0" rtl="0" algn="l">
              <a:spcBef>
                <a:spcPts val="0"/>
              </a:spcBef>
              <a:spcAft>
                <a:spcPts val="0"/>
              </a:spcAft>
              <a:buSzPts val="1400"/>
              <a:buNone/>
              <a:defRPr b="0" i="0" sz="5976" u="none" cap="none" strike="noStrike">
                <a:solidFill>
                  <a:schemeClr val="dk1"/>
                </a:solidFill>
                <a:latin typeface="Calibri"/>
                <a:ea typeface="Calibri"/>
                <a:cs typeface="Calibri"/>
                <a:sym typeface="Calibri"/>
              </a:defRPr>
            </a:lvl7pPr>
            <a:lvl8pPr indent="0" lvl="7" marL="10625968" marR="0" rtl="0" algn="l">
              <a:spcBef>
                <a:spcPts val="0"/>
              </a:spcBef>
              <a:spcAft>
                <a:spcPts val="0"/>
              </a:spcAft>
              <a:buSzPts val="1400"/>
              <a:buNone/>
              <a:defRPr b="0" i="0" sz="5976" u="none" cap="none" strike="noStrike">
                <a:solidFill>
                  <a:schemeClr val="dk1"/>
                </a:solidFill>
                <a:latin typeface="Calibri"/>
                <a:ea typeface="Calibri"/>
                <a:cs typeface="Calibri"/>
                <a:sym typeface="Calibri"/>
              </a:defRPr>
            </a:lvl8pPr>
            <a:lvl9pPr indent="0" lvl="8" marL="12143964" marR="0" rtl="0" algn="l">
              <a:spcBef>
                <a:spcPts val="0"/>
              </a:spcBef>
              <a:spcAft>
                <a:spcPts val="0"/>
              </a:spcAft>
              <a:buSzPts val="1400"/>
              <a:buNone/>
              <a:defRPr b="0" i="0" sz="5976" u="none" cap="none" strike="noStrike">
                <a:solidFill>
                  <a:schemeClr val="dk1"/>
                </a:solidFill>
                <a:latin typeface="Calibri"/>
                <a:ea typeface="Calibri"/>
                <a:cs typeface="Calibri"/>
                <a:sym typeface="Calibri"/>
              </a:defRPr>
            </a:lvl9pPr>
          </a:lstStyle>
          <a:p/>
        </p:txBody>
      </p:sp>
      <p:sp>
        <p:nvSpPr>
          <p:cNvPr id="67" name="Google Shape;67;p10"/>
          <p:cNvSpPr txBox="1"/>
          <p:nvPr>
            <p:ph idx="12" type="sldNum"/>
          </p:nvPr>
        </p:nvSpPr>
        <p:spPr>
          <a:xfrm>
            <a:off x="18483641" y="34366969"/>
            <a:ext cx="5888593" cy="1974126"/>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3434">
                <a:solidFill>
                  <a:srgbClr val="888888"/>
                </a:solidFill>
                <a:latin typeface="Calibri"/>
                <a:ea typeface="Calibri"/>
                <a:cs typeface="Calibri"/>
                <a:sym typeface="Calibri"/>
              </a:defRPr>
            </a:lvl1pPr>
            <a:lvl2pPr indent="0" lvl="1" marL="0" marR="0" rtl="0" algn="r">
              <a:spcBef>
                <a:spcPts val="0"/>
              </a:spcBef>
              <a:buNone/>
              <a:defRPr sz="3434">
                <a:solidFill>
                  <a:srgbClr val="888888"/>
                </a:solidFill>
                <a:latin typeface="Calibri"/>
                <a:ea typeface="Calibri"/>
                <a:cs typeface="Calibri"/>
                <a:sym typeface="Calibri"/>
              </a:defRPr>
            </a:lvl2pPr>
            <a:lvl3pPr indent="0" lvl="2" marL="0" marR="0" rtl="0" algn="r">
              <a:spcBef>
                <a:spcPts val="0"/>
              </a:spcBef>
              <a:buNone/>
              <a:defRPr sz="3434">
                <a:solidFill>
                  <a:srgbClr val="888888"/>
                </a:solidFill>
                <a:latin typeface="Calibri"/>
                <a:ea typeface="Calibri"/>
                <a:cs typeface="Calibri"/>
                <a:sym typeface="Calibri"/>
              </a:defRPr>
            </a:lvl3pPr>
            <a:lvl4pPr indent="0" lvl="3" marL="0" marR="0" rtl="0" algn="r">
              <a:spcBef>
                <a:spcPts val="0"/>
              </a:spcBef>
              <a:buNone/>
              <a:defRPr sz="3434">
                <a:solidFill>
                  <a:srgbClr val="888888"/>
                </a:solidFill>
                <a:latin typeface="Calibri"/>
                <a:ea typeface="Calibri"/>
                <a:cs typeface="Calibri"/>
                <a:sym typeface="Calibri"/>
              </a:defRPr>
            </a:lvl4pPr>
            <a:lvl5pPr indent="0" lvl="4" marL="0" marR="0" rtl="0" algn="r">
              <a:spcBef>
                <a:spcPts val="0"/>
              </a:spcBef>
              <a:buNone/>
              <a:defRPr sz="3434">
                <a:solidFill>
                  <a:srgbClr val="888888"/>
                </a:solidFill>
                <a:latin typeface="Calibri"/>
                <a:ea typeface="Calibri"/>
                <a:cs typeface="Calibri"/>
                <a:sym typeface="Calibri"/>
              </a:defRPr>
            </a:lvl5pPr>
            <a:lvl6pPr indent="0" lvl="5" marL="0" marR="0" rtl="0" algn="r">
              <a:spcBef>
                <a:spcPts val="0"/>
              </a:spcBef>
              <a:buNone/>
              <a:defRPr sz="3434">
                <a:solidFill>
                  <a:srgbClr val="888888"/>
                </a:solidFill>
                <a:latin typeface="Calibri"/>
                <a:ea typeface="Calibri"/>
                <a:cs typeface="Calibri"/>
                <a:sym typeface="Calibri"/>
              </a:defRPr>
            </a:lvl6pPr>
            <a:lvl7pPr indent="0" lvl="6" marL="0" marR="0" rtl="0" algn="r">
              <a:spcBef>
                <a:spcPts val="0"/>
              </a:spcBef>
              <a:buNone/>
              <a:defRPr sz="3434">
                <a:solidFill>
                  <a:srgbClr val="888888"/>
                </a:solidFill>
                <a:latin typeface="Calibri"/>
                <a:ea typeface="Calibri"/>
                <a:cs typeface="Calibri"/>
                <a:sym typeface="Calibri"/>
              </a:defRPr>
            </a:lvl7pPr>
            <a:lvl8pPr indent="0" lvl="7" marL="0" marR="0" rtl="0" algn="r">
              <a:spcBef>
                <a:spcPts val="0"/>
              </a:spcBef>
              <a:buNone/>
              <a:defRPr sz="3434">
                <a:solidFill>
                  <a:srgbClr val="888888"/>
                </a:solidFill>
                <a:latin typeface="Calibri"/>
                <a:ea typeface="Calibri"/>
                <a:cs typeface="Calibri"/>
                <a:sym typeface="Calibri"/>
              </a:defRPr>
            </a:lvl8pPr>
            <a:lvl9pPr indent="0" lvl="8" marL="0" marR="0" rtl="0" algn="r">
              <a:spcBef>
                <a:spcPts val="0"/>
              </a:spcBef>
              <a:buNone/>
              <a:defRPr sz="3434">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1799293" y="1974134"/>
            <a:ext cx="22572940" cy="7166939"/>
          </a:xfrm>
          <a:prstGeom prst="rect">
            <a:avLst/>
          </a:prstGeom>
          <a:noFill/>
          <a:ln>
            <a:noFill/>
          </a:ln>
        </p:spPr>
        <p:txBody>
          <a:bodyPr anchorCtr="0" anchor="ctr" bIns="91425" lIns="91425" spcFirstLastPara="1" rIns="91425" wrap="square" tIns="91425">
            <a:noAutofit/>
          </a:bodyPr>
          <a:lstStyle>
            <a:lvl1pPr indent="0" lvl="0" marL="0" marR="0" rtl="0" algn="l">
              <a:lnSpc>
                <a:spcPct val="90000"/>
              </a:lnSpc>
              <a:spcBef>
                <a:spcPts val="0"/>
              </a:spcBef>
              <a:spcAft>
                <a:spcPts val="0"/>
              </a:spcAft>
              <a:buClr>
                <a:schemeClr val="dk1"/>
              </a:buClr>
              <a:buSzPts val="12594"/>
              <a:buFont typeface="Calibri"/>
              <a:buNone/>
              <a:defRPr b="0" i="0" sz="12594"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7" name="Google Shape;7;p1"/>
          <p:cNvSpPr txBox="1"/>
          <p:nvPr>
            <p:ph idx="1" type="body"/>
          </p:nvPr>
        </p:nvSpPr>
        <p:spPr>
          <a:xfrm>
            <a:off x="1799293" y="9870630"/>
            <a:ext cx="22572940" cy="23526436"/>
          </a:xfrm>
          <a:prstGeom prst="rect">
            <a:avLst/>
          </a:prstGeom>
          <a:noFill/>
          <a:ln>
            <a:noFill/>
          </a:ln>
        </p:spPr>
        <p:txBody>
          <a:bodyPr anchorCtr="0" anchor="t" bIns="91425" lIns="91425" spcFirstLastPara="1" rIns="91425" wrap="square" tIns="91425">
            <a:noAutofit/>
          </a:bodyPr>
          <a:lstStyle>
            <a:lvl1pPr indent="-737489" lvl="0" marL="457200" marR="0" rtl="0" algn="l">
              <a:lnSpc>
                <a:spcPct val="90000"/>
              </a:lnSpc>
              <a:spcBef>
                <a:spcPts val="2862"/>
              </a:spcBef>
              <a:spcAft>
                <a:spcPts val="0"/>
              </a:spcAft>
              <a:buClr>
                <a:schemeClr val="dk1"/>
              </a:buClr>
              <a:buSzPts val="8014"/>
              <a:buFont typeface="Arial"/>
              <a:buChar char="•"/>
              <a:defRPr b="0" i="0" sz="8014" u="none" cap="none" strike="noStrike">
                <a:solidFill>
                  <a:schemeClr val="dk1"/>
                </a:solidFill>
                <a:latin typeface="Calibri"/>
                <a:ea typeface="Calibri"/>
                <a:cs typeface="Calibri"/>
                <a:sym typeface="Calibri"/>
              </a:defRPr>
            </a:lvl1pPr>
            <a:lvl2pPr indent="-664781" lvl="1" marL="914400" marR="0" rtl="0" algn="l">
              <a:lnSpc>
                <a:spcPct val="90000"/>
              </a:lnSpc>
              <a:spcBef>
                <a:spcPts val="1431"/>
              </a:spcBef>
              <a:spcAft>
                <a:spcPts val="0"/>
              </a:spcAft>
              <a:buClr>
                <a:schemeClr val="dk1"/>
              </a:buClr>
              <a:buSzPts val="6869"/>
              <a:buFont typeface="Arial"/>
              <a:buChar char="•"/>
              <a:defRPr b="0" i="0" sz="6869" u="none" cap="none" strike="noStrike">
                <a:solidFill>
                  <a:schemeClr val="dk1"/>
                </a:solidFill>
                <a:latin typeface="Calibri"/>
                <a:ea typeface="Calibri"/>
                <a:cs typeface="Calibri"/>
                <a:sym typeface="Calibri"/>
              </a:defRPr>
            </a:lvl2pPr>
            <a:lvl3pPr indent="-592074" lvl="2" marL="1371600" marR="0" rtl="0" algn="l">
              <a:lnSpc>
                <a:spcPct val="90000"/>
              </a:lnSpc>
              <a:spcBef>
                <a:spcPts val="1431"/>
              </a:spcBef>
              <a:spcAft>
                <a:spcPts val="0"/>
              </a:spcAft>
              <a:buClr>
                <a:schemeClr val="dk1"/>
              </a:buClr>
              <a:buSzPts val="5724"/>
              <a:buFont typeface="Arial"/>
              <a:buChar char="•"/>
              <a:defRPr b="0" i="0" sz="5724" u="none" cap="none" strike="noStrike">
                <a:solidFill>
                  <a:schemeClr val="dk1"/>
                </a:solidFill>
                <a:latin typeface="Calibri"/>
                <a:ea typeface="Calibri"/>
                <a:cs typeface="Calibri"/>
                <a:sym typeface="Calibri"/>
              </a:defRPr>
            </a:lvl3pPr>
            <a:lvl4pPr indent="-555752" lvl="3" marL="1828800" marR="0" rtl="0" algn="l">
              <a:lnSpc>
                <a:spcPct val="90000"/>
              </a:lnSpc>
              <a:spcBef>
                <a:spcPts val="1431"/>
              </a:spcBef>
              <a:spcAft>
                <a:spcPts val="0"/>
              </a:spcAft>
              <a:buClr>
                <a:schemeClr val="dk1"/>
              </a:buClr>
              <a:buSzPts val="5152"/>
              <a:buFont typeface="Arial"/>
              <a:buChar char="•"/>
              <a:defRPr b="0" i="0" sz="5152" u="none" cap="none" strike="noStrike">
                <a:solidFill>
                  <a:schemeClr val="dk1"/>
                </a:solidFill>
                <a:latin typeface="Calibri"/>
                <a:ea typeface="Calibri"/>
                <a:cs typeface="Calibri"/>
                <a:sym typeface="Calibri"/>
              </a:defRPr>
            </a:lvl4pPr>
            <a:lvl5pPr indent="-555751" lvl="4" marL="2286000" marR="0" rtl="0" algn="l">
              <a:lnSpc>
                <a:spcPct val="90000"/>
              </a:lnSpc>
              <a:spcBef>
                <a:spcPts val="1431"/>
              </a:spcBef>
              <a:spcAft>
                <a:spcPts val="0"/>
              </a:spcAft>
              <a:buClr>
                <a:schemeClr val="dk1"/>
              </a:buClr>
              <a:buSzPts val="5152"/>
              <a:buFont typeface="Arial"/>
              <a:buChar char="•"/>
              <a:defRPr b="0" i="0" sz="5152" u="none" cap="none" strike="noStrike">
                <a:solidFill>
                  <a:schemeClr val="dk1"/>
                </a:solidFill>
                <a:latin typeface="Calibri"/>
                <a:ea typeface="Calibri"/>
                <a:cs typeface="Calibri"/>
                <a:sym typeface="Calibri"/>
              </a:defRPr>
            </a:lvl5pPr>
            <a:lvl6pPr indent="-555751" lvl="5" marL="2743200" marR="0" rtl="0" algn="l">
              <a:lnSpc>
                <a:spcPct val="90000"/>
              </a:lnSpc>
              <a:spcBef>
                <a:spcPts val="1431"/>
              </a:spcBef>
              <a:spcAft>
                <a:spcPts val="0"/>
              </a:spcAft>
              <a:buClr>
                <a:schemeClr val="dk1"/>
              </a:buClr>
              <a:buSzPts val="5152"/>
              <a:buFont typeface="Arial"/>
              <a:buChar char="•"/>
              <a:defRPr b="0" i="0" sz="5152" u="none" cap="none" strike="noStrike">
                <a:solidFill>
                  <a:schemeClr val="dk1"/>
                </a:solidFill>
                <a:latin typeface="Calibri"/>
                <a:ea typeface="Calibri"/>
                <a:cs typeface="Calibri"/>
                <a:sym typeface="Calibri"/>
              </a:defRPr>
            </a:lvl6pPr>
            <a:lvl7pPr indent="-555751" lvl="6" marL="3200400" marR="0" rtl="0" algn="l">
              <a:lnSpc>
                <a:spcPct val="90000"/>
              </a:lnSpc>
              <a:spcBef>
                <a:spcPts val="1431"/>
              </a:spcBef>
              <a:spcAft>
                <a:spcPts val="0"/>
              </a:spcAft>
              <a:buClr>
                <a:schemeClr val="dk1"/>
              </a:buClr>
              <a:buSzPts val="5152"/>
              <a:buFont typeface="Arial"/>
              <a:buChar char="•"/>
              <a:defRPr b="0" i="0" sz="5152" u="none" cap="none" strike="noStrike">
                <a:solidFill>
                  <a:schemeClr val="dk1"/>
                </a:solidFill>
                <a:latin typeface="Calibri"/>
                <a:ea typeface="Calibri"/>
                <a:cs typeface="Calibri"/>
                <a:sym typeface="Calibri"/>
              </a:defRPr>
            </a:lvl7pPr>
            <a:lvl8pPr indent="-555751" lvl="7" marL="3657600" marR="0" rtl="0" algn="l">
              <a:lnSpc>
                <a:spcPct val="90000"/>
              </a:lnSpc>
              <a:spcBef>
                <a:spcPts val="1431"/>
              </a:spcBef>
              <a:spcAft>
                <a:spcPts val="0"/>
              </a:spcAft>
              <a:buClr>
                <a:schemeClr val="dk1"/>
              </a:buClr>
              <a:buSzPts val="5152"/>
              <a:buFont typeface="Arial"/>
              <a:buChar char="•"/>
              <a:defRPr b="0" i="0" sz="5152" u="none" cap="none" strike="noStrike">
                <a:solidFill>
                  <a:schemeClr val="dk1"/>
                </a:solidFill>
                <a:latin typeface="Calibri"/>
                <a:ea typeface="Calibri"/>
                <a:cs typeface="Calibri"/>
                <a:sym typeface="Calibri"/>
              </a:defRPr>
            </a:lvl8pPr>
            <a:lvl9pPr indent="-555752" lvl="8" marL="4114800" marR="0" rtl="0" algn="l">
              <a:lnSpc>
                <a:spcPct val="90000"/>
              </a:lnSpc>
              <a:spcBef>
                <a:spcPts val="1431"/>
              </a:spcBef>
              <a:spcAft>
                <a:spcPts val="0"/>
              </a:spcAft>
              <a:buClr>
                <a:schemeClr val="dk1"/>
              </a:buClr>
              <a:buSzPts val="5152"/>
              <a:buFont typeface="Arial"/>
              <a:buChar char="•"/>
              <a:defRPr b="0" i="0" sz="5152"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1799292" y="34366969"/>
            <a:ext cx="5888593" cy="1974126"/>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434" u="none" cap="none" strike="noStrike">
                <a:solidFill>
                  <a:srgbClr val="888888"/>
                </a:solidFill>
                <a:latin typeface="Calibri"/>
                <a:ea typeface="Calibri"/>
                <a:cs typeface="Calibri"/>
                <a:sym typeface="Calibri"/>
              </a:defRPr>
            </a:lvl1pPr>
            <a:lvl2pPr indent="0" lvl="1" marL="1517995" marR="0" rtl="0" algn="l">
              <a:spcBef>
                <a:spcPts val="0"/>
              </a:spcBef>
              <a:spcAft>
                <a:spcPts val="0"/>
              </a:spcAft>
              <a:buSzPts val="1400"/>
              <a:buNone/>
              <a:defRPr b="0" i="0" sz="5976" u="none" cap="none" strike="noStrike">
                <a:solidFill>
                  <a:schemeClr val="dk1"/>
                </a:solidFill>
                <a:latin typeface="Calibri"/>
                <a:ea typeface="Calibri"/>
                <a:cs typeface="Calibri"/>
                <a:sym typeface="Calibri"/>
              </a:defRPr>
            </a:lvl2pPr>
            <a:lvl3pPr indent="0" lvl="2" marL="3035991" marR="0" rtl="0" algn="l">
              <a:spcBef>
                <a:spcPts val="0"/>
              </a:spcBef>
              <a:spcAft>
                <a:spcPts val="0"/>
              </a:spcAft>
              <a:buSzPts val="1400"/>
              <a:buNone/>
              <a:defRPr b="0" i="0" sz="5976" u="none" cap="none" strike="noStrike">
                <a:solidFill>
                  <a:schemeClr val="dk1"/>
                </a:solidFill>
                <a:latin typeface="Calibri"/>
                <a:ea typeface="Calibri"/>
                <a:cs typeface="Calibri"/>
                <a:sym typeface="Calibri"/>
              </a:defRPr>
            </a:lvl3pPr>
            <a:lvl4pPr indent="0" lvl="3" marL="4553986" marR="0" rtl="0" algn="l">
              <a:spcBef>
                <a:spcPts val="0"/>
              </a:spcBef>
              <a:spcAft>
                <a:spcPts val="0"/>
              </a:spcAft>
              <a:buSzPts val="1400"/>
              <a:buNone/>
              <a:defRPr b="0" i="0" sz="5976" u="none" cap="none" strike="noStrike">
                <a:solidFill>
                  <a:schemeClr val="dk1"/>
                </a:solidFill>
                <a:latin typeface="Calibri"/>
                <a:ea typeface="Calibri"/>
                <a:cs typeface="Calibri"/>
                <a:sym typeface="Calibri"/>
              </a:defRPr>
            </a:lvl4pPr>
            <a:lvl5pPr indent="0" lvl="4" marL="6071982" marR="0" rtl="0" algn="l">
              <a:spcBef>
                <a:spcPts val="0"/>
              </a:spcBef>
              <a:spcAft>
                <a:spcPts val="0"/>
              </a:spcAft>
              <a:buSzPts val="1400"/>
              <a:buNone/>
              <a:defRPr b="0" i="0" sz="5976" u="none" cap="none" strike="noStrike">
                <a:solidFill>
                  <a:schemeClr val="dk1"/>
                </a:solidFill>
                <a:latin typeface="Calibri"/>
                <a:ea typeface="Calibri"/>
                <a:cs typeface="Calibri"/>
                <a:sym typeface="Calibri"/>
              </a:defRPr>
            </a:lvl5pPr>
            <a:lvl6pPr indent="0" lvl="5" marL="7589977" marR="0" rtl="0" algn="l">
              <a:spcBef>
                <a:spcPts val="0"/>
              </a:spcBef>
              <a:spcAft>
                <a:spcPts val="0"/>
              </a:spcAft>
              <a:buSzPts val="1400"/>
              <a:buNone/>
              <a:defRPr b="0" i="0" sz="5976" u="none" cap="none" strike="noStrike">
                <a:solidFill>
                  <a:schemeClr val="dk1"/>
                </a:solidFill>
                <a:latin typeface="Calibri"/>
                <a:ea typeface="Calibri"/>
                <a:cs typeface="Calibri"/>
                <a:sym typeface="Calibri"/>
              </a:defRPr>
            </a:lvl6pPr>
            <a:lvl7pPr indent="0" lvl="6" marL="9107973" marR="0" rtl="0" algn="l">
              <a:spcBef>
                <a:spcPts val="0"/>
              </a:spcBef>
              <a:spcAft>
                <a:spcPts val="0"/>
              </a:spcAft>
              <a:buSzPts val="1400"/>
              <a:buNone/>
              <a:defRPr b="0" i="0" sz="5976" u="none" cap="none" strike="noStrike">
                <a:solidFill>
                  <a:schemeClr val="dk1"/>
                </a:solidFill>
                <a:latin typeface="Calibri"/>
                <a:ea typeface="Calibri"/>
                <a:cs typeface="Calibri"/>
                <a:sym typeface="Calibri"/>
              </a:defRPr>
            </a:lvl7pPr>
            <a:lvl8pPr indent="0" lvl="7" marL="10625968" marR="0" rtl="0" algn="l">
              <a:spcBef>
                <a:spcPts val="0"/>
              </a:spcBef>
              <a:spcAft>
                <a:spcPts val="0"/>
              </a:spcAft>
              <a:buSzPts val="1400"/>
              <a:buNone/>
              <a:defRPr b="0" i="0" sz="5976" u="none" cap="none" strike="noStrike">
                <a:solidFill>
                  <a:schemeClr val="dk1"/>
                </a:solidFill>
                <a:latin typeface="Calibri"/>
                <a:ea typeface="Calibri"/>
                <a:cs typeface="Calibri"/>
                <a:sym typeface="Calibri"/>
              </a:defRPr>
            </a:lvl8pPr>
            <a:lvl9pPr indent="0" lvl="8" marL="12143964" marR="0" rtl="0" algn="l">
              <a:spcBef>
                <a:spcPts val="0"/>
              </a:spcBef>
              <a:spcAft>
                <a:spcPts val="0"/>
              </a:spcAft>
              <a:buSzPts val="1400"/>
              <a:buNone/>
              <a:defRPr b="0" i="0" sz="5976"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8669318" y="34366969"/>
            <a:ext cx="8832890" cy="1974126"/>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b="0" i="0" sz="3434" u="none" cap="none" strike="noStrike">
                <a:solidFill>
                  <a:srgbClr val="888888"/>
                </a:solidFill>
                <a:latin typeface="Calibri"/>
                <a:ea typeface="Calibri"/>
                <a:cs typeface="Calibri"/>
                <a:sym typeface="Calibri"/>
              </a:defRPr>
            </a:lvl1pPr>
            <a:lvl2pPr indent="0" lvl="1" marL="1517995" marR="0" rtl="0" algn="l">
              <a:spcBef>
                <a:spcPts val="0"/>
              </a:spcBef>
              <a:spcAft>
                <a:spcPts val="0"/>
              </a:spcAft>
              <a:buSzPts val="1400"/>
              <a:buNone/>
              <a:defRPr b="0" i="0" sz="5976" u="none" cap="none" strike="noStrike">
                <a:solidFill>
                  <a:schemeClr val="dk1"/>
                </a:solidFill>
                <a:latin typeface="Calibri"/>
                <a:ea typeface="Calibri"/>
                <a:cs typeface="Calibri"/>
                <a:sym typeface="Calibri"/>
              </a:defRPr>
            </a:lvl2pPr>
            <a:lvl3pPr indent="0" lvl="2" marL="3035991" marR="0" rtl="0" algn="l">
              <a:spcBef>
                <a:spcPts val="0"/>
              </a:spcBef>
              <a:spcAft>
                <a:spcPts val="0"/>
              </a:spcAft>
              <a:buSzPts val="1400"/>
              <a:buNone/>
              <a:defRPr b="0" i="0" sz="5976" u="none" cap="none" strike="noStrike">
                <a:solidFill>
                  <a:schemeClr val="dk1"/>
                </a:solidFill>
                <a:latin typeface="Calibri"/>
                <a:ea typeface="Calibri"/>
                <a:cs typeface="Calibri"/>
                <a:sym typeface="Calibri"/>
              </a:defRPr>
            </a:lvl3pPr>
            <a:lvl4pPr indent="0" lvl="3" marL="4553986" marR="0" rtl="0" algn="l">
              <a:spcBef>
                <a:spcPts val="0"/>
              </a:spcBef>
              <a:spcAft>
                <a:spcPts val="0"/>
              </a:spcAft>
              <a:buSzPts val="1400"/>
              <a:buNone/>
              <a:defRPr b="0" i="0" sz="5976" u="none" cap="none" strike="noStrike">
                <a:solidFill>
                  <a:schemeClr val="dk1"/>
                </a:solidFill>
                <a:latin typeface="Calibri"/>
                <a:ea typeface="Calibri"/>
                <a:cs typeface="Calibri"/>
                <a:sym typeface="Calibri"/>
              </a:defRPr>
            </a:lvl4pPr>
            <a:lvl5pPr indent="0" lvl="4" marL="6071982" marR="0" rtl="0" algn="l">
              <a:spcBef>
                <a:spcPts val="0"/>
              </a:spcBef>
              <a:spcAft>
                <a:spcPts val="0"/>
              </a:spcAft>
              <a:buSzPts val="1400"/>
              <a:buNone/>
              <a:defRPr b="0" i="0" sz="5976" u="none" cap="none" strike="noStrike">
                <a:solidFill>
                  <a:schemeClr val="dk1"/>
                </a:solidFill>
                <a:latin typeface="Calibri"/>
                <a:ea typeface="Calibri"/>
                <a:cs typeface="Calibri"/>
                <a:sym typeface="Calibri"/>
              </a:defRPr>
            </a:lvl5pPr>
            <a:lvl6pPr indent="0" lvl="5" marL="7589977" marR="0" rtl="0" algn="l">
              <a:spcBef>
                <a:spcPts val="0"/>
              </a:spcBef>
              <a:spcAft>
                <a:spcPts val="0"/>
              </a:spcAft>
              <a:buSzPts val="1400"/>
              <a:buNone/>
              <a:defRPr b="0" i="0" sz="5976" u="none" cap="none" strike="noStrike">
                <a:solidFill>
                  <a:schemeClr val="dk1"/>
                </a:solidFill>
                <a:latin typeface="Calibri"/>
                <a:ea typeface="Calibri"/>
                <a:cs typeface="Calibri"/>
                <a:sym typeface="Calibri"/>
              </a:defRPr>
            </a:lvl6pPr>
            <a:lvl7pPr indent="0" lvl="6" marL="9107973" marR="0" rtl="0" algn="l">
              <a:spcBef>
                <a:spcPts val="0"/>
              </a:spcBef>
              <a:spcAft>
                <a:spcPts val="0"/>
              </a:spcAft>
              <a:buSzPts val="1400"/>
              <a:buNone/>
              <a:defRPr b="0" i="0" sz="5976" u="none" cap="none" strike="noStrike">
                <a:solidFill>
                  <a:schemeClr val="dk1"/>
                </a:solidFill>
                <a:latin typeface="Calibri"/>
                <a:ea typeface="Calibri"/>
                <a:cs typeface="Calibri"/>
                <a:sym typeface="Calibri"/>
              </a:defRPr>
            </a:lvl7pPr>
            <a:lvl8pPr indent="0" lvl="7" marL="10625968" marR="0" rtl="0" algn="l">
              <a:spcBef>
                <a:spcPts val="0"/>
              </a:spcBef>
              <a:spcAft>
                <a:spcPts val="0"/>
              </a:spcAft>
              <a:buSzPts val="1400"/>
              <a:buNone/>
              <a:defRPr b="0" i="0" sz="5976" u="none" cap="none" strike="noStrike">
                <a:solidFill>
                  <a:schemeClr val="dk1"/>
                </a:solidFill>
                <a:latin typeface="Calibri"/>
                <a:ea typeface="Calibri"/>
                <a:cs typeface="Calibri"/>
                <a:sym typeface="Calibri"/>
              </a:defRPr>
            </a:lvl8pPr>
            <a:lvl9pPr indent="0" lvl="8" marL="12143964" marR="0" rtl="0" algn="l">
              <a:spcBef>
                <a:spcPts val="0"/>
              </a:spcBef>
              <a:spcAft>
                <a:spcPts val="0"/>
              </a:spcAft>
              <a:buSzPts val="1400"/>
              <a:buNone/>
              <a:defRPr b="0" i="0" sz="5976"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18483641" y="34366969"/>
            <a:ext cx="5888593" cy="1974126"/>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3434" u="none" cap="none" strike="noStrike">
                <a:solidFill>
                  <a:srgbClr val="888888"/>
                </a:solidFill>
                <a:latin typeface="Calibri"/>
                <a:ea typeface="Calibri"/>
                <a:cs typeface="Calibri"/>
                <a:sym typeface="Calibri"/>
              </a:defRPr>
            </a:lvl1pPr>
            <a:lvl2pPr indent="0" lvl="1" marL="0" marR="0" rtl="0" algn="r">
              <a:spcBef>
                <a:spcPts val="0"/>
              </a:spcBef>
              <a:buNone/>
              <a:defRPr b="0" i="0" sz="3434" u="none" cap="none" strike="noStrike">
                <a:solidFill>
                  <a:srgbClr val="888888"/>
                </a:solidFill>
                <a:latin typeface="Calibri"/>
                <a:ea typeface="Calibri"/>
                <a:cs typeface="Calibri"/>
                <a:sym typeface="Calibri"/>
              </a:defRPr>
            </a:lvl2pPr>
            <a:lvl3pPr indent="0" lvl="2" marL="0" marR="0" rtl="0" algn="r">
              <a:spcBef>
                <a:spcPts val="0"/>
              </a:spcBef>
              <a:buNone/>
              <a:defRPr b="0" i="0" sz="3434" u="none" cap="none" strike="noStrike">
                <a:solidFill>
                  <a:srgbClr val="888888"/>
                </a:solidFill>
                <a:latin typeface="Calibri"/>
                <a:ea typeface="Calibri"/>
                <a:cs typeface="Calibri"/>
                <a:sym typeface="Calibri"/>
              </a:defRPr>
            </a:lvl3pPr>
            <a:lvl4pPr indent="0" lvl="3" marL="0" marR="0" rtl="0" algn="r">
              <a:spcBef>
                <a:spcPts val="0"/>
              </a:spcBef>
              <a:buNone/>
              <a:defRPr b="0" i="0" sz="3434" u="none" cap="none" strike="noStrike">
                <a:solidFill>
                  <a:srgbClr val="888888"/>
                </a:solidFill>
                <a:latin typeface="Calibri"/>
                <a:ea typeface="Calibri"/>
                <a:cs typeface="Calibri"/>
                <a:sym typeface="Calibri"/>
              </a:defRPr>
            </a:lvl4pPr>
            <a:lvl5pPr indent="0" lvl="4" marL="0" marR="0" rtl="0" algn="r">
              <a:spcBef>
                <a:spcPts val="0"/>
              </a:spcBef>
              <a:buNone/>
              <a:defRPr b="0" i="0" sz="3434" u="none" cap="none" strike="noStrike">
                <a:solidFill>
                  <a:srgbClr val="888888"/>
                </a:solidFill>
                <a:latin typeface="Calibri"/>
                <a:ea typeface="Calibri"/>
                <a:cs typeface="Calibri"/>
                <a:sym typeface="Calibri"/>
              </a:defRPr>
            </a:lvl5pPr>
            <a:lvl6pPr indent="0" lvl="5" marL="0" marR="0" rtl="0" algn="r">
              <a:spcBef>
                <a:spcPts val="0"/>
              </a:spcBef>
              <a:buNone/>
              <a:defRPr b="0" i="0" sz="3434" u="none" cap="none" strike="noStrike">
                <a:solidFill>
                  <a:srgbClr val="888888"/>
                </a:solidFill>
                <a:latin typeface="Calibri"/>
                <a:ea typeface="Calibri"/>
                <a:cs typeface="Calibri"/>
                <a:sym typeface="Calibri"/>
              </a:defRPr>
            </a:lvl6pPr>
            <a:lvl7pPr indent="0" lvl="6" marL="0" marR="0" rtl="0" algn="r">
              <a:spcBef>
                <a:spcPts val="0"/>
              </a:spcBef>
              <a:buNone/>
              <a:defRPr b="0" i="0" sz="3434" u="none" cap="none" strike="noStrike">
                <a:solidFill>
                  <a:srgbClr val="888888"/>
                </a:solidFill>
                <a:latin typeface="Calibri"/>
                <a:ea typeface="Calibri"/>
                <a:cs typeface="Calibri"/>
                <a:sym typeface="Calibri"/>
              </a:defRPr>
            </a:lvl7pPr>
            <a:lvl8pPr indent="0" lvl="7" marL="0" marR="0" rtl="0" algn="r">
              <a:spcBef>
                <a:spcPts val="0"/>
              </a:spcBef>
              <a:buNone/>
              <a:defRPr b="0" i="0" sz="3434" u="none" cap="none" strike="noStrike">
                <a:solidFill>
                  <a:srgbClr val="888888"/>
                </a:solidFill>
                <a:latin typeface="Calibri"/>
                <a:ea typeface="Calibri"/>
                <a:cs typeface="Calibri"/>
                <a:sym typeface="Calibri"/>
              </a:defRPr>
            </a:lvl8pPr>
            <a:lvl9pPr indent="0" lvl="8" marL="0" marR="0" rtl="0" algn="r">
              <a:spcBef>
                <a:spcPts val="0"/>
              </a:spcBef>
              <a:buNone/>
              <a:defRPr b="0" i="0" sz="3434"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 Id="rId4" Type="http://schemas.openxmlformats.org/officeDocument/2006/relationships/image" Target="../media/image1.png"/><Relationship Id="rId5" Type="http://schemas.openxmlformats.org/officeDocument/2006/relationships/image" Target="../media/image6.png"/><Relationship Id="rId6" Type="http://schemas.openxmlformats.org/officeDocument/2006/relationships/image" Target="../media/image3.gi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5.png"/><Relationship Id="rId4" Type="http://schemas.openxmlformats.org/officeDocument/2006/relationships/image" Target="../media/image2.png"/><Relationship Id="rId11" Type="http://schemas.openxmlformats.org/officeDocument/2006/relationships/image" Target="../media/image3.gif"/><Relationship Id="rId10" Type="http://schemas.openxmlformats.org/officeDocument/2006/relationships/image" Target="../media/image6.png"/><Relationship Id="rId9" Type="http://schemas.openxmlformats.org/officeDocument/2006/relationships/image" Target="../media/image1.png"/><Relationship Id="rId5" Type="http://schemas.openxmlformats.org/officeDocument/2006/relationships/image" Target="../media/image9.png"/><Relationship Id="rId6" Type="http://schemas.openxmlformats.org/officeDocument/2006/relationships/image" Target="../media/image7.png"/><Relationship Id="rId7" Type="http://schemas.openxmlformats.org/officeDocument/2006/relationships/image" Target="../media/image4.png"/><Relationship Id="rId8"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8.png"/><Relationship Id="rId4" Type="http://schemas.openxmlformats.org/officeDocument/2006/relationships/image" Target="../media/image5.png"/><Relationship Id="rId5" Type="http://schemas.openxmlformats.org/officeDocument/2006/relationships/image" Target="../media/image2.png"/><Relationship Id="rId6" Type="http://schemas.openxmlformats.org/officeDocument/2006/relationships/image" Target="../media/image9.png"/><Relationship Id="rId7"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alpha val="80784"/>
          </a:schemeClr>
        </a:solidFill>
      </p:bgPr>
    </p:bg>
    <p:spTree>
      <p:nvGrpSpPr>
        <p:cNvPr id="83" name="Shape 83"/>
        <p:cNvGrpSpPr/>
        <p:nvPr/>
      </p:nvGrpSpPr>
      <p:grpSpPr>
        <a:xfrm>
          <a:off x="0" y="0"/>
          <a:ext cx="0" cy="0"/>
          <a:chOff x="0" y="0"/>
          <a:chExt cx="0" cy="0"/>
        </a:xfrm>
      </p:grpSpPr>
      <p:sp>
        <p:nvSpPr>
          <p:cNvPr id="84" name="Google Shape;84;p13"/>
          <p:cNvSpPr/>
          <p:nvPr/>
        </p:nvSpPr>
        <p:spPr>
          <a:xfrm>
            <a:off x="10079573" y="6983915"/>
            <a:ext cx="2353776" cy="2277520"/>
          </a:xfrm>
          <a:prstGeom prst="can">
            <a:avLst>
              <a:gd fmla="val 25000" name="adj"/>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32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rPr b="0" i="0" lang="en-US" sz="3200" u="none" cap="none" strike="noStrike">
                <a:solidFill>
                  <a:schemeClr val="lt1"/>
                </a:solidFill>
                <a:latin typeface="Calibri"/>
                <a:ea typeface="Calibri"/>
                <a:cs typeface="Calibri"/>
                <a:sym typeface="Calibri"/>
              </a:rPr>
              <a:t>Electronics Garbage</a:t>
            </a:r>
            <a:endParaRPr/>
          </a:p>
          <a:p>
            <a:pPr indent="0" lvl="0" marL="0" marR="0" rtl="0" algn="ctr">
              <a:spcBef>
                <a:spcPts val="0"/>
              </a:spcBef>
              <a:spcAft>
                <a:spcPts val="0"/>
              </a:spcAft>
              <a:buNone/>
            </a:pPr>
            <a:r>
              <a:t/>
            </a:r>
            <a:endParaRPr b="0" i="0" sz="3200" u="none" cap="none" strike="noStrike">
              <a:solidFill>
                <a:schemeClr val="lt1"/>
              </a:solidFill>
              <a:latin typeface="Calibri"/>
              <a:ea typeface="Calibri"/>
              <a:cs typeface="Calibri"/>
              <a:sym typeface="Calibri"/>
            </a:endParaRPr>
          </a:p>
        </p:txBody>
      </p:sp>
      <p:sp>
        <p:nvSpPr>
          <p:cNvPr id="85" name="Google Shape;85;p13"/>
          <p:cNvSpPr/>
          <p:nvPr/>
        </p:nvSpPr>
        <p:spPr>
          <a:xfrm>
            <a:off x="1175218" y="4271701"/>
            <a:ext cx="24441676" cy="2923877"/>
          </a:xfrm>
          <a:prstGeom prst="rect">
            <a:avLst/>
          </a:prstGeom>
          <a:noFill/>
          <a:ln>
            <a:noFill/>
          </a:ln>
        </p:spPr>
        <p:txBody>
          <a:bodyPr anchorCtr="0" anchor="t" bIns="45700" lIns="91425" spcFirstLastPara="1" rIns="91425" wrap="square" tIns="45700">
            <a:noAutofit/>
          </a:bodyPr>
          <a:lstStyle/>
          <a:p>
            <a:pPr indent="0" lvl="0" marL="0" marR="0" rtl="0" algn="just">
              <a:lnSpc>
                <a:spcPct val="115000"/>
              </a:lnSpc>
              <a:spcBef>
                <a:spcPts val="0"/>
              </a:spcBef>
              <a:spcAft>
                <a:spcPts val="0"/>
              </a:spcAft>
              <a:buNone/>
            </a:pPr>
            <a:r>
              <a:rPr b="1" i="0" lang="en-US" sz="4000" u="none" cap="none" strike="noStrike">
                <a:solidFill>
                  <a:schemeClr val="dk1"/>
                </a:solidFill>
                <a:latin typeface="Calibri"/>
                <a:ea typeface="Calibri"/>
                <a:cs typeface="Calibri"/>
                <a:sym typeface="Calibri"/>
              </a:rPr>
              <a:t>Background :</a:t>
            </a:r>
            <a:r>
              <a:rPr b="0" i="0" lang="en-US" sz="4000" u="none" cap="none" strike="noStrike">
                <a:solidFill>
                  <a:schemeClr val="dk1"/>
                </a:solidFill>
                <a:latin typeface="Calibri"/>
                <a:ea typeface="Calibri"/>
                <a:cs typeface="Calibri"/>
                <a:sym typeface="Calibri"/>
              </a:rPr>
              <a:t> FPGA’s are one of the modern reconfigurable platforms widely used today  and statistical reports show that these are on of the top five counterfeited electronic components. Hence, reliability and security of these devices are now much more  concerned issues due to the increased use of counterfeit electronic components in industry and government</a:t>
            </a:r>
            <a:r>
              <a:rPr b="0" i="0" lang="en-US" sz="3200" u="none" cap="none" strike="noStrike">
                <a:solidFill>
                  <a:schemeClr val="dk1"/>
                </a:solidFill>
                <a:latin typeface="Calibri"/>
                <a:ea typeface="Calibri"/>
                <a:cs typeface="Calibri"/>
                <a:sym typeface="Calibri"/>
              </a:rPr>
              <a:t>. </a:t>
            </a:r>
            <a:endParaRPr b="0" i="0" sz="3200" u="none" cap="none" strike="noStrike">
              <a:solidFill>
                <a:schemeClr val="dk1"/>
              </a:solidFill>
              <a:latin typeface="Calibri"/>
              <a:ea typeface="Calibri"/>
              <a:cs typeface="Calibri"/>
              <a:sym typeface="Calibri"/>
            </a:endParaRPr>
          </a:p>
        </p:txBody>
      </p:sp>
      <p:sp>
        <p:nvSpPr>
          <p:cNvPr id="86" name="Google Shape;86;p13"/>
          <p:cNvSpPr/>
          <p:nvPr/>
        </p:nvSpPr>
        <p:spPr>
          <a:xfrm>
            <a:off x="19335795" y="13808666"/>
            <a:ext cx="1988532" cy="1002665"/>
          </a:xfrm>
          <a:prstGeom prst="rect">
            <a:avLst/>
          </a:prstGeom>
          <a:solidFill>
            <a:srgbClr val="0070C0"/>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2000" u="none" cap="none" strike="noStrike">
                <a:solidFill>
                  <a:schemeClr val="lt1"/>
                </a:solidFill>
                <a:latin typeface="Calibri"/>
                <a:ea typeface="Calibri"/>
                <a:cs typeface="Calibri"/>
                <a:sym typeface="Calibri"/>
              </a:rPr>
              <a:t>Host PC</a:t>
            </a:r>
            <a:endParaRPr/>
          </a:p>
        </p:txBody>
      </p:sp>
      <p:sp>
        <p:nvSpPr>
          <p:cNvPr id="87" name="Google Shape;87;p13"/>
          <p:cNvSpPr/>
          <p:nvPr/>
        </p:nvSpPr>
        <p:spPr>
          <a:xfrm>
            <a:off x="19451711" y="15511895"/>
            <a:ext cx="1111180" cy="2000123"/>
          </a:xfrm>
          <a:prstGeom prst="rect">
            <a:avLst/>
          </a:prstGeom>
          <a:solidFill>
            <a:srgbClr val="0070C0"/>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600" u="none" cap="none" strike="noStrike">
                <a:solidFill>
                  <a:schemeClr val="lt1"/>
                </a:solidFill>
                <a:latin typeface="Calibri"/>
                <a:ea typeface="Calibri"/>
                <a:cs typeface="Calibri"/>
                <a:sym typeface="Calibri"/>
              </a:rPr>
              <a:t>Master FPGA</a:t>
            </a:r>
            <a:endParaRPr/>
          </a:p>
        </p:txBody>
      </p:sp>
      <p:sp>
        <p:nvSpPr>
          <p:cNvPr id="88" name="Google Shape;88;p13"/>
          <p:cNvSpPr/>
          <p:nvPr/>
        </p:nvSpPr>
        <p:spPr>
          <a:xfrm>
            <a:off x="19227877" y="19139720"/>
            <a:ext cx="1756703" cy="1101632"/>
          </a:xfrm>
          <a:prstGeom prst="rect">
            <a:avLst/>
          </a:prstGeom>
          <a:solidFill>
            <a:srgbClr val="0070C0"/>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5976" u="none" cap="none" strike="noStrike">
              <a:solidFill>
                <a:schemeClr val="lt1"/>
              </a:solidFill>
              <a:latin typeface="Calibri"/>
              <a:ea typeface="Calibri"/>
              <a:cs typeface="Calibri"/>
              <a:sym typeface="Calibri"/>
            </a:endParaRPr>
          </a:p>
        </p:txBody>
      </p:sp>
      <p:sp>
        <p:nvSpPr>
          <p:cNvPr id="89" name="Google Shape;89;p13"/>
          <p:cNvSpPr/>
          <p:nvPr/>
        </p:nvSpPr>
        <p:spPr>
          <a:xfrm>
            <a:off x="19861408" y="14769663"/>
            <a:ext cx="245820" cy="742234"/>
          </a:xfrm>
          <a:prstGeom prst="downArrow">
            <a:avLst>
              <a:gd fmla="val 50000" name="adj1"/>
              <a:gd fmla="val 50000" name="adj2"/>
            </a:avLst>
          </a:prstGeom>
          <a:solidFill>
            <a:srgbClr val="0070C0"/>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5976" u="none" cap="none" strike="noStrike">
              <a:solidFill>
                <a:schemeClr val="lt1"/>
              </a:solidFill>
              <a:latin typeface="Calibri"/>
              <a:ea typeface="Calibri"/>
              <a:cs typeface="Calibri"/>
              <a:sym typeface="Calibri"/>
            </a:endParaRPr>
          </a:p>
        </p:txBody>
      </p:sp>
      <p:sp>
        <p:nvSpPr>
          <p:cNvPr id="90" name="Google Shape;90;p13"/>
          <p:cNvSpPr/>
          <p:nvPr/>
        </p:nvSpPr>
        <p:spPr>
          <a:xfrm>
            <a:off x="20121223" y="17513906"/>
            <a:ext cx="191297" cy="1609554"/>
          </a:xfrm>
          <a:prstGeom prst="downArrow">
            <a:avLst>
              <a:gd fmla="val 50000" name="adj1"/>
              <a:gd fmla="val 50000" name="adj2"/>
            </a:avLst>
          </a:prstGeom>
          <a:solidFill>
            <a:srgbClr val="0070C0"/>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5976" u="none" cap="none" strike="noStrike">
              <a:solidFill>
                <a:schemeClr val="lt1"/>
              </a:solidFill>
              <a:latin typeface="Calibri"/>
              <a:ea typeface="Calibri"/>
              <a:cs typeface="Calibri"/>
              <a:sym typeface="Calibri"/>
            </a:endParaRPr>
          </a:p>
        </p:txBody>
      </p:sp>
      <p:sp>
        <p:nvSpPr>
          <p:cNvPr id="91" name="Google Shape;91;p13"/>
          <p:cNvSpPr/>
          <p:nvPr/>
        </p:nvSpPr>
        <p:spPr>
          <a:xfrm>
            <a:off x="22677109" y="13843483"/>
            <a:ext cx="1814661" cy="5646867"/>
          </a:xfrm>
          <a:prstGeom prst="rect">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5976" u="none" cap="none" strike="noStrike">
              <a:solidFill>
                <a:schemeClr val="lt1"/>
              </a:solidFill>
              <a:latin typeface="Calibri"/>
              <a:ea typeface="Calibri"/>
              <a:cs typeface="Calibri"/>
              <a:sym typeface="Calibri"/>
            </a:endParaRPr>
          </a:p>
        </p:txBody>
      </p:sp>
      <p:sp>
        <p:nvSpPr>
          <p:cNvPr id="92" name="Google Shape;92;p13"/>
          <p:cNvSpPr/>
          <p:nvPr/>
        </p:nvSpPr>
        <p:spPr>
          <a:xfrm>
            <a:off x="22788216" y="14335931"/>
            <a:ext cx="1578835" cy="1401128"/>
          </a:xfrm>
          <a:prstGeom prst="rect">
            <a:avLst/>
          </a:prstGeom>
          <a:solidFill>
            <a:srgbClr val="2F5496"/>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lt1"/>
              </a:solidFill>
              <a:latin typeface="Calibri"/>
              <a:ea typeface="Calibri"/>
              <a:cs typeface="Calibri"/>
              <a:sym typeface="Calibri"/>
            </a:endParaRPr>
          </a:p>
        </p:txBody>
      </p:sp>
      <p:sp>
        <p:nvSpPr>
          <p:cNvPr id="93" name="Google Shape;93;p13"/>
          <p:cNvSpPr/>
          <p:nvPr/>
        </p:nvSpPr>
        <p:spPr>
          <a:xfrm>
            <a:off x="23021078" y="15845250"/>
            <a:ext cx="485641" cy="552117"/>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000" u="none" cap="none" strike="noStrike">
                <a:solidFill>
                  <a:schemeClr val="lt1"/>
                </a:solidFill>
                <a:latin typeface="Calibri"/>
                <a:ea typeface="Calibri"/>
                <a:cs typeface="Calibri"/>
                <a:sym typeface="Calibri"/>
              </a:rPr>
              <a:t>R0</a:t>
            </a:r>
            <a:endParaRPr/>
          </a:p>
        </p:txBody>
      </p:sp>
      <p:sp>
        <p:nvSpPr>
          <p:cNvPr id="94" name="Google Shape;94;p13"/>
          <p:cNvSpPr/>
          <p:nvPr/>
        </p:nvSpPr>
        <p:spPr>
          <a:xfrm>
            <a:off x="23057052" y="16715095"/>
            <a:ext cx="485641" cy="549513"/>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000" u="none" cap="none" strike="noStrike">
                <a:solidFill>
                  <a:schemeClr val="lt1"/>
                </a:solidFill>
                <a:latin typeface="Calibri"/>
                <a:ea typeface="Calibri"/>
                <a:cs typeface="Calibri"/>
                <a:sym typeface="Calibri"/>
              </a:rPr>
              <a:t>R0</a:t>
            </a:r>
            <a:endParaRPr/>
          </a:p>
        </p:txBody>
      </p:sp>
      <p:sp>
        <p:nvSpPr>
          <p:cNvPr id="95" name="Google Shape;95;p13"/>
          <p:cNvSpPr/>
          <p:nvPr/>
        </p:nvSpPr>
        <p:spPr>
          <a:xfrm>
            <a:off x="23634623" y="16715095"/>
            <a:ext cx="485643" cy="549513"/>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000" u="none" cap="none" strike="noStrike">
                <a:solidFill>
                  <a:schemeClr val="lt1"/>
                </a:solidFill>
                <a:latin typeface="Calibri"/>
                <a:ea typeface="Calibri"/>
                <a:cs typeface="Calibri"/>
                <a:sym typeface="Calibri"/>
              </a:rPr>
              <a:t>R0</a:t>
            </a:r>
            <a:endParaRPr/>
          </a:p>
        </p:txBody>
      </p:sp>
      <p:sp>
        <p:nvSpPr>
          <p:cNvPr id="96" name="Google Shape;96;p13"/>
          <p:cNvSpPr/>
          <p:nvPr/>
        </p:nvSpPr>
        <p:spPr>
          <a:xfrm>
            <a:off x="23634623" y="15845250"/>
            <a:ext cx="485643" cy="552117"/>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000" u="none" cap="none" strike="noStrike">
                <a:solidFill>
                  <a:schemeClr val="lt1"/>
                </a:solidFill>
                <a:latin typeface="Calibri"/>
                <a:ea typeface="Calibri"/>
                <a:cs typeface="Calibri"/>
                <a:sym typeface="Calibri"/>
              </a:rPr>
              <a:t>R0</a:t>
            </a:r>
            <a:endParaRPr/>
          </a:p>
        </p:txBody>
      </p:sp>
      <p:sp>
        <p:nvSpPr>
          <p:cNvPr id="97" name="Google Shape;97;p13"/>
          <p:cNvSpPr/>
          <p:nvPr/>
        </p:nvSpPr>
        <p:spPr>
          <a:xfrm>
            <a:off x="23086216" y="14539988"/>
            <a:ext cx="1037627" cy="1019609"/>
          </a:xfrm>
          <a:prstGeom prst="ellipse">
            <a:avLst/>
          </a:prstGeom>
          <a:no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200" u="none" cap="none" strike="noStrike">
                <a:solidFill>
                  <a:srgbClr val="FF0000"/>
                </a:solidFill>
                <a:latin typeface="Calibri"/>
                <a:ea typeface="Calibri"/>
                <a:cs typeface="Calibri"/>
                <a:sym typeface="Calibri"/>
              </a:rPr>
              <a:t>Recycled</a:t>
            </a:r>
            <a:endParaRPr/>
          </a:p>
          <a:p>
            <a:pPr indent="0" lvl="0" marL="0" marR="0" rtl="0" algn="ctr">
              <a:spcBef>
                <a:spcPts val="0"/>
              </a:spcBef>
              <a:spcAft>
                <a:spcPts val="0"/>
              </a:spcAft>
              <a:buNone/>
            </a:pPr>
            <a:r>
              <a:rPr b="0" i="0" lang="en-US" sz="1200" u="none" cap="none" strike="noStrike">
                <a:solidFill>
                  <a:srgbClr val="FF0000"/>
                </a:solidFill>
                <a:latin typeface="Calibri"/>
                <a:ea typeface="Calibri"/>
                <a:cs typeface="Calibri"/>
                <a:sym typeface="Calibri"/>
              </a:rPr>
              <a:t>FPGA</a:t>
            </a:r>
            <a:endParaRPr b="0" i="0" sz="1200" u="none" cap="none" strike="noStrike">
              <a:solidFill>
                <a:srgbClr val="FF0000"/>
              </a:solidFill>
              <a:latin typeface="Calibri"/>
              <a:ea typeface="Calibri"/>
              <a:cs typeface="Calibri"/>
              <a:sym typeface="Calibri"/>
            </a:endParaRPr>
          </a:p>
        </p:txBody>
      </p:sp>
      <p:cxnSp>
        <p:nvCxnSpPr>
          <p:cNvPr id="98" name="Google Shape;98;p13"/>
          <p:cNvCxnSpPr/>
          <p:nvPr/>
        </p:nvCxnSpPr>
        <p:spPr>
          <a:xfrm>
            <a:off x="23021078" y="18715219"/>
            <a:ext cx="1099189" cy="0"/>
          </a:xfrm>
          <a:prstGeom prst="straightConnector1">
            <a:avLst/>
          </a:prstGeom>
          <a:noFill/>
          <a:ln cap="flat" cmpd="sng" w="15875">
            <a:solidFill>
              <a:schemeClr val="dk1"/>
            </a:solidFill>
            <a:prstDash val="solid"/>
            <a:miter lim="800000"/>
            <a:headEnd len="sm" w="sm" type="none"/>
            <a:tailEnd len="med" w="med" type="stealth"/>
          </a:ln>
        </p:spPr>
      </p:cxnSp>
      <p:cxnSp>
        <p:nvCxnSpPr>
          <p:cNvPr id="99" name="Google Shape;99;p13"/>
          <p:cNvCxnSpPr/>
          <p:nvPr/>
        </p:nvCxnSpPr>
        <p:spPr>
          <a:xfrm rot="10800000">
            <a:off x="23017295" y="17613587"/>
            <a:ext cx="0" cy="1101632"/>
          </a:xfrm>
          <a:prstGeom prst="straightConnector1">
            <a:avLst/>
          </a:prstGeom>
          <a:noFill/>
          <a:ln cap="flat" cmpd="sng" w="19050">
            <a:solidFill>
              <a:schemeClr val="dk1"/>
            </a:solidFill>
            <a:prstDash val="solid"/>
            <a:miter lim="800000"/>
            <a:headEnd len="sm" w="sm" type="none"/>
            <a:tailEnd len="med" w="med" type="stealth"/>
          </a:ln>
        </p:spPr>
      </p:cxnSp>
      <p:sp>
        <p:nvSpPr>
          <p:cNvPr id="100" name="Google Shape;100;p13"/>
          <p:cNvSpPr/>
          <p:nvPr/>
        </p:nvSpPr>
        <p:spPr>
          <a:xfrm>
            <a:off x="19393753" y="19415781"/>
            <a:ext cx="115914" cy="197929"/>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5976" u="none" cap="none" strike="noStrike">
              <a:solidFill>
                <a:schemeClr val="lt1"/>
              </a:solidFill>
              <a:latin typeface="Calibri"/>
              <a:ea typeface="Calibri"/>
              <a:cs typeface="Calibri"/>
              <a:sym typeface="Calibri"/>
            </a:endParaRPr>
          </a:p>
        </p:txBody>
      </p:sp>
      <p:sp>
        <p:nvSpPr>
          <p:cNvPr id="101" name="Google Shape;101;p13"/>
          <p:cNvSpPr/>
          <p:nvPr/>
        </p:nvSpPr>
        <p:spPr>
          <a:xfrm>
            <a:off x="19569623" y="19415781"/>
            <a:ext cx="115914" cy="197929"/>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5976" u="none" cap="none" strike="noStrike">
              <a:solidFill>
                <a:schemeClr val="lt1"/>
              </a:solidFill>
              <a:latin typeface="Calibri"/>
              <a:ea typeface="Calibri"/>
              <a:cs typeface="Calibri"/>
              <a:sym typeface="Calibri"/>
            </a:endParaRPr>
          </a:p>
        </p:txBody>
      </p:sp>
      <p:sp>
        <p:nvSpPr>
          <p:cNvPr id="102" name="Google Shape;102;p13"/>
          <p:cNvSpPr/>
          <p:nvPr/>
        </p:nvSpPr>
        <p:spPr>
          <a:xfrm>
            <a:off x="19745494" y="19415781"/>
            <a:ext cx="115914" cy="197929"/>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5976" u="none" cap="none" strike="noStrike">
              <a:solidFill>
                <a:schemeClr val="lt1"/>
              </a:solidFill>
              <a:latin typeface="Calibri"/>
              <a:ea typeface="Calibri"/>
              <a:cs typeface="Calibri"/>
              <a:sym typeface="Calibri"/>
            </a:endParaRPr>
          </a:p>
        </p:txBody>
      </p:sp>
      <p:sp>
        <p:nvSpPr>
          <p:cNvPr id="103" name="Google Shape;103;p13"/>
          <p:cNvSpPr/>
          <p:nvPr/>
        </p:nvSpPr>
        <p:spPr>
          <a:xfrm>
            <a:off x="19955341" y="19415781"/>
            <a:ext cx="117912" cy="197929"/>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5976" u="none" cap="none" strike="noStrike">
              <a:solidFill>
                <a:schemeClr val="lt1"/>
              </a:solidFill>
              <a:latin typeface="Calibri"/>
              <a:ea typeface="Calibri"/>
              <a:cs typeface="Calibri"/>
              <a:sym typeface="Calibri"/>
            </a:endParaRPr>
          </a:p>
        </p:txBody>
      </p:sp>
      <p:sp>
        <p:nvSpPr>
          <p:cNvPr id="104" name="Google Shape;104;p13"/>
          <p:cNvSpPr/>
          <p:nvPr/>
        </p:nvSpPr>
        <p:spPr>
          <a:xfrm>
            <a:off x="20159189" y="19413178"/>
            <a:ext cx="117912" cy="197929"/>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5976" u="none" cap="none" strike="noStrike">
              <a:solidFill>
                <a:schemeClr val="lt1"/>
              </a:solidFill>
              <a:latin typeface="Calibri"/>
              <a:ea typeface="Calibri"/>
              <a:cs typeface="Calibri"/>
              <a:sym typeface="Calibri"/>
            </a:endParaRPr>
          </a:p>
        </p:txBody>
      </p:sp>
      <p:sp>
        <p:nvSpPr>
          <p:cNvPr id="105" name="Google Shape;105;p13"/>
          <p:cNvSpPr/>
          <p:nvPr/>
        </p:nvSpPr>
        <p:spPr>
          <a:xfrm>
            <a:off x="20337056" y="19415781"/>
            <a:ext cx="115914" cy="197929"/>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5976" u="none" cap="none" strike="noStrike">
              <a:solidFill>
                <a:schemeClr val="lt1"/>
              </a:solidFill>
              <a:latin typeface="Calibri"/>
              <a:ea typeface="Calibri"/>
              <a:cs typeface="Calibri"/>
              <a:sym typeface="Calibri"/>
            </a:endParaRPr>
          </a:p>
        </p:txBody>
      </p:sp>
      <p:sp>
        <p:nvSpPr>
          <p:cNvPr id="106" name="Google Shape;106;p13"/>
          <p:cNvSpPr/>
          <p:nvPr/>
        </p:nvSpPr>
        <p:spPr>
          <a:xfrm>
            <a:off x="20564889" y="19405363"/>
            <a:ext cx="117914" cy="200534"/>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5976" u="none" cap="none" strike="noStrike">
              <a:solidFill>
                <a:schemeClr val="lt1"/>
              </a:solidFill>
              <a:latin typeface="Calibri"/>
              <a:ea typeface="Calibri"/>
              <a:cs typeface="Calibri"/>
              <a:sym typeface="Calibri"/>
            </a:endParaRPr>
          </a:p>
        </p:txBody>
      </p:sp>
      <p:sp>
        <p:nvSpPr>
          <p:cNvPr id="107" name="Google Shape;107;p13"/>
          <p:cNvSpPr/>
          <p:nvPr/>
        </p:nvSpPr>
        <p:spPr>
          <a:xfrm>
            <a:off x="19393753" y="19814244"/>
            <a:ext cx="115914" cy="200532"/>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5976" u="none" cap="none" strike="noStrike">
              <a:solidFill>
                <a:schemeClr val="lt1"/>
              </a:solidFill>
              <a:latin typeface="Calibri"/>
              <a:ea typeface="Calibri"/>
              <a:cs typeface="Calibri"/>
              <a:sym typeface="Calibri"/>
            </a:endParaRPr>
          </a:p>
        </p:txBody>
      </p:sp>
      <p:sp>
        <p:nvSpPr>
          <p:cNvPr id="108" name="Google Shape;108;p13"/>
          <p:cNvSpPr/>
          <p:nvPr/>
        </p:nvSpPr>
        <p:spPr>
          <a:xfrm>
            <a:off x="19569623" y="19814244"/>
            <a:ext cx="115914" cy="200532"/>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5976" u="none" cap="none" strike="noStrike">
              <a:solidFill>
                <a:schemeClr val="lt1"/>
              </a:solidFill>
              <a:latin typeface="Calibri"/>
              <a:ea typeface="Calibri"/>
              <a:cs typeface="Calibri"/>
              <a:sym typeface="Calibri"/>
            </a:endParaRPr>
          </a:p>
        </p:txBody>
      </p:sp>
      <p:sp>
        <p:nvSpPr>
          <p:cNvPr id="109" name="Google Shape;109;p13"/>
          <p:cNvSpPr/>
          <p:nvPr/>
        </p:nvSpPr>
        <p:spPr>
          <a:xfrm>
            <a:off x="19745494" y="19814244"/>
            <a:ext cx="115914" cy="200532"/>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5976" u="none" cap="none" strike="noStrike">
              <a:solidFill>
                <a:schemeClr val="lt1"/>
              </a:solidFill>
              <a:latin typeface="Calibri"/>
              <a:ea typeface="Calibri"/>
              <a:cs typeface="Calibri"/>
              <a:sym typeface="Calibri"/>
            </a:endParaRPr>
          </a:p>
        </p:txBody>
      </p:sp>
      <p:sp>
        <p:nvSpPr>
          <p:cNvPr id="110" name="Google Shape;110;p13"/>
          <p:cNvSpPr/>
          <p:nvPr/>
        </p:nvSpPr>
        <p:spPr>
          <a:xfrm>
            <a:off x="19955341" y="19814244"/>
            <a:ext cx="117912" cy="200532"/>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5976" u="none" cap="none" strike="noStrike">
              <a:solidFill>
                <a:schemeClr val="lt1"/>
              </a:solidFill>
              <a:latin typeface="Calibri"/>
              <a:ea typeface="Calibri"/>
              <a:cs typeface="Calibri"/>
              <a:sym typeface="Calibri"/>
            </a:endParaRPr>
          </a:p>
        </p:txBody>
      </p:sp>
      <p:sp>
        <p:nvSpPr>
          <p:cNvPr id="111" name="Google Shape;111;p13"/>
          <p:cNvSpPr/>
          <p:nvPr/>
        </p:nvSpPr>
        <p:spPr>
          <a:xfrm>
            <a:off x="20159189" y="19811639"/>
            <a:ext cx="117912" cy="200534"/>
          </a:xfrm>
          <a:prstGeom prst="rect">
            <a:avLst/>
          </a:prstGeom>
          <a:solidFill>
            <a:schemeClr val="accent1"/>
          </a:solid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5976" u="none" cap="none" strike="noStrike">
              <a:solidFill>
                <a:schemeClr val="lt1"/>
              </a:solidFill>
              <a:latin typeface="Calibri"/>
              <a:ea typeface="Calibri"/>
              <a:cs typeface="Calibri"/>
              <a:sym typeface="Calibri"/>
            </a:endParaRPr>
          </a:p>
        </p:txBody>
      </p:sp>
      <p:sp>
        <p:nvSpPr>
          <p:cNvPr id="112" name="Google Shape;112;p13"/>
          <p:cNvSpPr/>
          <p:nvPr/>
        </p:nvSpPr>
        <p:spPr>
          <a:xfrm>
            <a:off x="20337056" y="19814244"/>
            <a:ext cx="115914" cy="200532"/>
          </a:xfrm>
          <a:prstGeom prst="rect">
            <a:avLst/>
          </a:prstGeom>
          <a:solidFill>
            <a:schemeClr val="accent1"/>
          </a:solid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5976" u="none" cap="none" strike="noStrike">
              <a:solidFill>
                <a:schemeClr val="lt1"/>
              </a:solidFill>
              <a:latin typeface="Calibri"/>
              <a:ea typeface="Calibri"/>
              <a:cs typeface="Calibri"/>
              <a:sym typeface="Calibri"/>
            </a:endParaRPr>
          </a:p>
        </p:txBody>
      </p:sp>
      <p:sp>
        <p:nvSpPr>
          <p:cNvPr id="113" name="Google Shape;113;p13"/>
          <p:cNvSpPr/>
          <p:nvPr/>
        </p:nvSpPr>
        <p:spPr>
          <a:xfrm>
            <a:off x="20564889" y="19806430"/>
            <a:ext cx="117914" cy="200534"/>
          </a:xfrm>
          <a:prstGeom prst="rect">
            <a:avLst/>
          </a:prstGeom>
          <a:solidFill>
            <a:schemeClr val="accent1"/>
          </a:solid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5976" u="none" cap="none" strike="noStrike">
              <a:solidFill>
                <a:schemeClr val="lt1"/>
              </a:solidFill>
              <a:latin typeface="Calibri"/>
              <a:ea typeface="Calibri"/>
              <a:cs typeface="Calibri"/>
              <a:sym typeface="Calibri"/>
            </a:endParaRPr>
          </a:p>
        </p:txBody>
      </p:sp>
      <p:cxnSp>
        <p:nvCxnSpPr>
          <p:cNvPr id="114" name="Google Shape;114;p13"/>
          <p:cNvCxnSpPr/>
          <p:nvPr/>
        </p:nvCxnSpPr>
        <p:spPr>
          <a:xfrm rot="10800000">
            <a:off x="18984056" y="14345314"/>
            <a:ext cx="0" cy="5379236"/>
          </a:xfrm>
          <a:prstGeom prst="straightConnector1">
            <a:avLst/>
          </a:prstGeom>
          <a:noFill/>
          <a:ln cap="flat" cmpd="sng" w="31750">
            <a:solidFill>
              <a:schemeClr val="dk1"/>
            </a:solidFill>
            <a:prstDash val="solid"/>
            <a:miter lim="800000"/>
            <a:headEnd len="sm" w="sm" type="none"/>
            <a:tailEnd len="sm" w="sm" type="none"/>
          </a:ln>
        </p:spPr>
      </p:cxnSp>
      <p:cxnSp>
        <p:nvCxnSpPr>
          <p:cNvPr id="115" name="Google Shape;115;p13"/>
          <p:cNvCxnSpPr/>
          <p:nvPr/>
        </p:nvCxnSpPr>
        <p:spPr>
          <a:xfrm>
            <a:off x="18984056" y="14345314"/>
            <a:ext cx="351740" cy="0"/>
          </a:xfrm>
          <a:prstGeom prst="straightConnector1">
            <a:avLst/>
          </a:prstGeom>
          <a:noFill/>
          <a:ln cap="flat" cmpd="sng" w="31750">
            <a:solidFill>
              <a:schemeClr val="dk1"/>
            </a:solidFill>
            <a:prstDash val="solid"/>
            <a:miter lim="800000"/>
            <a:headEnd len="sm" w="sm" type="none"/>
            <a:tailEnd len="med" w="med" type="stealth"/>
          </a:ln>
        </p:spPr>
      </p:cxnSp>
      <p:sp>
        <p:nvSpPr>
          <p:cNvPr id="116" name="Google Shape;116;p13"/>
          <p:cNvSpPr txBox="1"/>
          <p:nvPr/>
        </p:nvSpPr>
        <p:spPr>
          <a:xfrm rot="5400000">
            <a:off x="20806584" y="16407550"/>
            <a:ext cx="1199367" cy="307777"/>
          </a:xfrm>
          <a:prstGeom prst="rect">
            <a:avLst/>
          </a:prstGeom>
          <a:solidFill>
            <a:srgbClr val="0070C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400" u="none" cap="none" strike="noStrike">
                <a:solidFill>
                  <a:schemeClr val="dk1"/>
                </a:solidFill>
                <a:latin typeface="Arial"/>
                <a:ea typeface="Arial"/>
                <a:cs typeface="Arial"/>
                <a:sym typeface="Arial"/>
              </a:rPr>
              <a:t>Raspberry pi</a:t>
            </a:r>
            <a:endParaRPr/>
          </a:p>
        </p:txBody>
      </p:sp>
      <p:cxnSp>
        <p:nvCxnSpPr>
          <p:cNvPr id="117" name="Google Shape;117;p13"/>
          <p:cNvCxnSpPr/>
          <p:nvPr/>
        </p:nvCxnSpPr>
        <p:spPr>
          <a:xfrm>
            <a:off x="20984580" y="14835961"/>
            <a:ext cx="0" cy="1791777"/>
          </a:xfrm>
          <a:prstGeom prst="straightConnector1">
            <a:avLst/>
          </a:prstGeom>
          <a:noFill/>
          <a:ln cap="flat" cmpd="sng" w="31750">
            <a:solidFill>
              <a:schemeClr val="dk1"/>
            </a:solidFill>
            <a:prstDash val="solid"/>
            <a:miter lim="800000"/>
            <a:headEnd len="sm" w="sm" type="none"/>
            <a:tailEnd len="sm" w="sm" type="none"/>
          </a:ln>
        </p:spPr>
      </p:cxnSp>
      <p:cxnSp>
        <p:nvCxnSpPr>
          <p:cNvPr id="118" name="Google Shape;118;p13"/>
          <p:cNvCxnSpPr/>
          <p:nvPr/>
        </p:nvCxnSpPr>
        <p:spPr>
          <a:xfrm>
            <a:off x="20984580" y="16627738"/>
            <a:ext cx="270363" cy="0"/>
          </a:xfrm>
          <a:prstGeom prst="straightConnector1">
            <a:avLst/>
          </a:prstGeom>
          <a:noFill/>
          <a:ln cap="flat" cmpd="sng" w="31750">
            <a:solidFill>
              <a:schemeClr val="dk1"/>
            </a:solidFill>
            <a:prstDash val="solid"/>
            <a:miter lim="800000"/>
            <a:headEnd len="sm" w="sm" type="none"/>
            <a:tailEnd len="med" w="med" type="stealth"/>
          </a:ln>
        </p:spPr>
      </p:cxnSp>
      <p:cxnSp>
        <p:nvCxnSpPr>
          <p:cNvPr id="119" name="Google Shape;119;p13"/>
          <p:cNvCxnSpPr/>
          <p:nvPr/>
        </p:nvCxnSpPr>
        <p:spPr>
          <a:xfrm flipH="1">
            <a:off x="21405579" y="17179855"/>
            <a:ext cx="25234" cy="2535311"/>
          </a:xfrm>
          <a:prstGeom prst="straightConnector1">
            <a:avLst/>
          </a:prstGeom>
          <a:noFill/>
          <a:ln cap="flat" cmpd="sng" w="31750">
            <a:solidFill>
              <a:schemeClr val="dk1"/>
            </a:solidFill>
            <a:prstDash val="solid"/>
            <a:miter lim="800000"/>
            <a:headEnd len="sm" w="sm" type="none"/>
            <a:tailEnd len="sm" w="sm" type="none"/>
          </a:ln>
        </p:spPr>
      </p:cxnSp>
      <p:cxnSp>
        <p:nvCxnSpPr>
          <p:cNvPr id="120" name="Google Shape;120;p13"/>
          <p:cNvCxnSpPr/>
          <p:nvPr/>
        </p:nvCxnSpPr>
        <p:spPr>
          <a:xfrm rot="10800000">
            <a:off x="20984579" y="19715167"/>
            <a:ext cx="421688" cy="0"/>
          </a:xfrm>
          <a:prstGeom prst="straightConnector1">
            <a:avLst/>
          </a:prstGeom>
          <a:noFill/>
          <a:ln cap="flat" cmpd="sng" w="31750">
            <a:solidFill>
              <a:schemeClr val="dk1"/>
            </a:solidFill>
            <a:prstDash val="solid"/>
            <a:miter lim="800000"/>
            <a:headEnd len="sm" w="sm" type="none"/>
            <a:tailEnd len="med" w="med" type="stealth"/>
          </a:ln>
        </p:spPr>
      </p:cxnSp>
      <p:cxnSp>
        <p:nvCxnSpPr>
          <p:cNvPr id="121" name="Google Shape;121;p13"/>
          <p:cNvCxnSpPr/>
          <p:nvPr/>
        </p:nvCxnSpPr>
        <p:spPr>
          <a:xfrm>
            <a:off x="21324328" y="14335931"/>
            <a:ext cx="1345008" cy="0"/>
          </a:xfrm>
          <a:prstGeom prst="straightConnector1">
            <a:avLst/>
          </a:prstGeom>
          <a:noFill/>
          <a:ln cap="flat" cmpd="sng" w="31750">
            <a:solidFill>
              <a:schemeClr val="dk1"/>
            </a:solidFill>
            <a:prstDash val="solid"/>
            <a:miter lim="800000"/>
            <a:headEnd len="sm" w="sm" type="none"/>
            <a:tailEnd len="sm" w="sm" type="none"/>
          </a:ln>
        </p:spPr>
      </p:cxnSp>
      <p:cxnSp>
        <p:nvCxnSpPr>
          <p:cNvPr id="122" name="Google Shape;122;p13"/>
          <p:cNvCxnSpPr/>
          <p:nvPr/>
        </p:nvCxnSpPr>
        <p:spPr>
          <a:xfrm>
            <a:off x="21324328" y="14335931"/>
            <a:ext cx="1345008" cy="4802379"/>
          </a:xfrm>
          <a:prstGeom prst="straightConnector1">
            <a:avLst/>
          </a:prstGeom>
          <a:noFill/>
          <a:ln cap="flat" cmpd="sng" w="31750">
            <a:solidFill>
              <a:schemeClr val="dk1"/>
            </a:solidFill>
            <a:prstDash val="solid"/>
            <a:miter lim="800000"/>
            <a:headEnd len="sm" w="sm" type="none"/>
            <a:tailEnd len="sm" w="sm" type="none"/>
          </a:ln>
        </p:spPr>
      </p:cxnSp>
      <p:sp>
        <p:nvSpPr>
          <p:cNvPr id="123" name="Google Shape;123;p13"/>
          <p:cNvSpPr txBox="1"/>
          <p:nvPr/>
        </p:nvSpPr>
        <p:spPr>
          <a:xfrm>
            <a:off x="21882209" y="14012906"/>
            <a:ext cx="772969" cy="30777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400" u="none" cap="none" strike="noStrike">
                <a:solidFill>
                  <a:schemeClr val="dk1"/>
                </a:solidFill>
                <a:latin typeface="Arial"/>
                <a:ea typeface="Arial"/>
                <a:cs typeface="Arial"/>
                <a:sym typeface="Arial"/>
              </a:rPr>
              <a:t>Display</a:t>
            </a:r>
            <a:endParaRPr/>
          </a:p>
        </p:txBody>
      </p:sp>
      <p:sp>
        <p:nvSpPr>
          <p:cNvPr id="124" name="Google Shape;124;p13"/>
          <p:cNvSpPr txBox="1"/>
          <p:nvPr/>
        </p:nvSpPr>
        <p:spPr>
          <a:xfrm>
            <a:off x="23266134" y="18715219"/>
            <a:ext cx="584300" cy="27699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200" u="none" cap="none" strike="noStrike">
                <a:solidFill>
                  <a:schemeClr val="dk1"/>
                </a:solidFill>
                <a:latin typeface="Arial"/>
                <a:ea typeface="Arial"/>
                <a:cs typeface="Arial"/>
                <a:sym typeface="Arial"/>
              </a:rPr>
              <a:t>RO</a:t>
            </a:r>
            <a:endParaRPr b="0" i="0" sz="1200" u="none" cap="none" strike="noStrike">
              <a:solidFill>
                <a:schemeClr val="dk1"/>
              </a:solidFill>
              <a:latin typeface="Arial"/>
              <a:ea typeface="Arial"/>
              <a:cs typeface="Arial"/>
              <a:sym typeface="Arial"/>
            </a:endParaRPr>
          </a:p>
        </p:txBody>
      </p:sp>
      <p:sp>
        <p:nvSpPr>
          <p:cNvPr id="125" name="Google Shape;125;p13"/>
          <p:cNvSpPr txBox="1"/>
          <p:nvPr/>
        </p:nvSpPr>
        <p:spPr>
          <a:xfrm rot="-5400000">
            <a:off x="22459918" y="18077699"/>
            <a:ext cx="933594" cy="27699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200" u="none" cap="none" strike="noStrike">
                <a:solidFill>
                  <a:schemeClr val="dk1"/>
                </a:solidFill>
                <a:latin typeface="Arial"/>
                <a:ea typeface="Arial"/>
                <a:cs typeface="Arial"/>
                <a:sym typeface="Arial"/>
              </a:rPr>
              <a:t>Frequency</a:t>
            </a:r>
            <a:endParaRPr b="0" i="0" sz="1200" u="none" cap="none" strike="noStrike">
              <a:solidFill>
                <a:schemeClr val="dk1"/>
              </a:solidFill>
              <a:latin typeface="Arial"/>
              <a:ea typeface="Arial"/>
              <a:cs typeface="Arial"/>
              <a:sym typeface="Arial"/>
            </a:endParaRPr>
          </a:p>
        </p:txBody>
      </p:sp>
      <p:sp>
        <p:nvSpPr>
          <p:cNvPr id="126" name="Google Shape;126;p13"/>
          <p:cNvSpPr/>
          <p:nvPr/>
        </p:nvSpPr>
        <p:spPr>
          <a:xfrm>
            <a:off x="772015" y="22054050"/>
            <a:ext cx="11628984" cy="1296296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5976" u="none" cap="none" strike="noStrike">
              <a:solidFill>
                <a:schemeClr val="lt1"/>
              </a:solidFill>
              <a:latin typeface="Calibri"/>
              <a:ea typeface="Calibri"/>
              <a:cs typeface="Calibri"/>
              <a:sym typeface="Calibri"/>
            </a:endParaRPr>
          </a:p>
        </p:txBody>
      </p:sp>
      <p:sp>
        <p:nvSpPr>
          <p:cNvPr id="127" name="Google Shape;127;p13"/>
          <p:cNvSpPr/>
          <p:nvPr/>
        </p:nvSpPr>
        <p:spPr>
          <a:xfrm>
            <a:off x="14049794" y="22054050"/>
            <a:ext cx="11628984" cy="12993709"/>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5976" u="none" cap="none" strike="noStrike">
              <a:solidFill>
                <a:schemeClr val="lt1"/>
              </a:solidFill>
              <a:latin typeface="Calibri"/>
              <a:ea typeface="Calibri"/>
              <a:cs typeface="Calibri"/>
              <a:sym typeface="Calibri"/>
            </a:endParaRPr>
          </a:p>
        </p:txBody>
      </p:sp>
      <p:sp>
        <p:nvSpPr>
          <p:cNvPr id="128" name="Google Shape;128;p13"/>
          <p:cNvSpPr/>
          <p:nvPr/>
        </p:nvSpPr>
        <p:spPr>
          <a:xfrm>
            <a:off x="742077" y="22073469"/>
            <a:ext cx="11628984" cy="1246093"/>
          </a:xfrm>
          <a:prstGeom prst="rect">
            <a:avLst/>
          </a:prstGeom>
          <a:gradFill>
            <a:gsLst>
              <a:gs pos="0">
                <a:srgbClr val="B4D4A5"/>
              </a:gs>
              <a:gs pos="50000">
                <a:srgbClr val="A8CD97"/>
              </a:gs>
              <a:gs pos="100000">
                <a:srgbClr val="9BC985"/>
              </a:gs>
            </a:gsLst>
            <a:lin ang="5400000" scaled="0"/>
          </a:gradFill>
          <a:ln cap="flat" cmpd="sng" w="9525">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5976" u="none" cap="none" strike="noStrike">
                <a:solidFill>
                  <a:schemeClr val="dk1"/>
                </a:solidFill>
                <a:latin typeface="Calibri"/>
                <a:ea typeface="Calibri"/>
                <a:cs typeface="Calibri"/>
                <a:sym typeface="Calibri"/>
              </a:rPr>
              <a:t>System Flowchart</a:t>
            </a:r>
            <a:endParaRPr b="1" i="0" sz="5976" u="none" cap="none" strike="noStrike">
              <a:solidFill>
                <a:schemeClr val="dk1"/>
              </a:solidFill>
              <a:latin typeface="Calibri"/>
              <a:ea typeface="Calibri"/>
              <a:cs typeface="Calibri"/>
              <a:sym typeface="Calibri"/>
            </a:endParaRPr>
          </a:p>
        </p:txBody>
      </p:sp>
      <p:sp>
        <p:nvSpPr>
          <p:cNvPr id="129" name="Google Shape;129;p13"/>
          <p:cNvSpPr/>
          <p:nvPr/>
        </p:nvSpPr>
        <p:spPr>
          <a:xfrm>
            <a:off x="14042013" y="22063431"/>
            <a:ext cx="11628984" cy="1246093"/>
          </a:xfrm>
          <a:prstGeom prst="rect">
            <a:avLst/>
          </a:prstGeom>
          <a:gradFill>
            <a:gsLst>
              <a:gs pos="0">
                <a:srgbClr val="B4D4A5"/>
              </a:gs>
              <a:gs pos="50000">
                <a:srgbClr val="A8CD97"/>
              </a:gs>
              <a:gs pos="100000">
                <a:srgbClr val="9BC985"/>
              </a:gs>
            </a:gsLst>
            <a:lin ang="5400000" scaled="0"/>
          </a:gradFill>
          <a:ln cap="flat" cmpd="sng" w="9525">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5976" u="none" cap="none" strike="noStrike">
                <a:solidFill>
                  <a:schemeClr val="dk1"/>
                </a:solidFill>
                <a:latin typeface="Calibri"/>
                <a:ea typeface="Calibri"/>
                <a:cs typeface="Calibri"/>
                <a:sym typeface="Calibri"/>
              </a:rPr>
              <a:t>Result Analysis</a:t>
            </a:r>
            <a:endParaRPr b="1" i="0" sz="5976" u="none" cap="none" strike="noStrike">
              <a:solidFill>
                <a:schemeClr val="dk1"/>
              </a:solidFill>
              <a:latin typeface="Calibri"/>
              <a:ea typeface="Calibri"/>
              <a:cs typeface="Calibri"/>
              <a:sym typeface="Calibri"/>
            </a:endParaRPr>
          </a:p>
        </p:txBody>
      </p:sp>
      <p:sp>
        <p:nvSpPr>
          <p:cNvPr id="130" name="Google Shape;130;p13"/>
          <p:cNvSpPr/>
          <p:nvPr/>
        </p:nvSpPr>
        <p:spPr>
          <a:xfrm>
            <a:off x="1062038" y="11655294"/>
            <a:ext cx="24807103" cy="1127558"/>
          </a:xfrm>
          <a:prstGeom prst="rect">
            <a:avLst/>
          </a:prstGeom>
          <a:gradFill>
            <a:gsLst>
              <a:gs pos="0">
                <a:srgbClr val="B4D4A5"/>
              </a:gs>
              <a:gs pos="50000">
                <a:srgbClr val="A8CD97"/>
              </a:gs>
              <a:gs pos="100000">
                <a:srgbClr val="9BC985"/>
              </a:gs>
            </a:gsLst>
            <a:lin ang="5400000" scaled="0"/>
          </a:gradFill>
          <a:ln cap="flat" cmpd="sng" w="9525">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6000" u="none" cap="none" strike="noStrike">
                <a:solidFill>
                  <a:schemeClr val="dk1"/>
                </a:solidFill>
                <a:latin typeface="Calibri"/>
                <a:ea typeface="Calibri"/>
                <a:cs typeface="Calibri"/>
                <a:sym typeface="Calibri"/>
              </a:rPr>
              <a:t>Proposed System Architecture</a:t>
            </a:r>
            <a:endParaRPr b="1" i="0" sz="6000" u="none" cap="none" strike="noStrike">
              <a:solidFill>
                <a:schemeClr val="dk1"/>
              </a:solidFill>
              <a:latin typeface="Calibri"/>
              <a:ea typeface="Calibri"/>
              <a:cs typeface="Calibri"/>
              <a:sym typeface="Calibri"/>
            </a:endParaRPr>
          </a:p>
        </p:txBody>
      </p:sp>
      <p:pic>
        <p:nvPicPr>
          <p:cNvPr id="131" name="Google Shape;131;p13"/>
          <p:cNvPicPr preferRelativeResize="0"/>
          <p:nvPr/>
        </p:nvPicPr>
        <p:blipFill rotWithShape="1">
          <a:blip r:embed="rId3">
            <a:alphaModFix/>
          </a:blip>
          <a:srcRect b="0" l="0" r="0" t="0"/>
          <a:stretch/>
        </p:blipFill>
        <p:spPr>
          <a:xfrm>
            <a:off x="14049794" y="24186925"/>
            <a:ext cx="5562545" cy="3730818"/>
          </a:xfrm>
          <a:prstGeom prst="rect">
            <a:avLst/>
          </a:prstGeom>
          <a:noFill/>
          <a:ln>
            <a:noFill/>
          </a:ln>
        </p:spPr>
      </p:pic>
      <p:sp>
        <p:nvSpPr>
          <p:cNvPr id="132" name="Google Shape;132;p13"/>
          <p:cNvSpPr/>
          <p:nvPr/>
        </p:nvSpPr>
        <p:spPr>
          <a:xfrm>
            <a:off x="20483564" y="24225406"/>
            <a:ext cx="4609302" cy="3490186"/>
          </a:xfrm>
          <a:prstGeom prst="rect">
            <a:avLst/>
          </a:prstGeom>
          <a:noFill/>
          <a:ln>
            <a:noFill/>
          </a:ln>
        </p:spPr>
        <p:txBody>
          <a:bodyPr anchorCtr="0" anchor="t" bIns="45700" lIns="91425" spcFirstLastPara="1" rIns="91425" wrap="square" tIns="45700">
            <a:noAutofit/>
          </a:bodyPr>
          <a:lstStyle/>
          <a:p>
            <a:pPr indent="0" lvl="0" marL="0" marR="0" rtl="0" algn="just">
              <a:lnSpc>
                <a:spcPct val="115000"/>
              </a:lnSpc>
              <a:spcBef>
                <a:spcPts val="0"/>
              </a:spcBef>
              <a:spcAft>
                <a:spcPts val="0"/>
              </a:spcAft>
              <a:buNone/>
            </a:pPr>
            <a:r>
              <a:rPr b="0" i="0" lang="en-US" sz="3200" u="none" cap="none" strike="noStrike">
                <a:solidFill>
                  <a:schemeClr val="dk1"/>
                </a:solidFill>
                <a:latin typeface="Times New Roman"/>
                <a:ea typeface="Times New Roman"/>
                <a:cs typeface="Times New Roman"/>
                <a:sym typeface="Times New Roman"/>
              </a:rPr>
              <a:t>Synopsys CAD tools was used to observe the frequency degradation of Ring Oscillator (RO) as the number of inverter stages increasing. </a:t>
            </a:r>
            <a:endParaRPr b="0" i="0" sz="3200" u="none" cap="none" strike="noStrike">
              <a:solidFill>
                <a:schemeClr val="dk1"/>
              </a:solidFill>
              <a:latin typeface="Calibri"/>
              <a:ea typeface="Calibri"/>
              <a:cs typeface="Calibri"/>
              <a:sym typeface="Calibri"/>
            </a:endParaRPr>
          </a:p>
        </p:txBody>
      </p:sp>
      <p:sp>
        <p:nvSpPr>
          <p:cNvPr id="133" name="Google Shape;133;p13"/>
          <p:cNvSpPr/>
          <p:nvPr/>
        </p:nvSpPr>
        <p:spPr>
          <a:xfrm>
            <a:off x="14187023" y="29197838"/>
            <a:ext cx="4837456" cy="5189113"/>
          </a:xfrm>
          <a:prstGeom prst="rect">
            <a:avLst/>
          </a:prstGeom>
          <a:noFill/>
          <a:ln>
            <a:noFill/>
          </a:ln>
        </p:spPr>
        <p:txBody>
          <a:bodyPr anchorCtr="0" anchor="t" bIns="45700" lIns="91425" spcFirstLastPara="1" rIns="91425" wrap="square" tIns="45700">
            <a:noAutofit/>
          </a:bodyPr>
          <a:lstStyle/>
          <a:p>
            <a:pPr indent="0" lvl="0" marL="0" marR="0" rtl="0" algn="just">
              <a:lnSpc>
                <a:spcPct val="115000"/>
              </a:lnSpc>
              <a:spcBef>
                <a:spcPts val="0"/>
              </a:spcBef>
              <a:spcAft>
                <a:spcPts val="0"/>
              </a:spcAft>
              <a:buNone/>
            </a:pPr>
            <a:r>
              <a:rPr b="0" i="0" lang="en-US" sz="3200" u="none" cap="none" strike="noStrike">
                <a:solidFill>
                  <a:schemeClr val="dk1"/>
                </a:solidFill>
                <a:latin typeface="Times New Roman"/>
                <a:ea typeface="Times New Roman"/>
                <a:cs typeface="Times New Roman"/>
                <a:sym typeface="Times New Roman"/>
              </a:rPr>
              <a:t>Altera Cyclone III board was used for hardware observations. The frequencies of same stage Ring Oscillator were observed in different FPGA locations – Varying of the result focuses the FPGA aging . </a:t>
            </a:r>
            <a:endParaRPr b="0" i="0" sz="3200" u="none" cap="none" strike="noStrike">
              <a:solidFill>
                <a:schemeClr val="dk1"/>
              </a:solidFill>
              <a:latin typeface="Calibri"/>
              <a:ea typeface="Calibri"/>
              <a:cs typeface="Calibri"/>
              <a:sym typeface="Calibri"/>
            </a:endParaRPr>
          </a:p>
        </p:txBody>
      </p:sp>
      <p:sp>
        <p:nvSpPr>
          <p:cNvPr id="134" name="Google Shape;134;p13"/>
          <p:cNvSpPr/>
          <p:nvPr/>
        </p:nvSpPr>
        <p:spPr>
          <a:xfrm>
            <a:off x="1062038" y="262204"/>
            <a:ext cx="24646651" cy="3466738"/>
          </a:xfrm>
          <a:prstGeom prst="rect">
            <a:avLst/>
          </a:prstGeom>
          <a:gradFill>
            <a:gsLst>
              <a:gs pos="0">
                <a:srgbClr val="FFFFFF"/>
              </a:gs>
              <a:gs pos="12000">
                <a:srgbClr val="FFFFFF"/>
              </a:gs>
              <a:gs pos="81000">
                <a:srgbClr val="94C275"/>
              </a:gs>
              <a:gs pos="100000">
                <a:srgbClr val="94C275"/>
              </a:gs>
            </a:gsLst>
            <a:path path="circle">
              <a:fillToRect b="50%" l="50%" r="50%" t="50%"/>
            </a:path>
            <a:tileRect/>
          </a:gradFill>
          <a:ln cap="flat" cmpd="sng" w="12700">
            <a:solidFill>
              <a:srgbClr val="C4E0B2">
                <a:alpha val="57647"/>
              </a:srgbClr>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9600" u="none" cap="none" strike="noStrike">
              <a:solidFill>
                <a:srgbClr val="002060"/>
              </a:solidFill>
              <a:latin typeface="Calibri"/>
              <a:ea typeface="Calibri"/>
              <a:cs typeface="Calibri"/>
              <a:sym typeface="Calibri"/>
            </a:endParaRPr>
          </a:p>
        </p:txBody>
      </p:sp>
      <p:sp>
        <p:nvSpPr>
          <p:cNvPr id="135" name="Google Shape;135;p13"/>
          <p:cNvSpPr/>
          <p:nvPr/>
        </p:nvSpPr>
        <p:spPr>
          <a:xfrm>
            <a:off x="698534" y="2485724"/>
            <a:ext cx="24972462" cy="1200329"/>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3600" u="none" cap="none" strike="noStrike">
                <a:solidFill>
                  <a:schemeClr val="dk1"/>
                </a:solidFill>
                <a:latin typeface="Calibri"/>
                <a:ea typeface="Calibri"/>
                <a:cs typeface="Calibri"/>
                <a:sym typeface="Calibri"/>
              </a:rPr>
              <a:t>Ahmed Foisal , Mian Riaz-ul Haque, Islam Syful </a:t>
            </a:r>
            <a:endParaRPr/>
          </a:p>
          <a:p>
            <a:pPr indent="0" lvl="0" marL="0" marR="0" rtl="0" algn="ctr">
              <a:spcBef>
                <a:spcPts val="0"/>
              </a:spcBef>
              <a:spcAft>
                <a:spcPts val="0"/>
              </a:spcAft>
              <a:buNone/>
            </a:pPr>
            <a:r>
              <a:rPr b="0" i="0" lang="en-US" sz="3600" u="none" cap="none" strike="noStrike">
                <a:solidFill>
                  <a:schemeClr val="dk1"/>
                </a:solidFill>
                <a:latin typeface="Calibri"/>
                <a:ea typeface="Calibri"/>
                <a:cs typeface="Calibri"/>
                <a:sym typeface="Calibri"/>
              </a:rPr>
              <a:t>Dependable System laboratory , Graduate School of Information Science, Nara Institute of Science and Technology (NAIST)</a:t>
            </a:r>
            <a:endParaRPr b="0" i="0" sz="3600" u="none" cap="none" strike="noStrike">
              <a:solidFill>
                <a:schemeClr val="dk1"/>
              </a:solidFill>
              <a:latin typeface="Calibri"/>
              <a:ea typeface="Calibri"/>
              <a:cs typeface="Calibri"/>
              <a:sym typeface="Calibri"/>
            </a:endParaRPr>
          </a:p>
        </p:txBody>
      </p:sp>
      <p:sp>
        <p:nvSpPr>
          <p:cNvPr id="136" name="Google Shape;136;p13"/>
          <p:cNvSpPr/>
          <p:nvPr/>
        </p:nvSpPr>
        <p:spPr>
          <a:xfrm>
            <a:off x="742077" y="719146"/>
            <a:ext cx="24928920" cy="1200329"/>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i="0" lang="en-US" sz="7200" u="none" cap="none" strike="noStrike">
                <a:solidFill>
                  <a:schemeClr val="dk1"/>
                </a:solidFill>
                <a:latin typeface="Calibri"/>
                <a:ea typeface="Calibri"/>
                <a:cs typeface="Calibri"/>
                <a:sym typeface="Calibri"/>
              </a:rPr>
              <a:t>FPGA Reliability and Security</a:t>
            </a:r>
            <a:endParaRPr/>
          </a:p>
        </p:txBody>
      </p:sp>
      <p:sp>
        <p:nvSpPr>
          <p:cNvPr id="137" name="Google Shape;137;p13"/>
          <p:cNvSpPr txBox="1"/>
          <p:nvPr/>
        </p:nvSpPr>
        <p:spPr>
          <a:xfrm>
            <a:off x="1007937" y="9935419"/>
            <a:ext cx="24608957" cy="1323439"/>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b="1" i="0" lang="en-US" sz="4000" u="none" cap="none" strike="noStrike">
                <a:solidFill>
                  <a:schemeClr val="dk1"/>
                </a:solidFill>
                <a:latin typeface="Calibri"/>
                <a:ea typeface="Calibri"/>
                <a:cs typeface="Calibri"/>
                <a:sym typeface="Calibri"/>
              </a:rPr>
              <a:t>Motivation : </a:t>
            </a:r>
            <a:r>
              <a:rPr b="0" i="0" lang="en-US" sz="4000" u="none" cap="none" strike="noStrike">
                <a:solidFill>
                  <a:schemeClr val="dk1"/>
                </a:solidFill>
                <a:latin typeface="Calibri"/>
                <a:ea typeface="Calibri"/>
                <a:cs typeface="Calibri"/>
                <a:sym typeface="Calibri"/>
              </a:rPr>
              <a:t>Design and implement a prototype  to detect recycled FPGA for reducing probability of catastrophic consequences on safety critical applications like Defense, Aerospace , Medical , Nuclear plant etc. </a:t>
            </a:r>
            <a:endParaRPr/>
          </a:p>
        </p:txBody>
      </p:sp>
      <p:grpSp>
        <p:nvGrpSpPr>
          <p:cNvPr id="138" name="Google Shape;138;p13"/>
          <p:cNvGrpSpPr/>
          <p:nvPr/>
        </p:nvGrpSpPr>
        <p:grpSpPr>
          <a:xfrm>
            <a:off x="8290389" y="14017901"/>
            <a:ext cx="7442635" cy="1101895"/>
            <a:chOff x="2964428" y="15545238"/>
            <a:chExt cx="7442635" cy="1101895"/>
          </a:xfrm>
        </p:grpSpPr>
        <p:cxnSp>
          <p:nvCxnSpPr>
            <p:cNvPr id="139" name="Google Shape;139;p13"/>
            <p:cNvCxnSpPr/>
            <p:nvPr/>
          </p:nvCxnSpPr>
          <p:spPr>
            <a:xfrm>
              <a:off x="6556569" y="16081473"/>
              <a:ext cx="1309572" cy="8787"/>
            </a:xfrm>
            <a:prstGeom prst="straightConnector1">
              <a:avLst/>
            </a:prstGeom>
            <a:noFill/>
            <a:ln cap="flat" cmpd="sng" w="19050">
              <a:solidFill>
                <a:schemeClr val="accent1"/>
              </a:solidFill>
              <a:prstDash val="dash"/>
              <a:miter lim="800000"/>
              <a:headEnd len="sm" w="sm" type="none"/>
              <a:tailEnd len="sm" w="sm" type="none"/>
            </a:ln>
          </p:spPr>
        </p:cxnSp>
        <p:grpSp>
          <p:nvGrpSpPr>
            <p:cNvPr id="140" name="Google Shape;140;p13"/>
            <p:cNvGrpSpPr/>
            <p:nvPr/>
          </p:nvGrpSpPr>
          <p:grpSpPr>
            <a:xfrm>
              <a:off x="2964428" y="15545238"/>
              <a:ext cx="7442635" cy="1101895"/>
              <a:chOff x="2964428" y="15545238"/>
              <a:chExt cx="7442635" cy="1101895"/>
            </a:xfrm>
          </p:grpSpPr>
          <p:cxnSp>
            <p:nvCxnSpPr>
              <p:cNvPr id="141" name="Google Shape;141;p13"/>
              <p:cNvCxnSpPr/>
              <p:nvPr/>
            </p:nvCxnSpPr>
            <p:spPr>
              <a:xfrm>
                <a:off x="3886200" y="15946569"/>
                <a:ext cx="491490" cy="0"/>
              </a:xfrm>
              <a:prstGeom prst="straightConnector1">
                <a:avLst/>
              </a:prstGeom>
              <a:noFill/>
              <a:ln cap="flat" cmpd="sng" w="19050">
                <a:solidFill>
                  <a:schemeClr val="accent1"/>
                </a:solidFill>
                <a:prstDash val="solid"/>
                <a:miter lim="800000"/>
                <a:headEnd len="sm" w="sm" type="none"/>
                <a:tailEnd len="sm" w="sm" type="none"/>
              </a:ln>
            </p:spPr>
          </p:cxnSp>
          <p:cxnSp>
            <p:nvCxnSpPr>
              <p:cNvPr id="142" name="Google Shape;142;p13"/>
              <p:cNvCxnSpPr/>
              <p:nvPr/>
            </p:nvCxnSpPr>
            <p:spPr>
              <a:xfrm>
                <a:off x="4103370" y="16293278"/>
                <a:ext cx="274320" cy="0"/>
              </a:xfrm>
              <a:prstGeom prst="straightConnector1">
                <a:avLst/>
              </a:prstGeom>
              <a:noFill/>
              <a:ln cap="flat" cmpd="sng" w="19050">
                <a:solidFill>
                  <a:schemeClr val="accent1"/>
                </a:solidFill>
                <a:prstDash val="solid"/>
                <a:miter lim="800000"/>
                <a:headEnd len="sm" w="sm" type="none"/>
                <a:tailEnd len="sm" w="sm" type="none"/>
              </a:ln>
            </p:spPr>
          </p:cxnSp>
          <p:sp>
            <p:nvSpPr>
              <p:cNvPr id="143" name="Google Shape;143;p13"/>
              <p:cNvSpPr/>
              <p:nvPr/>
            </p:nvSpPr>
            <p:spPr>
              <a:xfrm>
                <a:off x="4377690" y="15704366"/>
                <a:ext cx="761437" cy="742234"/>
              </a:xfrm>
              <a:prstGeom prst="flowChartDelay">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5976" u="none" cap="none" strike="noStrike">
                  <a:solidFill>
                    <a:schemeClr val="lt1"/>
                  </a:solidFill>
                  <a:latin typeface="Calibri"/>
                  <a:ea typeface="Calibri"/>
                  <a:cs typeface="Calibri"/>
                  <a:sym typeface="Calibri"/>
                </a:endParaRPr>
              </a:p>
            </p:txBody>
          </p:sp>
          <p:sp>
            <p:nvSpPr>
              <p:cNvPr id="144" name="Google Shape;144;p13"/>
              <p:cNvSpPr/>
              <p:nvPr/>
            </p:nvSpPr>
            <p:spPr>
              <a:xfrm>
                <a:off x="5139127" y="16006902"/>
                <a:ext cx="152963" cy="197282"/>
              </a:xfrm>
              <a:prstGeom prst="ellipse">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5976" u="none" cap="none" strike="noStrike">
                  <a:solidFill>
                    <a:schemeClr val="lt1"/>
                  </a:solidFill>
                  <a:latin typeface="Calibri"/>
                  <a:ea typeface="Calibri"/>
                  <a:cs typeface="Calibri"/>
                  <a:sym typeface="Calibri"/>
                </a:endParaRPr>
              </a:p>
            </p:txBody>
          </p:sp>
          <p:cxnSp>
            <p:nvCxnSpPr>
              <p:cNvPr id="145" name="Google Shape;145;p13"/>
              <p:cNvCxnSpPr/>
              <p:nvPr/>
            </p:nvCxnSpPr>
            <p:spPr>
              <a:xfrm>
                <a:off x="5292090" y="16105544"/>
                <a:ext cx="491490" cy="0"/>
              </a:xfrm>
              <a:prstGeom prst="straightConnector1">
                <a:avLst/>
              </a:prstGeom>
              <a:noFill/>
              <a:ln cap="flat" cmpd="sng" w="19050">
                <a:solidFill>
                  <a:schemeClr val="accent1"/>
                </a:solidFill>
                <a:prstDash val="solid"/>
                <a:miter lim="800000"/>
                <a:headEnd len="sm" w="sm" type="none"/>
                <a:tailEnd len="sm" w="sm" type="none"/>
              </a:ln>
            </p:spPr>
          </p:cxnSp>
          <p:sp>
            <p:nvSpPr>
              <p:cNvPr id="146" name="Google Shape;146;p13"/>
              <p:cNvSpPr/>
              <p:nvPr/>
            </p:nvSpPr>
            <p:spPr>
              <a:xfrm rot="-5550630">
                <a:off x="5669280" y="15795806"/>
                <a:ext cx="834390" cy="588913"/>
              </a:xfrm>
              <a:prstGeom prst="flowChartMerge">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5976" u="none" cap="none" strike="noStrike">
                  <a:solidFill>
                    <a:schemeClr val="lt1"/>
                  </a:solidFill>
                  <a:latin typeface="Calibri"/>
                  <a:ea typeface="Calibri"/>
                  <a:cs typeface="Calibri"/>
                  <a:sym typeface="Calibri"/>
                </a:endParaRPr>
              </a:p>
            </p:txBody>
          </p:sp>
          <p:sp>
            <p:nvSpPr>
              <p:cNvPr id="147" name="Google Shape;147;p13"/>
              <p:cNvSpPr/>
              <p:nvPr/>
            </p:nvSpPr>
            <p:spPr>
              <a:xfrm>
                <a:off x="6392054" y="15991620"/>
                <a:ext cx="152963" cy="197282"/>
              </a:xfrm>
              <a:prstGeom prst="ellipse">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5976" u="none" cap="none" strike="noStrike">
                  <a:solidFill>
                    <a:schemeClr val="lt1"/>
                  </a:solidFill>
                  <a:latin typeface="Calibri"/>
                  <a:ea typeface="Calibri"/>
                  <a:cs typeface="Calibri"/>
                  <a:sym typeface="Calibri"/>
                </a:endParaRPr>
              </a:p>
            </p:txBody>
          </p:sp>
          <p:sp>
            <p:nvSpPr>
              <p:cNvPr id="148" name="Google Shape;148;p13"/>
              <p:cNvSpPr/>
              <p:nvPr/>
            </p:nvSpPr>
            <p:spPr>
              <a:xfrm rot="-5550630">
                <a:off x="8116354" y="15804592"/>
                <a:ext cx="834390" cy="588913"/>
              </a:xfrm>
              <a:prstGeom prst="flowChartMerge">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5976" u="none" cap="none" strike="noStrike">
                  <a:solidFill>
                    <a:schemeClr val="lt1"/>
                  </a:solidFill>
                  <a:latin typeface="Calibri"/>
                  <a:ea typeface="Calibri"/>
                  <a:cs typeface="Calibri"/>
                  <a:sym typeface="Calibri"/>
                </a:endParaRPr>
              </a:p>
            </p:txBody>
          </p:sp>
          <p:sp>
            <p:nvSpPr>
              <p:cNvPr id="149" name="Google Shape;149;p13"/>
              <p:cNvSpPr/>
              <p:nvPr/>
            </p:nvSpPr>
            <p:spPr>
              <a:xfrm>
                <a:off x="8839128" y="16000406"/>
                <a:ext cx="152963" cy="197282"/>
              </a:xfrm>
              <a:prstGeom prst="ellipse">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5976" u="none" cap="none" strike="noStrike">
                  <a:solidFill>
                    <a:schemeClr val="lt1"/>
                  </a:solidFill>
                  <a:latin typeface="Calibri"/>
                  <a:ea typeface="Calibri"/>
                  <a:cs typeface="Calibri"/>
                  <a:sym typeface="Calibri"/>
                </a:endParaRPr>
              </a:p>
            </p:txBody>
          </p:sp>
          <p:cxnSp>
            <p:nvCxnSpPr>
              <p:cNvPr id="150" name="Google Shape;150;p13"/>
              <p:cNvCxnSpPr/>
              <p:nvPr/>
            </p:nvCxnSpPr>
            <p:spPr>
              <a:xfrm>
                <a:off x="8992091" y="16105544"/>
                <a:ext cx="491490" cy="0"/>
              </a:xfrm>
              <a:prstGeom prst="straightConnector1">
                <a:avLst/>
              </a:prstGeom>
              <a:noFill/>
              <a:ln cap="flat" cmpd="sng" w="19050">
                <a:solidFill>
                  <a:schemeClr val="accent1"/>
                </a:solidFill>
                <a:prstDash val="solid"/>
                <a:miter lim="800000"/>
                <a:headEnd len="sm" w="sm" type="none"/>
                <a:tailEnd len="sm" w="sm" type="none"/>
              </a:ln>
            </p:spPr>
          </p:cxnSp>
          <p:cxnSp>
            <p:nvCxnSpPr>
              <p:cNvPr id="151" name="Google Shape;151;p13"/>
              <p:cNvCxnSpPr/>
              <p:nvPr/>
            </p:nvCxnSpPr>
            <p:spPr>
              <a:xfrm>
                <a:off x="9472151" y="16105544"/>
                <a:ext cx="0" cy="541589"/>
              </a:xfrm>
              <a:prstGeom prst="straightConnector1">
                <a:avLst/>
              </a:prstGeom>
              <a:noFill/>
              <a:ln cap="flat" cmpd="sng" w="19050">
                <a:solidFill>
                  <a:schemeClr val="accent1"/>
                </a:solidFill>
                <a:prstDash val="solid"/>
                <a:miter lim="800000"/>
                <a:headEnd len="sm" w="sm" type="none"/>
                <a:tailEnd len="sm" w="sm" type="none"/>
              </a:ln>
            </p:spPr>
          </p:cxnSp>
          <p:cxnSp>
            <p:nvCxnSpPr>
              <p:cNvPr id="152" name="Google Shape;152;p13"/>
              <p:cNvCxnSpPr/>
              <p:nvPr/>
            </p:nvCxnSpPr>
            <p:spPr>
              <a:xfrm>
                <a:off x="4103370" y="16643594"/>
                <a:ext cx="5368781" cy="0"/>
              </a:xfrm>
              <a:prstGeom prst="straightConnector1">
                <a:avLst/>
              </a:prstGeom>
              <a:noFill/>
              <a:ln cap="flat" cmpd="sng" w="19050">
                <a:solidFill>
                  <a:schemeClr val="accent1"/>
                </a:solidFill>
                <a:prstDash val="solid"/>
                <a:miter lim="800000"/>
                <a:headEnd len="sm" w="sm" type="none"/>
                <a:tailEnd len="sm" w="sm" type="none"/>
              </a:ln>
            </p:spPr>
          </p:cxnSp>
          <p:cxnSp>
            <p:nvCxnSpPr>
              <p:cNvPr id="153" name="Google Shape;153;p13"/>
              <p:cNvCxnSpPr/>
              <p:nvPr/>
            </p:nvCxnSpPr>
            <p:spPr>
              <a:xfrm>
                <a:off x="7866141" y="16085867"/>
                <a:ext cx="491490" cy="0"/>
              </a:xfrm>
              <a:prstGeom prst="straightConnector1">
                <a:avLst/>
              </a:prstGeom>
              <a:noFill/>
              <a:ln cap="flat" cmpd="sng" w="19050">
                <a:solidFill>
                  <a:schemeClr val="accent1"/>
                </a:solidFill>
                <a:prstDash val="solid"/>
                <a:miter lim="800000"/>
                <a:headEnd len="sm" w="sm" type="none"/>
                <a:tailEnd len="sm" w="sm" type="none"/>
              </a:ln>
            </p:spPr>
          </p:cxnSp>
          <p:cxnSp>
            <p:nvCxnSpPr>
              <p:cNvPr id="154" name="Google Shape;154;p13"/>
              <p:cNvCxnSpPr/>
              <p:nvPr/>
            </p:nvCxnSpPr>
            <p:spPr>
              <a:xfrm>
                <a:off x="9472151" y="16110131"/>
                <a:ext cx="491490" cy="0"/>
              </a:xfrm>
              <a:prstGeom prst="straightConnector1">
                <a:avLst/>
              </a:prstGeom>
              <a:noFill/>
              <a:ln cap="flat" cmpd="sng" w="19050">
                <a:solidFill>
                  <a:schemeClr val="accent1"/>
                </a:solidFill>
                <a:prstDash val="solid"/>
                <a:miter lim="800000"/>
                <a:headEnd len="sm" w="sm" type="none"/>
                <a:tailEnd len="sm" w="sm" type="none"/>
              </a:ln>
            </p:spPr>
          </p:cxnSp>
          <p:cxnSp>
            <p:nvCxnSpPr>
              <p:cNvPr id="155" name="Google Shape;155;p13"/>
              <p:cNvCxnSpPr/>
              <p:nvPr/>
            </p:nvCxnSpPr>
            <p:spPr>
              <a:xfrm>
                <a:off x="4103370" y="16293278"/>
                <a:ext cx="0" cy="348644"/>
              </a:xfrm>
              <a:prstGeom prst="straightConnector1">
                <a:avLst/>
              </a:prstGeom>
              <a:noFill/>
              <a:ln cap="flat" cmpd="sng" w="19050">
                <a:solidFill>
                  <a:schemeClr val="accent1"/>
                </a:solidFill>
                <a:prstDash val="solid"/>
                <a:miter lim="800000"/>
                <a:headEnd len="sm" w="sm" type="none"/>
                <a:tailEnd len="sm" w="sm" type="none"/>
              </a:ln>
            </p:spPr>
          </p:cxnSp>
          <p:sp>
            <p:nvSpPr>
              <p:cNvPr id="156" name="Google Shape;156;p13"/>
              <p:cNvSpPr txBox="1"/>
              <p:nvPr/>
            </p:nvSpPr>
            <p:spPr>
              <a:xfrm>
                <a:off x="9369600" y="15691538"/>
                <a:ext cx="1037463" cy="461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2400" u="none" cap="none" strike="noStrike">
                    <a:solidFill>
                      <a:schemeClr val="dk1"/>
                    </a:solidFill>
                    <a:latin typeface="Calibri"/>
                    <a:ea typeface="Calibri"/>
                    <a:cs typeface="Calibri"/>
                    <a:sym typeface="Calibri"/>
                  </a:rPr>
                  <a:t>output</a:t>
                </a:r>
                <a:endParaRPr sz="2400">
                  <a:solidFill>
                    <a:schemeClr val="dk1"/>
                  </a:solidFill>
                  <a:latin typeface="Calibri"/>
                  <a:ea typeface="Calibri"/>
                  <a:cs typeface="Calibri"/>
                  <a:sym typeface="Calibri"/>
                </a:endParaRPr>
              </a:p>
            </p:txBody>
          </p:sp>
          <p:sp>
            <p:nvSpPr>
              <p:cNvPr id="157" name="Google Shape;157;p13"/>
              <p:cNvSpPr txBox="1"/>
              <p:nvPr/>
            </p:nvSpPr>
            <p:spPr>
              <a:xfrm>
                <a:off x="2964428" y="15545238"/>
                <a:ext cx="1031051" cy="461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Enable</a:t>
                </a:r>
                <a:endParaRPr sz="2400">
                  <a:solidFill>
                    <a:schemeClr val="dk1"/>
                  </a:solidFill>
                  <a:latin typeface="Calibri"/>
                  <a:ea typeface="Calibri"/>
                  <a:cs typeface="Calibri"/>
                  <a:sym typeface="Calibri"/>
                </a:endParaRPr>
              </a:p>
            </p:txBody>
          </p:sp>
        </p:grpSp>
      </p:grpSp>
      <p:sp>
        <p:nvSpPr>
          <p:cNvPr id="158" name="Google Shape;158;p13"/>
          <p:cNvSpPr txBox="1"/>
          <p:nvPr/>
        </p:nvSpPr>
        <p:spPr>
          <a:xfrm>
            <a:off x="1411302" y="16202541"/>
            <a:ext cx="16245542" cy="3785652"/>
          </a:xfrm>
          <a:prstGeom prst="rect">
            <a:avLst/>
          </a:prstGeom>
          <a:noFill/>
          <a:ln>
            <a:noFill/>
          </a:ln>
        </p:spPr>
        <p:txBody>
          <a:bodyPr anchorCtr="0" anchor="t" bIns="45700" lIns="91425" spcFirstLastPara="1" rIns="91425" wrap="square" tIns="45700">
            <a:noAutofit/>
          </a:bodyPr>
          <a:lstStyle/>
          <a:p>
            <a:pPr indent="-457200" lvl="0" marL="457200" marR="0" rtl="0" algn="just">
              <a:spcBef>
                <a:spcPts val="0"/>
              </a:spcBef>
              <a:spcAft>
                <a:spcPts val="0"/>
              </a:spcAft>
              <a:buClr>
                <a:schemeClr val="dk1"/>
              </a:buClr>
              <a:buSzPts val="3000"/>
              <a:buFont typeface="Noto Sans Symbols"/>
              <a:buChar char="➢"/>
            </a:pPr>
            <a:r>
              <a:rPr lang="en-US" sz="3000">
                <a:solidFill>
                  <a:schemeClr val="dk1"/>
                </a:solidFill>
                <a:latin typeface="Calibri"/>
                <a:ea typeface="Calibri"/>
                <a:cs typeface="Calibri"/>
                <a:sym typeface="Calibri"/>
              </a:rPr>
              <a:t>For n-stage inverter, the oscillation frequency </a:t>
            </a:r>
            <a:r>
              <a:rPr i="1" lang="en-US" sz="3000">
                <a:solidFill>
                  <a:schemeClr val="dk1"/>
                </a:solidFill>
                <a:latin typeface="Calibri"/>
                <a:ea typeface="Calibri"/>
                <a:cs typeface="Calibri"/>
                <a:sym typeface="Calibri"/>
              </a:rPr>
              <a:t>f</a:t>
            </a:r>
            <a:r>
              <a:rPr lang="en-US" sz="3000">
                <a:solidFill>
                  <a:schemeClr val="dk1"/>
                </a:solidFill>
                <a:latin typeface="Calibri"/>
                <a:ea typeface="Calibri"/>
                <a:cs typeface="Calibri"/>
                <a:sym typeface="Calibri"/>
              </a:rPr>
              <a:t> will be </a:t>
            </a:r>
            <a:r>
              <a:rPr i="1" lang="en-US" sz="3000">
                <a:solidFill>
                  <a:schemeClr val="dk1"/>
                </a:solidFill>
                <a:latin typeface="Calibri"/>
                <a:ea typeface="Calibri"/>
                <a:cs typeface="Calibri"/>
                <a:sym typeface="Calibri"/>
              </a:rPr>
              <a:t>1/(2×n×t</a:t>
            </a:r>
            <a:r>
              <a:rPr baseline="-25000" i="1" lang="en-US" sz="3000">
                <a:solidFill>
                  <a:schemeClr val="dk1"/>
                </a:solidFill>
                <a:latin typeface="Calibri"/>
                <a:ea typeface="Calibri"/>
                <a:cs typeface="Calibri"/>
                <a:sym typeface="Calibri"/>
              </a:rPr>
              <a:t>d</a:t>
            </a:r>
            <a:r>
              <a:rPr i="1" lang="en-US" sz="3000">
                <a:solidFill>
                  <a:schemeClr val="dk1"/>
                </a:solidFill>
                <a:latin typeface="Calibri"/>
                <a:ea typeface="Calibri"/>
                <a:cs typeface="Calibri"/>
                <a:sym typeface="Calibri"/>
              </a:rPr>
              <a:t>). </a:t>
            </a:r>
            <a:r>
              <a:rPr lang="en-US" sz="3000">
                <a:solidFill>
                  <a:schemeClr val="dk1"/>
                </a:solidFill>
                <a:latin typeface="Calibri"/>
                <a:ea typeface="Calibri"/>
                <a:cs typeface="Calibri"/>
                <a:sym typeface="Calibri"/>
              </a:rPr>
              <a:t>Where</a:t>
            </a:r>
            <a:r>
              <a:rPr i="1" lang="en-US" sz="3000">
                <a:solidFill>
                  <a:schemeClr val="dk1"/>
                </a:solidFill>
                <a:latin typeface="Calibri"/>
                <a:ea typeface="Calibri"/>
                <a:cs typeface="Calibri"/>
                <a:sym typeface="Calibri"/>
              </a:rPr>
              <a:t> t</a:t>
            </a:r>
            <a:r>
              <a:rPr baseline="-25000" i="1" lang="en-US" sz="3000">
                <a:solidFill>
                  <a:schemeClr val="dk1"/>
                </a:solidFill>
                <a:latin typeface="Calibri"/>
                <a:ea typeface="Calibri"/>
                <a:cs typeface="Calibri"/>
                <a:sym typeface="Calibri"/>
              </a:rPr>
              <a:t>d </a:t>
            </a:r>
            <a:r>
              <a:rPr lang="en-US" sz="3000">
                <a:solidFill>
                  <a:schemeClr val="dk1"/>
                </a:solidFill>
                <a:latin typeface="Calibri"/>
                <a:ea typeface="Calibri"/>
                <a:cs typeface="Calibri"/>
                <a:sym typeface="Calibri"/>
              </a:rPr>
              <a:t>is delay of the inverter</a:t>
            </a:r>
            <a:endParaRPr/>
          </a:p>
          <a:p>
            <a:pPr indent="-457200" lvl="0" marL="457200" marR="0" rtl="0" algn="just">
              <a:spcBef>
                <a:spcPts val="0"/>
              </a:spcBef>
              <a:spcAft>
                <a:spcPts val="0"/>
              </a:spcAft>
              <a:buClr>
                <a:schemeClr val="dk1"/>
              </a:buClr>
              <a:buSzPts val="3000"/>
              <a:buFont typeface="Noto Sans Symbols"/>
              <a:buChar char="➢"/>
            </a:pPr>
            <a:r>
              <a:rPr lang="en-US" sz="3000">
                <a:solidFill>
                  <a:schemeClr val="dk1"/>
                </a:solidFill>
                <a:latin typeface="Calibri"/>
                <a:ea typeface="Calibri"/>
                <a:cs typeface="Calibri"/>
                <a:sym typeface="Calibri"/>
              </a:rPr>
              <a:t>Due to FPGA aging the frequency of RO degrades over time. </a:t>
            </a:r>
            <a:endParaRPr/>
          </a:p>
          <a:p>
            <a:pPr indent="-457200" lvl="0" marL="457200" marR="0" rtl="0" algn="just">
              <a:spcBef>
                <a:spcPts val="0"/>
              </a:spcBef>
              <a:spcAft>
                <a:spcPts val="0"/>
              </a:spcAft>
              <a:buClr>
                <a:schemeClr val="dk1"/>
              </a:buClr>
              <a:buSzPts val="3000"/>
              <a:buFont typeface="Noto Sans Symbols"/>
              <a:buChar char="➢"/>
            </a:pPr>
            <a:r>
              <a:rPr lang="en-US" sz="3000">
                <a:solidFill>
                  <a:schemeClr val="dk1"/>
                </a:solidFill>
                <a:latin typeface="Calibri"/>
                <a:ea typeface="Calibri"/>
                <a:cs typeface="Calibri"/>
                <a:sym typeface="Calibri"/>
              </a:rPr>
              <a:t>This prototype establishes a measuring environment for detecting recycled FPGA using frequency of the RO.</a:t>
            </a:r>
            <a:endParaRPr/>
          </a:p>
          <a:p>
            <a:pPr indent="-457200" lvl="0" marL="457200" marR="0" rtl="0" algn="just">
              <a:spcBef>
                <a:spcPts val="0"/>
              </a:spcBef>
              <a:spcAft>
                <a:spcPts val="0"/>
              </a:spcAft>
              <a:buClr>
                <a:schemeClr val="dk1"/>
              </a:buClr>
              <a:buSzPts val="3000"/>
              <a:buFont typeface="Noto Sans Symbols"/>
              <a:buChar char="➢"/>
            </a:pPr>
            <a:r>
              <a:rPr lang="en-US" sz="3000">
                <a:solidFill>
                  <a:schemeClr val="dk1"/>
                </a:solidFill>
                <a:latin typeface="Calibri"/>
                <a:ea typeface="Calibri"/>
                <a:cs typeface="Calibri"/>
                <a:sym typeface="Calibri"/>
              </a:rPr>
              <a:t>Host PC controls the Master FPGA  and retrieves data from Device under test (DUT) using Raspberry Pi module.</a:t>
            </a:r>
            <a:endParaRPr/>
          </a:p>
          <a:p>
            <a:pPr indent="-457200" lvl="0" marL="457200" marR="0" rtl="0" algn="just">
              <a:spcBef>
                <a:spcPts val="0"/>
              </a:spcBef>
              <a:spcAft>
                <a:spcPts val="0"/>
              </a:spcAft>
              <a:buClr>
                <a:schemeClr val="dk1"/>
              </a:buClr>
              <a:buSzPts val="3000"/>
              <a:buFont typeface="Noto Sans Symbols"/>
              <a:buChar char="➢"/>
            </a:pPr>
            <a:r>
              <a:rPr lang="en-US" sz="3000">
                <a:solidFill>
                  <a:schemeClr val="dk1"/>
                </a:solidFill>
                <a:latin typeface="Calibri"/>
                <a:ea typeface="Calibri"/>
                <a:cs typeface="Calibri"/>
                <a:sym typeface="Calibri"/>
              </a:rPr>
              <a:t>Therefore, Collected data will fed under test using Machine Learning algorithm.</a:t>
            </a:r>
            <a:endParaRPr/>
          </a:p>
          <a:p>
            <a:pPr indent="-457200" lvl="0" marL="457200" marR="0" rtl="0" algn="just">
              <a:spcBef>
                <a:spcPts val="0"/>
              </a:spcBef>
              <a:spcAft>
                <a:spcPts val="0"/>
              </a:spcAft>
              <a:buClr>
                <a:schemeClr val="dk1"/>
              </a:buClr>
              <a:buSzPts val="3000"/>
              <a:buFont typeface="Noto Sans Symbols"/>
              <a:buChar char="➢"/>
            </a:pPr>
            <a:r>
              <a:rPr lang="en-US" sz="3000">
                <a:solidFill>
                  <a:schemeClr val="dk1"/>
                </a:solidFill>
                <a:latin typeface="Calibri"/>
                <a:ea typeface="Calibri"/>
                <a:cs typeface="Calibri"/>
                <a:sym typeface="Calibri"/>
              </a:rPr>
              <a:t>Finally, Display module will show the test result graphically whether the FPGA is recycled or not.</a:t>
            </a:r>
            <a:endParaRPr sz="3000">
              <a:solidFill>
                <a:schemeClr val="dk1"/>
              </a:solidFill>
              <a:latin typeface="Calibri"/>
              <a:ea typeface="Calibri"/>
              <a:cs typeface="Calibri"/>
              <a:sym typeface="Calibri"/>
            </a:endParaRPr>
          </a:p>
        </p:txBody>
      </p:sp>
      <p:sp>
        <p:nvSpPr>
          <p:cNvPr id="159" name="Google Shape;159;p13"/>
          <p:cNvSpPr/>
          <p:nvPr/>
        </p:nvSpPr>
        <p:spPr>
          <a:xfrm>
            <a:off x="1066800" y="24841200"/>
            <a:ext cx="2057400" cy="1076669"/>
          </a:xfrm>
          <a:prstGeom prst="flowChartMultidocument">
            <a:avLst/>
          </a:prstGeom>
          <a:solidFill>
            <a:srgbClr val="FEE599"/>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5976">
              <a:solidFill>
                <a:schemeClr val="lt1"/>
              </a:solidFill>
              <a:latin typeface="Calibri"/>
              <a:ea typeface="Calibri"/>
              <a:cs typeface="Calibri"/>
              <a:sym typeface="Calibri"/>
            </a:endParaRPr>
          </a:p>
        </p:txBody>
      </p:sp>
      <p:sp>
        <p:nvSpPr>
          <p:cNvPr id="160" name="Google Shape;160;p13"/>
          <p:cNvSpPr/>
          <p:nvPr/>
        </p:nvSpPr>
        <p:spPr>
          <a:xfrm>
            <a:off x="3314700" y="24951230"/>
            <a:ext cx="1055136" cy="623739"/>
          </a:xfrm>
          <a:prstGeom prst="rightArrow">
            <a:avLst>
              <a:gd fmla="val 50000" name="adj1"/>
              <a:gd fmla="val 50000" name="adj2"/>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5976">
              <a:solidFill>
                <a:schemeClr val="lt1"/>
              </a:solidFill>
              <a:latin typeface="Calibri"/>
              <a:ea typeface="Calibri"/>
              <a:cs typeface="Calibri"/>
              <a:sym typeface="Calibri"/>
            </a:endParaRPr>
          </a:p>
        </p:txBody>
      </p:sp>
      <p:sp>
        <p:nvSpPr>
          <p:cNvPr id="161" name="Google Shape;161;p13"/>
          <p:cNvSpPr/>
          <p:nvPr/>
        </p:nvSpPr>
        <p:spPr>
          <a:xfrm>
            <a:off x="4655747" y="24951230"/>
            <a:ext cx="1911549" cy="966639"/>
          </a:xfrm>
          <a:prstGeom prst="roundRect">
            <a:avLst>
              <a:gd fmla="val 16667" name="adj"/>
            </a:avLst>
          </a:prstGeom>
          <a:solidFill>
            <a:srgbClr val="C4E0B2"/>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rgbClr val="002060"/>
                </a:solidFill>
                <a:latin typeface="Calibri"/>
                <a:ea typeface="Calibri"/>
                <a:cs typeface="Calibri"/>
                <a:sym typeface="Calibri"/>
              </a:rPr>
              <a:t>Placed the inverter based RO</a:t>
            </a:r>
            <a:endParaRPr sz="1600">
              <a:solidFill>
                <a:srgbClr val="002060"/>
              </a:solidFill>
              <a:latin typeface="Calibri"/>
              <a:ea typeface="Calibri"/>
              <a:cs typeface="Calibri"/>
              <a:sym typeface="Calibri"/>
            </a:endParaRPr>
          </a:p>
        </p:txBody>
      </p:sp>
      <p:sp>
        <p:nvSpPr>
          <p:cNvPr id="162" name="Google Shape;162;p13"/>
          <p:cNvSpPr/>
          <p:nvPr/>
        </p:nvSpPr>
        <p:spPr>
          <a:xfrm>
            <a:off x="5445456" y="25917869"/>
            <a:ext cx="341194" cy="455025"/>
          </a:xfrm>
          <a:prstGeom prst="downArrow">
            <a:avLst>
              <a:gd fmla="val 50000" name="adj1"/>
              <a:gd fmla="val 50000" name="adj2"/>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5976">
              <a:solidFill>
                <a:schemeClr val="lt1"/>
              </a:solidFill>
              <a:latin typeface="Calibri"/>
              <a:ea typeface="Calibri"/>
              <a:cs typeface="Calibri"/>
              <a:sym typeface="Calibri"/>
            </a:endParaRPr>
          </a:p>
        </p:txBody>
      </p:sp>
      <p:sp>
        <p:nvSpPr>
          <p:cNvPr id="163" name="Google Shape;163;p13"/>
          <p:cNvSpPr/>
          <p:nvPr/>
        </p:nvSpPr>
        <p:spPr>
          <a:xfrm>
            <a:off x="5447728" y="27353181"/>
            <a:ext cx="341194" cy="455025"/>
          </a:xfrm>
          <a:prstGeom prst="downArrow">
            <a:avLst>
              <a:gd fmla="val 50000" name="adj1"/>
              <a:gd fmla="val 50000" name="adj2"/>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5976">
              <a:solidFill>
                <a:schemeClr val="lt1"/>
              </a:solidFill>
              <a:latin typeface="Calibri"/>
              <a:ea typeface="Calibri"/>
              <a:cs typeface="Calibri"/>
              <a:sym typeface="Calibri"/>
            </a:endParaRPr>
          </a:p>
        </p:txBody>
      </p:sp>
      <p:sp>
        <p:nvSpPr>
          <p:cNvPr id="164" name="Google Shape;164;p13"/>
          <p:cNvSpPr/>
          <p:nvPr/>
        </p:nvSpPr>
        <p:spPr>
          <a:xfrm>
            <a:off x="4671667" y="27819581"/>
            <a:ext cx="1911549" cy="966639"/>
          </a:xfrm>
          <a:prstGeom prst="roundRect">
            <a:avLst>
              <a:gd fmla="val 16667" name="adj"/>
            </a:avLst>
          </a:prstGeom>
          <a:solidFill>
            <a:srgbClr val="C4E0B2"/>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rgbClr val="002060"/>
                </a:solidFill>
                <a:latin typeface="Calibri"/>
                <a:ea typeface="Calibri"/>
                <a:cs typeface="Calibri"/>
                <a:sym typeface="Calibri"/>
              </a:rPr>
              <a:t>Fingerprint generation using  Machine Learning</a:t>
            </a:r>
            <a:endParaRPr sz="1600">
              <a:solidFill>
                <a:srgbClr val="002060"/>
              </a:solidFill>
              <a:latin typeface="Calibri"/>
              <a:ea typeface="Calibri"/>
              <a:cs typeface="Calibri"/>
              <a:sym typeface="Calibri"/>
            </a:endParaRPr>
          </a:p>
        </p:txBody>
      </p:sp>
      <p:sp>
        <p:nvSpPr>
          <p:cNvPr id="165" name="Google Shape;165;p13"/>
          <p:cNvSpPr/>
          <p:nvPr/>
        </p:nvSpPr>
        <p:spPr>
          <a:xfrm>
            <a:off x="4369837" y="26388813"/>
            <a:ext cx="2535930" cy="966639"/>
          </a:xfrm>
          <a:prstGeom prst="roundRect">
            <a:avLst>
              <a:gd fmla="val 16667" name="adj"/>
            </a:avLst>
          </a:prstGeom>
          <a:solidFill>
            <a:srgbClr val="C4E0B2"/>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rgbClr val="002060"/>
                </a:solidFill>
                <a:latin typeface="Calibri"/>
                <a:ea typeface="Calibri"/>
                <a:cs typeface="Calibri"/>
                <a:sym typeface="Calibri"/>
              </a:rPr>
              <a:t>Construct Frequency array of RO of different location. F</a:t>
            </a:r>
            <a:r>
              <a:rPr baseline="-25000" lang="en-US" sz="1200">
                <a:solidFill>
                  <a:srgbClr val="002060"/>
                </a:solidFill>
                <a:latin typeface="Calibri"/>
                <a:ea typeface="Calibri"/>
                <a:cs typeface="Calibri"/>
                <a:sym typeface="Calibri"/>
              </a:rPr>
              <a:t>array </a:t>
            </a:r>
            <a:r>
              <a:rPr lang="en-US" sz="1200">
                <a:solidFill>
                  <a:srgbClr val="002060"/>
                </a:solidFill>
                <a:latin typeface="Calibri"/>
                <a:ea typeface="Calibri"/>
                <a:cs typeface="Calibri"/>
                <a:sym typeface="Calibri"/>
              </a:rPr>
              <a:t> =[f</a:t>
            </a:r>
            <a:r>
              <a:rPr baseline="-25000" lang="en-US" sz="1200">
                <a:solidFill>
                  <a:srgbClr val="002060"/>
                </a:solidFill>
                <a:latin typeface="Calibri"/>
                <a:ea typeface="Calibri"/>
                <a:cs typeface="Calibri"/>
                <a:sym typeface="Calibri"/>
              </a:rPr>
              <a:t>1</a:t>
            </a:r>
            <a:r>
              <a:rPr lang="en-US" sz="1200">
                <a:solidFill>
                  <a:srgbClr val="002060"/>
                </a:solidFill>
                <a:latin typeface="Calibri"/>
                <a:ea typeface="Calibri"/>
                <a:cs typeface="Calibri"/>
                <a:sym typeface="Calibri"/>
              </a:rPr>
              <a:t>, f</a:t>
            </a:r>
            <a:r>
              <a:rPr baseline="-25000" lang="en-US" sz="1200">
                <a:solidFill>
                  <a:srgbClr val="002060"/>
                </a:solidFill>
                <a:latin typeface="Calibri"/>
                <a:ea typeface="Calibri"/>
                <a:cs typeface="Calibri"/>
                <a:sym typeface="Calibri"/>
              </a:rPr>
              <a:t>2</a:t>
            </a:r>
            <a:r>
              <a:rPr lang="en-US" sz="1200">
                <a:solidFill>
                  <a:srgbClr val="002060"/>
                </a:solidFill>
                <a:latin typeface="Calibri"/>
                <a:ea typeface="Calibri"/>
                <a:cs typeface="Calibri"/>
                <a:sym typeface="Calibri"/>
              </a:rPr>
              <a:t>, …f</a:t>
            </a:r>
            <a:r>
              <a:rPr baseline="-25000" lang="en-US" sz="1200">
                <a:solidFill>
                  <a:srgbClr val="002060"/>
                </a:solidFill>
                <a:latin typeface="Calibri"/>
                <a:ea typeface="Calibri"/>
                <a:cs typeface="Calibri"/>
                <a:sym typeface="Calibri"/>
              </a:rPr>
              <a:t>k</a:t>
            </a:r>
            <a:r>
              <a:rPr lang="en-US" sz="1200">
                <a:solidFill>
                  <a:srgbClr val="002060"/>
                </a:solidFill>
                <a:latin typeface="Calibri"/>
                <a:ea typeface="Calibri"/>
                <a:cs typeface="Calibri"/>
                <a:sym typeface="Calibri"/>
              </a:rPr>
              <a:t>]</a:t>
            </a:r>
            <a:endParaRPr baseline="-25000" sz="1600">
              <a:solidFill>
                <a:srgbClr val="002060"/>
              </a:solidFill>
              <a:latin typeface="Calibri"/>
              <a:ea typeface="Calibri"/>
              <a:cs typeface="Calibri"/>
              <a:sym typeface="Calibri"/>
            </a:endParaRPr>
          </a:p>
        </p:txBody>
      </p:sp>
      <p:sp>
        <p:nvSpPr>
          <p:cNvPr id="166" name="Google Shape;166;p13"/>
          <p:cNvSpPr/>
          <p:nvPr/>
        </p:nvSpPr>
        <p:spPr>
          <a:xfrm>
            <a:off x="4322072" y="29980769"/>
            <a:ext cx="2750292" cy="1956557"/>
          </a:xfrm>
          <a:prstGeom prst="diamond">
            <a:avLst/>
          </a:prstGeom>
          <a:solidFill>
            <a:srgbClr val="F4B08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000">
                <a:solidFill>
                  <a:srgbClr val="FF0000"/>
                </a:solidFill>
                <a:latin typeface="Calibri"/>
                <a:ea typeface="Calibri"/>
                <a:cs typeface="Calibri"/>
                <a:sym typeface="Calibri"/>
              </a:rPr>
              <a:t>Test  FPGA Aged</a:t>
            </a:r>
            <a:endParaRPr sz="2000">
              <a:solidFill>
                <a:srgbClr val="FF0000"/>
              </a:solidFill>
              <a:latin typeface="Calibri"/>
              <a:ea typeface="Calibri"/>
              <a:cs typeface="Calibri"/>
              <a:sym typeface="Calibri"/>
            </a:endParaRPr>
          </a:p>
        </p:txBody>
      </p:sp>
      <p:sp>
        <p:nvSpPr>
          <p:cNvPr id="167" name="Google Shape;167;p13"/>
          <p:cNvSpPr/>
          <p:nvPr/>
        </p:nvSpPr>
        <p:spPr>
          <a:xfrm>
            <a:off x="5381053" y="31937325"/>
            <a:ext cx="642994" cy="1200150"/>
          </a:xfrm>
          <a:prstGeom prst="downArrow">
            <a:avLst>
              <a:gd fmla="val 50000" name="adj1"/>
              <a:gd fmla="val 50000" name="adj2"/>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5976">
              <a:solidFill>
                <a:schemeClr val="lt1"/>
              </a:solidFill>
              <a:latin typeface="Calibri"/>
              <a:ea typeface="Calibri"/>
              <a:cs typeface="Calibri"/>
              <a:sym typeface="Calibri"/>
            </a:endParaRPr>
          </a:p>
        </p:txBody>
      </p:sp>
      <p:sp>
        <p:nvSpPr>
          <p:cNvPr id="168" name="Google Shape;168;p13"/>
          <p:cNvSpPr/>
          <p:nvPr/>
        </p:nvSpPr>
        <p:spPr>
          <a:xfrm>
            <a:off x="4924425" y="33166050"/>
            <a:ext cx="1585882" cy="1112617"/>
          </a:xfrm>
          <a:prstGeom prst="can">
            <a:avLst>
              <a:gd fmla="val 25000" name="adj"/>
            </a:avLst>
          </a:prstGeom>
          <a:solidFill>
            <a:srgbClr val="FF0000"/>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000">
                <a:solidFill>
                  <a:srgbClr val="FFFF00"/>
                </a:solidFill>
                <a:latin typeface="Calibri"/>
                <a:ea typeface="Calibri"/>
                <a:cs typeface="Calibri"/>
                <a:sym typeface="Calibri"/>
              </a:rPr>
              <a:t>Recycled</a:t>
            </a:r>
            <a:endParaRPr sz="1800">
              <a:solidFill>
                <a:srgbClr val="FFFF00"/>
              </a:solidFill>
              <a:latin typeface="Calibri"/>
              <a:ea typeface="Calibri"/>
              <a:cs typeface="Calibri"/>
              <a:sym typeface="Calibri"/>
            </a:endParaRPr>
          </a:p>
        </p:txBody>
      </p:sp>
      <p:sp>
        <p:nvSpPr>
          <p:cNvPr id="169" name="Google Shape;169;p13"/>
          <p:cNvSpPr/>
          <p:nvPr/>
        </p:nvSpPr>
        <p:spPr>
          <a:xfrm rot="10800000">
            <a:off x="3362325" y="30701871"/>
            <a:ext cx="962025" cy="521079"/>
          </a:xfrm>
          <a:prstGeom prst="rightArrow">
            <a:avLst>
              <a:gd fmla="val 50000" name="adj1"/>
              <a:gd fmla="val 50000" name="adj2"/>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5976">
              <a:solidFill>
                <a:schemeClr val="lt1"/>
              </a:solidFill>
              <a:latin typeface="Calibri"/>
              <a:ea typeface="Calibri"/>
              <a:cs typeface="Calibri"/>
              <a:sym typeface="Calibri"/>
            </a:endParaRPr>
          </a:p>
        </p:txBody>
      </p:sp>
      <p:sp>
        <p:nvSpPr>
          <p:cNvPr id="170" name="Google Shape;170;p13"/>
          <p:cNvSpPr/>
          <p:nvPr/>
        </p:nvSpPr>
        <p:spPr>
          <a:xfrm>
            <a:off x="5371528" y="28786222"/>
            <a:ext cx="642994" cy="1198478"/>
          </a:xfrm>
          <a:prstGeom prst="downArrow">
            <a:avLst>
              <a:gd fmla="val 50000" name="adj1"/>
              <a:gd fmla="val 50000" name="adj2"/>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5976">
              <a:solidFill>
                <a:schemeClr val="lt1"/>
              </a:solidFill>
              <a:latin typeface="Calibri"/>
              <a:ea typeface="Calibri"/>
              <a:cs typeface="Calibri"/>
              <a:sym typeface="Calibri"/>
            </a:endParaRPr>
          </a:p>
        </p:txBody>
      </p:sp>
      <p:sp>
        <p:nvSpPr>
          <p:cNvPr id="171" name="Google Shape;171;p13"/>
          <p:cNvSpPr/>
          <p:nvPr/>
        </p:nvSpPr>
        <p:spPr>
          <a:xfrm>
            <a:off x="1661459" y="30597097"/>
            <a:ext cx="1624666" cy="892554"/>
          </a:xfrm>
          <a:prstGeom prst="round2DiagRect">
            <a:avLst>
              <a:gd fmla="val 16667" name="adj1"/>
              <a:gd fmla="val 0" name="adj2"/>
            </a:avLst>
          </a:prstGeom>
          <a:solidFill>
            <a:srgbClr val="92D050"/>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800">
                <a:solidFill>
                  <a:srgbClr val="7030A0"/>
                </a:solidFill>
                <a:latin typeface="Calibri"/>
                <a:ea typeface="Calibri"/>
                <a:cs typeface="Calibri"/>
                <a:sym typeface="Calibri"/>
              </a:rPr>
              <a:t>unused</a:t>
            </a:r>
            <a:endParaRPr b="1" sz="2800">
              <a:solidFill>
                <a:srgbClr val="7030A0"/>
              </a:solidFill>
              <a:latin typeface="Calibri"/>
              <a:ea typeface="Calibri"/>
              <a:cs typeface="Calibri"/>
              <a:sym typeface="Calibri"/>
            </a:endParaRPr>
          </a:p>
        </p:txBody>
      </p:sp>
      <p:sp>
        <p:nvSpPr>
          <p:cNvPr id="172" name="Google Shape;172;p13"/>
          <p:cNvSpPr txBox="1"/>
          <p:nvPr/>
        </p:nvSpPr>
        <p:spPr>
          <a:xfrm>
            <a:off x="3714750" y="30276044"/>
            <a:ext cx="1055137" cy="461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NO</a:t>
            </a:r>
            <a:endParaRPr sz="2400">
              <a:solidFill>
                <a:schemeClr val="dk1"/>
              </a:solidFill>
              <a:latin typeface="Calibri"/>
              <a:ea typeface="Calibri"/>
              <a:cs typeface="Calibri"/>
              <a:sym typeface="Calibri"/>
            </a:endParaRPr>
          </a:p>
        </p:txBody>
      </p:sp>
      <p:sp>
        <p:nvSpPr>
          <p:cNvPr id="173" name="Google Shape;173;p13"/>
          <p:cNvSpPr txBox="1"/>
          <p:nvPr/>
        </p:nvSpPr>
        <p:spPr>
          <a:xfrm>
            <a:off x="6010275" y="32057219"/>
            <a:ext cx="1055137" cy="461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Yes</a:t>
            </a:r>
            <a:endParaRPr sz="2400">
              <a:solidFill>
                <a:schemeClr val="dk1"/>
              </a:solidFill>
              <a:latin typeface="Calibri"/>
              <a:ea typeface="Calibri"/>
              <a:cs typeface="Calibri"/>
              <a:sym typeface="Calibri"/>
            </a:endParaRPr>
          </a:p>
        </p:txBody>
      </p:sp>
      <p:sp>
        <p:nvSpPr>
          <p:cNvPr id="174" name="Google Shape;174;p13"/>
          <p:cNvSpPr txBox="1"/>
          <p:nvPr/>
        </p:nvSpPr>
        <p:spPr>
          <a:xfrm>
            <a:off x="1778753" y="23940528"/>
            <a:ext cx="3871994" cy="52322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800">
                <a:solidFill>
                  <a:schemeClr val="dk1"/>
                </a:solidFill>
                <a:latin typeface="Calibri"/>
                <a:ea typeface="Calibri"/>
                <a:cs typeface="Calibri"/>
                <a:sym typeface="Calibri"/>
              </a:rPr>
              <a:t>Finger print Generation</a:t>
            </a:r>
            <a:endParaRPr b="1" sz="2800">
              <a:solidFill>
                <a:schemeClr val="dk1"/>
              </a:solidFill>
              <a:latin typeface="Calibri"/>
              <a:ea typeface="Calibri"/>
              <a:cs typeface="Calibri"/>
              <a:sym typeface="Calibri"/>
            </a:endParaRPr>
          </a:p>
        </p:txBody>
      </p:sp>
      <p:sp>
        <p:nvSpPr>
          <p:cNvPr id="175" name="Google Shape;175;p13"/>
          <p:cNvSpPr txBox="1"/>
          <p:nvPr/>
        </p:nvSpPr>
        <p:spPr>
          <a:xfrm>
            <a:off x="7959776" y="25259209"/>
            <a:ext cx="3823331" cy="7449219"/>
          </a:xfrm>
          <a:prstGeom prst="rect">
            <a:avLst/>
          </a:prstGeom>
          <a:noFill/>
          <a:ln cap="flat" cmpd="sng" w="15875">
            <a:solidFill>
              <a:schemeClr val="dk1"/>
            </a:solidFill>
            <a:prstDash val="dash"/>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5976">
              <a:solidFill>
                <a:schemeClr val="dk1"/>
              </a:solidFill>
              <a:latin typeface="Calibri"/>
              <a:ea typeface="Calibri"/>
              <a:cs typeface="Calibri"/>
              <a:sym typeface="Calibri"/>
            </a:endParaRPr>
          </a:p>
          <a:p>
            <a:pPr indent="0" lvl="0" marL="0" marR="0" rtl="0" algn="l">
              <a:spcBef>
                <a:spcPts val="0"/>
              </a:spcBef>
              <a:spcAft>
                <a:spcPts val="0"/>
              </a:spcAft>
              <a:buNone/>
            </a:pPr>
            <a:r>
              <a:t/>
            </a:r>
            <a:endParaRPr sz="5976">
              <a:solidFill>
                <a:schemeClr val="dk1"/>
              </a:solidFill>
              <a:latin typeface="Calibri"/>
              <a:ea typeface="Calibri"/>
              <a:cs typeface="Calibri"/>
              <a:sym typeface="Calibri"/>
            </a:endParaRPr>
          </a:p>
          <a:p>
            <a:pPr indent="0" lvl="0" marL="0" marR="0" rtl="0" algn="l">
              <a:spcBef>
                <a:spcPts val="0"/>
              </a:spcBef>
              <a:spcAft>
                <a:spcPts val="0"/>
              </a:spcAft>
              <a:buNone/>
            </a:pPr>
            <a:r>
              <a:t/>
            </a:r>
            <a:endParaRPr sz="5976">
              <a:solidFill>
                <a:schemeClr val="dk1"/>
              </a:solidFill>
              <a:latin typeface="Calibri"/>
              <a:ea typeface="Calibri"/>
              <a:cs typeface="Calibri"/>
              <a:sym typeface="Calibri"/>
            </a:endParaRPr>
          </a:p>
          <a:p>
            <a:pPr indent="0" lvl="0" marL="0" marR="0" rtl="0" algn="l">
              <a:spcBef>
                <a:spcPts val="0"/>
              </a:spcBef>
              <a:spcAft>
                <a:spcPts val="0"/>
              </a:spcAft>
              <a:buNone/>
            </a:pPr>
            <a:r>
              <a:t/>
            </a:r>
            <a:endParaRPr sz="5976">
              <a:solidFill>
                <a:schemeClr val="dk1"/>
              </a:solidFill>
              <a:latin typeface="Calibri"/>
              <a:ea typeface="Calibri"/>
              <a:cs typeface="Calibri"/>
              <a:sym typeface="Calibri"/>
            </a:endParaRPr>
          </a:p>
          <a:p>
            <a:pPr indent="0" lvl="0" marL="0" marR="0" rtl="0" algn="l">
              <a:spcBef>
                <a:spcPts val="0"/>
              </a:spcBef>
              <a:spcAft>
                <a:spcPts val="0"/>
              </a:spcAft>
              <a:buNone/>
            </a:pPr>
            <a:r>
              <a:t/>
            </a:r>
            <a:endParaRPr sz="5976">
              <a:solidFill>
                <a:schemeClr val="dk1"/>
              </a:solidFill>
              <a:latin typeface="Calibri"/>
              <a:ea typeface="Calibri"/>
              <a:cs typeface="Calibri"/>
              <a:sym typeface="Calibri"/>
            </a:endParaRPr>
          </a:p>
          <a:p>
            <a:pPr indent="0" lvl="0" marL="0" marR="0" rtl="0" algn="l">
              <a:spcBef>
                <a:spcPts val="0"/>
              </a:spcBef>
              <a:spcAft>
                <a:spcPts val="0"/>
              </a:spcAft>
              <a:buNone/>
            </a:pPr>
            <a:r>
              <a:t/>
            </a:r>
            <a:endParaRPr sz="5976">
              <a:solidFill>
                <a:schemeClr val="dk1"/>
              </a:solidFill>
              <a:latin typeface="Calibri"/>
              <a:ea typeface="Calibri"/>
              <a:cs typeface="Calibri"/>
              <a:sym typeface="Calibri"/>
            </a:endParaRPr>
          </a:p>
          <a:p>
            <a:pPr indent="0" lvl="0" marL="0" marR="0" rtl="0" algn="l">
              <a:spcBef>
                <a:spcPts val="0"/>
              </a:spcBef>
              <a:spcAft>
                <a:spcPts val="0"/>
              </a:spcAft>
              <a:buNone/>
            </a:pPr>
            <a:r>
              <a:t/>
            </a:r>
            <a:endParaRPr sz="5976">
              <a:solidFill>
                <a:schemeClr val="dk1"/>
              </a:solidFill>
              <a:latin typeface="Calibri"/>
              <a:ea typeface="Calibri"/>
              <a:cs typeface="Calibri"/>
              <a:sym typeface="Calibri"/>
            </a:endParaRPr>
          </a:p>
          <a:p>
            <a:pPr indent="0" lvl="0" marL="0" marR="0" rtl="0" algn="l">
              <a:spcBef>
                <a:spcPts val="0"/>
              </a:spcBef>
              <a:spcAft>
                <a:spcPts val="0"/>
              </a:spcAft>
              <a:buNone/>
            </a:pPr>
            <a:r>
              <a:t/>
            </a:r>
            <a:endParaRPr sz="5976">
              <a:solidFill>
                <a:schemeClr val="dk1"/>
              </a:solidFill>
              <a:latin typeface="Calibri"/>
              <a:ea typeface="Calibri"/>
              <a:cs typeface="Calibri"/>
              <a:sym typeface="Calibri"/>
            </a:endParaRPr>
          </a:p>
        </p:txBody>
      </p:sp>
      <p:sp>
        <p:nvSpPr>
          <p:cNvPr id="176" name="Google Shape;176;p13"/>
          <p:cNvSpPr/>
          <p:nvPr/>
        </p:nvSpPr>
        <p:spPr>
          <a:xfrm>
            <a:off x="9056469" y="26048569"/>
            <a:ext cx="1399375" cy="824624"/>
          </a:xfrm>
          <a:prstGeom prst="snip1Rect">
            <a:avLst>
              <a:gd fmla="val 16667" name="adj"/>
            </a:avLst>
          </a:prstGeom>
          <a:solidFill>
            <a:srgbClr val="A5A5A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800">
                <a:solidFill>
                  <a:schemeClr val="lt1"/>
                </a:solidFill>
                <a:latin typeface="Calibri"/>
                <a:ea typeface="Calibri"/>
                <a:cs typeface="Calibri"/>
                <a:sym typeface="Calibri"/>
              </a:rPr>
              <a:t>DUT</a:t>
            </a:r>
            <a:endParaRPr sz="2800">
              <a:solidFill>
                <a:schemeClr val="lt1"/>
              </a:solidFill>
              <a:latin typeface="Calibri"/>
              <a:ea typeface="Calibri"/>
              <a:cs typeface="Calibri"/>
              <a:sym typeface="Calibri"/>
            </a:endParaRPr>
          </a:p>
        </p:txBody>
      </p:sp>
      <p:sp>
        <p:nvSpPr>
          <p:cNvPr id="177" name="Google Shape;177;p13"/>
          <p:cNvSpPr/>
          <p:nvPr/>
        </p:nvSpPr>
        <p:spPr>
          <a:xfrm>
            <a:off x="8812111" y="27345666"/>
            <a:ext cx="1911549" cy="966639"/>
          </a:xfrm>
          <a:prstGeom prst="roundRect">
            <a:avLst>
              <a:gd fmla="val 16667" name="adj"/>
            </a:avLst>
          </a:prstGeom>
          <a:solidFill>
            <a:srgbClr val="C4E0B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rgbClr val="002060"/>
                </a:solidFill>
                <a:latin typeface="Calibri"/>
                <a:ea typeface="Calibri"/>
                <a:cs typeface="Calibri"/>
                <a:sym typeface="Calibri"/>
              </a:rPr>
              <a:t>Placed the inverter based RO</a:t>
            </a:r>
            <a:endParaRPr sz="1600">
              <a:solidFill>
                <a:srgbClr val="002060"/>
              </a:solidFill>
              <a:latin typeface="Calibri"/>
              <a:ea typeface="Calibri"/>
              <a:cs typeface="Calibri"/>
              <a:sym typeface="Calibri"/>
            </a:endParaRPr>
          </a:p>
        </p:txBody>
      </p:sp>
      <p:sp>
        <p:nvSpPr>
          <p:cNvPr id="178" name="Google Shape;178;p13"/>
          <p:cNvSpPr/>
          <p:nvPr/>
        </p:nvSpPr>
        <p:spPr>
          <a:xfrm>
            <a:off x="9543720" y="28321828"/>
            <a:ext cx="427869" cy="455025"/>
          </a:xfrm>
          <a:prstGeom prst="downArrow">
            <a:avLst>
              <a:gd fmla="val 50000" name="adj1"/>
              <a:gd fmla="val 50000" name="adj2"/>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5976">
              <a:solidFill>
                <a:schemeClr val="lt1"/>
              </a:solidFill>
              <a:latin typeface="Calibri"/>
              <a:ea typeface="Calibri"/>
              <a:cs typeface="Calibri"/>
              <a:sym typeface="Calibri"/>
            </a:endParaRPr>
          </a:p>
        </p:txBody>
      </p:sp>
      <p:sp>
        <p:nvSpPr>
          <p:cNvPr id="179" name="Google Shape;179;p13"/>
          <p:cNvSpPr/>
          <p:nvPr/>
        </p:nvSpPr>
        <p:spPr>
          <a:xfrm>
            <a:off x="8545251" y="28783250"/>
            <a:ext cx="2535930" cy="1042838"/>
          </a:xfrm>
          <a:prstGeom prst="roundRect">
            <a:avLst>
              <a:gd fmla="val 16667" name="adj"/>
            </a:avLst>
          </a:prstGeom>
          <a:solidFill>
            <a:srgbClr val="C4E0B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rgbClr val="002060"/>
                </a:solidFill>
                <a:latin typeface="Calibri"/>
                <a:ea typeface="Calibri"/>
                <a:cs typeface="Calibri"/>
                <a:sym typeface="Calibri"/>
              </a:rPr>
              <a:t>Construct Frequency array of RO of different location. F</a:t>
            </a:r>
            <a:r>
              <a:rPr baseline="-25000" lang="en-US" sz="1200">
                <a:solidFill>
                  <a:srgbClr val="002060"/>
                </a:solidFill>
                <a:latin typeface="Calibri"/>
                <a:ea typeface="Calibri"/>
                <a:cs typeface="Calibri"/>
                <a:sym typeface="Calibri"/>
              </a:rPr>
              <a:t>array </a:t>
            </a:r>
            <a:r>
              <a:rPr lang="en-US" sz="1200">
                <a:solidFill>
                  <a:srgbClr val="002060"/>
                </a:solidFill>
                <a:latin typeface="Calibri"/>
                <a:ea typeface="Calibri"/>
                <a:cs typeface="Calibri"/>
                <a:sym typeface="Calibri"/>
              </a:rPr>
              <a:t> =[f</a:t>
            </a:r>
            <a:r>
              <a:rPr baseline="-25000" lang="en-US" sz="1200">
                <a:solidFill>
                  <a:srgbClr val="002060"/>
                </a:solidFill>
                <a:latin typeface="Calibri"/>
                <a:ea typeface="Calibri"/>
                <a:cs typeface="Calibri"/>
                <a:sym typeface="Calibri"/>
              </a:rPr>
              <a:t>1</a:t>
            </a:r>
            <a:r>
              <a:rPr lang="en-US" sz="1200">
                <a:solidFill>
                  <a:srgbClr val="002060"/>
                </a:solidFill>
                <a:latin typeface="Calibri"/>
                <a:ea typeface="Calibri"/>
                <a:cs typeface="Calibri"/>
                <a:sym typeface="Calibri"/>
              </a:rPr>
              <a:t>, f</a:t>
            </a:r>
            <a:r>
              <a:rPr baseline="-25000" lang="en-US" sz="1200">
                <a:solidFill>
                  <a:srgbClr val="002060"/>
                </a:solidFill>
                <a:latin typeface="Calibri"/>
                <a:ea typeface="Calibri"/>
                <a:cs typeface="Calibri"/>
                <a:sym typeface="Calibri"/>
              </a:rPr>
              <a:t>2</a:t>
            </a:r>
            <a:r>
              <a:rPr lang="en-US" sz="1200">
                <a:solidFill>
                  <a:srgbClr val="002060"/>
                </a:solidFill>
                <a:latin typeface="Calibri"/>
                <a:ea typeface="Calibri"/>
                <a:cs typeface="Calibri"/>
                <a:sym typeface="Calibri"/>
              </a:rPr>
              <a:t>, …f</a:t>
            </a:r>
            <a:r>
              <a:rPr baseline="-25000" lang="en-US" sz="1200">
                <a:solidFill>
                  <a:srgbClr val="002060"/>
                </a:solidFill>
                <a:latin typeface="Calibri"/>
                <a:ea typeface="Calibri"/>
                <a:cs typeface="Calibri"/>
                <a:sym typeface="Calibri"/>
              </a:rPr>
              <a:t>k</a:t>
            </a:r>
            <a:r>
              <a:rPr lang="en-US" sz="1200">
                <a:solidFill>
                  <a:srgbClr val="002060"/>
                </a:solidFill>
                <a:latin typeface="Calibri"/>
                <a:ea typeface="Calibri"/>
                <a:cs typeface="Calibri"/>
                <a:sym typeface="Calibri"/>
              </a:rPr>
              <a:t>]</a:t>
            </a:r>
            <a:endParaRPr baseline="-25000" sz="1600">
              <a:solidFill>
                <a:srgbClr val="002060"/>
              </a:solidFill>
              <a:latin typeface="Calibri"/>
              <a:ea typeface="Calibri"/>
              <a:cs typeface="Calibri"/>
              <a:sym typeface="Calibri"/>
            </a:endParaRPr>
          </a:p>
        </p:txBody>
      </p:sp>
      <p:sp>
        <p:nvSpPr>
          <p:cNvPr id="180" name="Google Shape;180;p13"/>
          <p:cNvSpPr/>
          <p:nvPr/>
        </p:nvSpPr>
        <p:spPr>
          <a:xfrm>
            <a:off x="9582770" y="26883553"/>
            <a:ext cx="341194" cy="455025"/>
          </a:xfrm>
          <a:prstGeom prst="downArrow">
            <a:avLst>
              <a:gd fmla="val 50000" name="adj1"/>
              <a:gd fmla="val 50000" name="adj2"/>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5976">
              <a:solidFill>
                <a:schemeClr val="lt1"/>
              </a:solidFill>
              <a:latin typeface="Calibri"/>
              <a:ea typeface="Calibri"/>
              <a:cs typeface="Calibri"/>
              <a:sym typeface="Calibri"/>
            </a:endParaRPr>
          </a:p>
        </p:txBody>
      </p:sp>
      <p:sp>
        <p:nvSpPr>
          <p:cNvPr id="181" name="Google Shape;181;p13"/>
          <p:cNvSpPr txBox="1"/>
          <p:nvPr/>
        </p:nvSpPr>
        <p:spPr>
          <a:xfrm>
            <a:off x="8062963" y="25467200"/>
            <a:ext cx="3307807" cy="52322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800">
                <a:solidFill>
                  <a:schemeClr val="dk1"/>
                </a:solidFill>
                <a:latin typeface="Calibri"/>
                <a:ea typeface="Calibri"/>
                <a:cs typeface="Calibri"/>
                <a:sym typeface="Calibri"/>
              </a:rPr>
              <a:t>DUT’s Measurement</a:t>
            </a:r>
            <a:endParaRPr b="1" sz="2800">
              <a:solidFill>
                <a:schemeClr val="dk1"/>
              </a:solidFill>
              <a:latin typeface="Calibri"/>
              <a:ea typeface="Calibri"/>
              <a:cs typeface="Calibri"/>
              <a:sym typeface="Calibri"/>
            </a:endParaRPr>
          </a:p>
        </p:txBody>
      </p:sp>
      <p:sp>
        <p:nvSpPr>
          <p:cNvPr id="182" name="Google Shape;182;p13"/>
          <p:cNvSpPr txBox="1"/>
          <p:nvPr/>
        </p:nvSpPr>
        <p:spPr>
          <a:xfrm>
            <a:off x="772015" y="32134809"/>
            <a:ext cx="3899652" cy="2308324"/>
          </a:xfrm>
          <a:prstGeom prst="rect">
            <a:avLst/>
          </a:prstGeom>
          <a:noFill/>
          <a:ln>
            <a:noFill/>
          </a:ln>
        </p:spPr>
        <p:txBody>
          <a:bodyPr anchorCtr="0" anchor="t" bIns="45700" lIns="91425" spcFirstLastPara="1" rIns="91425" wrap="square" tIns="45700">
            <a:noAutofit/>
          </a:bodyPr>
          <a:lstStyle/>
          <a:p>
            <a:pPr indent="-342900" lvl="0" marL="342900" marR="0" rtl="0" algn="just">
              <a:spcBef>
                <a:spcPts val="0"/>
              </a:spcBef>
              <a:spcAft>
                <a:spcPts val="0"/>
              </a:spcAft>
              <a:buClr>
                <a:schemeClr val="dk1"/>
              </a:buClr>
              <a:buSzPts val="2400"/>
              <a:buFont typeface="Noto Sans Symbols"/>
              <a:buChar char="❑"/>
            </a:pPr>
            <a:r>
              <a:rPr lang="en-US" sz="2400">
                <a:solidFill>
                  <a:schemeClr val="dk1"/>
                </a:solidFill>
                <a:latin typeface="Calibri"/>
                <a:ea typeface="Calibri"/>
                <a:cs typeface="Calibri"/>
                <a:sym typeface="Calibri"/>
              </a:rPr>
              <a:t>Using Ring Oscillator of different location on the FPGA</a:t>
            </a:r>
            <a:endParaRPr/>
          </a:p>
          <a:p>
            <a:pPr indent="-342900" lvl="0" marL="342900" marR="0" rtl="0" algn="l">
              <a:spcBef>
                <a:spcPts val="0"/>
              </a:spcBef>
              <a:spcAft>
                <a:spcPts val="0"/>
              </a:spcAft>
              <a:buClr>
                <a:schemeClr val="dk1"/>
              </a:buClr>
              <a:buSzPts val="2400"/>
              <a:buFont typeface="Noto Sans Symbols"/>
              <a:buChar char="❑"/>
            </a:pPr>
            <a:r>
              <a:rPr lang="en-US" sz="2400">
                <a:solidFill>
                  <a:schemeClr val="dk1"/>
                </a:solidFill>
                <a:latin typeface="Calibri"/>
                <a:ea typeface="Calibri"/>
                <a:cs typeface="Calibri"/>
                <a:sym typeface="Calibri"/>
              </a:rPr>
              <a:t>Machine learning technique is  used for the decision of recycled FPGA</a:t>
            </a:r>
            <a:endParaRPr sz="2400">
              <a:solidFill>
                <a:schemeClr val="dk1"/>
              </a:solidFill>
              <a:latin typeface="Calibri"/>
              <a:ea typeface="Calibri"/>
              <a:cs typeface="Calibri"/>
              <a:sym typeface="Calibri"/>
            </a:endParaRPr>
          </a:p>
        </p:txBody>
      </p:sp>
      <p:sp>
        <p:nvSpPr>
          <p:cNvPr id="183" name="Google Shape;183;p13"/>
          <p:cNvSpPr/>
          <p:nvPr/>
        </p:nvSpPr>
        <p:spPr>
          <a:xfrm>
            <a:off x="8229600" y="33137475"/>
            <a:ext cx="3298196" cy="1510600"/>
          </a:xfrm>
          <a:prstGeom prst="horizontalScroll">
            <a:avLst>
              <a:gd fmla="val 12500" name="adj"/>
            </a:avLst>
          </a:prstGeom>
          <a:solidFill>
            <a:srgbClr val="00B0F0"/>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lt1"/>
                </a:solidFill>
                <a:latin typeface="Calibri"/>
                <a:ea typeface="Calibri"/>
                <a:cs typeface="Calibri"/>
                <a:sym typeface="Calibri"/>
              </a:rPr>
              <a:t>Flow of measurement using RO and Machine Learning</a:t>
            </a:r>
            <a:endParaRPr sz="2400">
              <a:solidFill>
                <a:schemeClr val="lt1"/>
              </a:solidFill>
              <a:latin typeface="Calibri"/>
              <a:ea typeface="Calibri"/>
              <a:cs typeface="Calibri"/>
              <a:sym typeface="Calibri"/>
            </a:endParaRPr>
          </a:p>
        </p:txBody>
      </p:sp>
      <p:grpSp>
        <p:nvGrpSpPr>
          <p:cNvPr id="184" name="Google Shape;184;p13"/>
          <p:cNvGrpSpPr/>
          <p:nvPr/>
        </p:nvGrpSpPr>
        <p:grpSpPr>
          <a:xfrm>
            <a:off x="794220" y="23809988"/>
            <a:ext cx="6896196" cy="11033464"/>
            <a:chOff x="794220" y="23809988"/>
            <a:chExt cx="6896196" cy="11033464"/>
          </a:xfrm>
        </p:grpSpPr>
        <p:sp>
          <p:nvSpPr>
            <p:cNvPr id="185" name="Google Shape;185;p13"/>
            <p:cNvSpPr txBox="1"/>
            <p:nvPr/>
          </p:nvSpPr>
          <p:spPr>
            <a:xfrm>
              <a:off x="794220" y="23809988"/>
              <a:ext cx="6896196" cy="11033464"/>
            </a:xfrm>
            <a:prstGeom prst="rect">
              <a:avLst/>
            </a:prstGeom>
            <a:noFill/>
            <a:ln cap="flat" cmpd="sng" w="15875">
              <a:solidFill>
                <a:schemeClr val="dk1"/>
              </a:solidFill>
              <a:prstDash val="dash"/>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5976">
                <a:solidFill>
                  <a:schemeClr val="dk1"/>
                </a:solidFill>
                <a:latin typeface="Calibri"/>
                <a:ea typeface="Calibri"/>
                <a:cs typeface="Calibri"/>
                <a:sym typeface="Calibri"/>
              </a:endParaRPr>
            </a:p>
            <a:p>
              <a:pPr indent="0" lvl="0" marL="0" marR="0" rtl="0" algn="l">
                <a:spcBef>
                  <a:spcPts val="0"/>
                </a:spcBef>
                <a:spcAft>
                  <a:spcPts val="0"/>
                </a:spcAft>
                <a:buNone/>
              </a:pPr>
              <a:r>
                <a:t/>
              </a:r>
              <a:endParaRPr b="1" sz="5976">
                <a:solidFill>
                  <a:schemeClr val="dk1"/>
                </a:solidFill>
                <a:latin typeface="Calibri"/>
                <a:ea typeface="Calibri"/>
                <a:cs typeface="Calibri"/>
                <a:sym typeface="Calibri"/>
              </a:endParaRPr>
            </a:p>
            <a:p>
              <a:pPr indent="0" lvl="0" marL="0" marR="0" rtl="0" algn="l">
                <a:spcBef>
                  <a:spcPts val="0"/>
                </a:spcBef>
                <a:spcAft>
                  <a:spcPts val="0"/>
                </a:spcAft>
                <a:buNone/>
              </a:pPr>
              <a:r>
                <a:t/>
              </a:r>
              <a:endParaRPr b="1" sz="5976">
                <a:solidFill>
                  <a:schemeClr val="dk1"/>
                </a:solidFill>
                <a:latin typeface="Calibri"/>
                <a:ea typeface="Calibri"/>
                <a:cs typeface="Calibri"/>
                <a:sym typeface="Calibri"/>
              </a:endParaRPr>
            </a:p>
            <a:p>
              <a:pPr indent="0" lvl="0" marL="0" marR="0" rtl="0" algn="l">
                <a:spcBef>
                  <a:spcPts val="0"/>
                </a:spcBef>
                <a:spcAft>
                  <a:spcPts val="0"/>
                </a:spcAft>
                <a:buNone/>
              </a:pPr>
              <a:r>
                <a:t/>
              </a:r>
              <a:endParaRPr b="1" sz="5976">
                <a:solidFill>
                  <a:schemeClr val="dk1"/>
                </a:solidFill>
                <a:latin typeface="Calibri"/>
                <a:ea typeface="Calibri"/>
                <a:cs typeface="Calibri"/>
                <a:sym typeface="Calibri"/>
              </a:endParaRPr>
            </a:p>
            <a:p>
              <a:pPr indent="0" lvl="0" marL="0" marR="0" rtl="0" algn="l">
                <a:spcBef>
                  <a:spcPts val="0"/>
                </a:spcBef>
                <a:spcAft>
                  <a:spcPts val="0"/>
                </a:spcAft>
                <a:buNone/>
              </a:pPr>
              <a:r>
                <a:t/>
              </a:r>
              <a:endParaRPr b="1" sz="5976">
                <a:solidFill>
                  <a:schemeClr val="dk1"/>
                </a:solidFill>
                <a:latin typeface="Calibri"/>
                <a:ea typeface="Calibri"/>
                <a:cs typeface="Calibri"/>
                <a:sym typeface="Calibri"/>
              </a:endParaRPr>
            </a:p>
            <a:p>
              <a:pPr indent="0" lvl="0" marL="0" marR="0" rtl="0" algn="l">
                <a:spcBef>
                  <a:spcPts val="0"/>
                </a:spcBef>
                <a:spcAft>
                  <a:spcPts val="0"/>
                </a:spcAft>
                <a:buNone/>
              </a:pPr>
              <a:r>
                <a:t/>
              </a:r>
              <a:endParaRPr b="1" sz="5976">
                <a:solidFill>
                  <a:schemeClr val="dk1"/>
                </a:solidFill>
                <a:latin typeface="Calibri"/>
                <a:ea typeface="Calibri"/>
                <a:cs typeface="Calibri"/>
                <a:sym typeface="Calibri"/>
              </a:endParaRPr>
            </a:p>
            <a:p>
              <a:pPr indent="0" lvl="0" marL="0" marR="0" rtl="0" algn="l">
                <a:spcBef>
                  <a:spcPts val="0"/>
                </a:spcBef>
                <a:spcAft>
                  <a:spcPts val="0"/>
                </a:spcAft>
                <a:buNone/>
              </a:pPr>
              <a:r>
                <a:t/>
              </a:r>
              <a:endParaRPr b="1" sz="5976">
                <a:solidFill>
                  <a:schemeClr val="dk1"/>
                </a:solidFill>
                <a:latin typeface="Calibri"/>
                <a:ea typeface="Calibri"/>
                <a:cs typeface="Calibri"/>
                <a:sym typeface="Calibri"/>
              </a:endParaRPr>
            </a:p>
            <a:p>
              <a:pPr indent="0" lvl="0" marL="0" marR="0" rtl="0" algn="l">
                <a:spcBef>
                  <a:spcPts val="0"/>
                </a:spcBef>
                <a:spcAft>
                  <a:spcPts val="0"/>
                </a:spcAft>
                <a:buNone/>
              </a:pPr>
              <a:r>
                <a:t/>
              </a:r>
              <a:endParaRPr b="1" sz="5976">
                <a:solidFill>
                  <a:schemeClr val="dk1"/>
                </a:solidFill>
                <a:latin typeface="Calibri"/>
                <a:ea typeface="Calibri"/>
                <a:cs typeface="Calibri"/>
                <a:sym typeface="Calibri"/>
              </a:endParaRPr>
            </a:p>
            <a:p>
              <a:pPr indent="0" lvl="0" marL="0" marR="0" rtl="0" algn="l">
                <a:spcBef>
                  <a:spcPts val="0"/>
                </a:spcBef>
                <a:spcAft>
                  <a:spcPts val="0"/>
                </a:spcAft>
                <a:buNone/>
              </a:pPr>
              <a:r>
                <a:t/>
              </a:r>
              <a:endParaRPr b="1" sz="5976">
                <a:solidFill>
                  <a:schemeClr val="dk1"/>
                </a:solidFill>
                <a:latin typeface="Calibri"/>
                <a:ea typeface="Calibri"/>
                <a:cs typeface="Calibri"/>
                <a:sym typeface="Calibri"/>
              </a:endParaRPr>
            </a:p>
            <a:p>
              <a:pPr indent="0" lvl="0" marL="0" marR="0" rtl="0" algn="l">
                <a:spcBef>
                  <a:spcPts val="0"/>
                </a:spcBef>
                <a:spcAft>
                  <a:spcPts val="0"/>
                </a:spcAft>
                <a:buNone/>
              </a:pPr>
              <a:r>
                <a:t/>
              </a:r>
              <a:endParaRPr b="1" sz="5976">
                <a:solidFill>
                  <a:schemeClr val="dk1"/>
                </a:solidFill>
                <a:latin typeface="Calibri"/>
                <a:ea typeface="Calibri"/>
                <a:cs typeface="Calibri"/>
                <a:sym typeface="Calibri"/>
              </a:endParaRPr>
            </a:p>
            <a:p>
              <a:pPr indent="0" lvl="0" marL="0" marR="0" rtl="0" algn="l">
                <a:spcBef>
                  <a:spcPts val="0"/>
                </a:spcBef>
                <a:spcAft>
                  <a:spcPts val="0"/>
                </a:spcAft>
                <a:buNone/>
              </a:pPr>
              <a:r>
                <a:t/>
              </a:r>
              <a:endParaRPr b="1" sz="5976">
                <a:solidFill>
                  <a:schemeClr val="dk1"/>
                </a:solidFill>
                <a:latin typeface="Calibri"/>
                <a:ea typeface="Calibri"/>
                <a:cs typeface="Calibri"/>
                <a:sym typeface="Calibri"/>
              </a:endParaRPr>
            </a:p>
            <a:p>
              <a:pPr indent="0" lvl="0" marL="0" marR="0" rtl="0" algn="l">
                <a:spcBef>
                  <a:spcPts val="0"/>
                </a:spcBef>
                <a:spcAft>
                  <a:spcPts val="0"/>
                </a:spcAft>
                <a:buNone/>
              </a:pPr>
              <a:r>
                <a:t/>
              </a:r>
              <a:endParaRPr b="1" sz="5976">
                <a:solidFill>
                  <a:schemeClr val="dk1"/>
                </a:solidFill>
                <a:latin typeface="Calibri"/>
                <a:ea typeface="Calibri"/>
                <a:cs typeface="Calibri"/>
                <a:sym typeface="Calibri"/>
              </a:endParaRPr>
            </a:p>
          </p:txBody>
        </p:sp>
        <p:sp>
          <p:nvSpPr>
            <p:cNvPr id="186" name="Google Shape;186;p13"/>
            <p:cNvSpPr txBox="1"/>
            <p:nvPr/>
          </p:nvSpPr>
          <p:spPr>
            <a:xfrm>
              <a:off x="1159321" y="25133791"/>
              <a:ext cx="1684097"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New sample IC</a:t>
              </a:r>
              <a:endParaRPr sz="1800">
                <a:solidFill>
                  <a:schemeClr val="dk1"/>
                </a:solidFill>
                <a:latin typeface="Calibri"/>
                <a:ea typeface="Calibri"/>
                <a:cs typeface="Calibri"/>
                <a:sym typeface="Calibri"/>
              </a:endParaRPr>
            </a:p>
          </p:txBody>
        </p:sp>
      </p:grpSp>
      <p:sp>
        <p:nvSpPr>
          <p:cNvPr id="187" name="Google Shape;187;p13"/>
          <p:cNvSpPr/>
          <p:nvPr/>
        </p:nvSpPr>
        <p:spPr>
          <a:xfrm rot="10800000">
            <a:off x="7089057" y="29843370"/>
            <a:ext cx="2882532" cy="1507449"/>
          </a:xfrm>
          <a:prstGeom prst="bentArrow">
            <a:avLst>
              <a:gd fmla="val 25000" name="adj1"/>
              <a:gd fmla="val 25000" name="adj2"/>
              <a:gd fmla="val 25000" name="adj3"/>
              <a:gd fmla="val 43750" name="adj4"/>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5976">
              <a:solidFill>
                <a:schemeClr val="dk1"/>
              </a:solidFill>
              <a:latin typeface="Calibri"/>
              <a:ea typeface="Calibri"/>
              <a:cs typeface="Calibri"/>
              <a:sym typeface="Calibri"/>
            </a:endParaRPr>
          </a:p>
        </p:txBody>
      </p:sp>
      <p:sp>
        <p:nvSpPr>
          <p:cNvPr id="188" name="Google Shape;188;p13"/>
          <p:cNvSpPr txBox="1"/>
          <p:nvPr/>
        </p:nvSpPr>
        <p:spPr>
          <a:xfrm>
            <a:off x="18723102" y="20541369"/>
            <a:ext cx="6792014" cy="461665"/>
          </a:xfrm>
          <a:prstGeom prst="rect">
            <a:avLst/>
          </a:prstGeom>
          <a:gradFill>
            <a:gsLst>
              <a:gs pos="0">
                <a:schemeClr val="accent5"/>
              </a:gs>
              <a:gs pos="50000">
                <a:srgbClr val="BDCAF0"/>
              </a:gs>
              <a:gs pos="100000">
                <a:srgbClr val="DEE4F7"/>
              </a:gs>
            </a:gsLst>
            <a:lin ang="5400000" scaled="0"/>
          </a:gradFill>
          <a:ln>
            <a:noFill/>
          </a:ln>
          <a:effectLst>
            <a:outerShdw blurRad="50800" rotWithShape="0" algn="t" dir="5400000" dist="38100">
              <a:srgbClr val="000000">
                <a:alpha val="40000"/>
              </a:srgbClr>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u="none">
                <a:solidFill>
                  <a:schemeClr val="dk1"/>
                </a:solidFill>
                <a:latin typeface="Arial"/>
                <a:ea typeface="Arial"/>
                <a:cs typeface="Arial"/>
                <a:sym typeface="Arial"/>
              </a:rPr>
              <a:t>     Proposed Measurement environment</a:t>
            </a:r>
            <a:endParaRPr/>
          </a:p>
        </p:txBody>
      </p:sp>
      <p:sp>
        <p:nvSpPr>
          <p:cNvPr id="189" name="Google Shape;189;p13"/>
          <p:cNvSpPr txBox="1"/>
          <p:nvPr/>
        </p:nvSpPr>
        <p:spPr>
          <a:xfrm rot="5400000">
            <a:off x="16389034" y="19224499"/>
            <a:ext cx="4016775" cy="52322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800">
                <a:solidFill>
                  <a:schemeClr val="dk1"/>
                </a:solidFill>
                <a:latin typeface="Arial"/>
                <a:ea typeface="Arial"/>
                <a:cs typeface="Arial"/>
                <a:sym typeface="Arial"/>
              </a:rPr>
              <a:t>Device under Analysis</a:t>
            </a:r>
            <a:endParaRPr sz="2800">
              <a:solidFill>
                <a:schemeClr val="dk1"/>
              </a:solidFill>
              <a:latin typeface="Arial"/>
              <a:ea typeface="Arial"/>
              <a:cs typeface="Arial"/>
              <a:sym typeface="Arial"/>
            </a:endParaRPr>
          </a:p>
        </p:txBody>
      </p:sp>
      <p:sp>
        <p:nvSpPr>
          <p:cNvPr id="190" name="Google Shape;190;p13"/>
          <p:cNvSpPr/>
          <p:nvPr/>
        </p:nvSpPr>
        <p:spPr>
          <a:xfrm>
            <a:off x="18563334" y="19755489"/>
            <a:ext cx="515333" cy="326843"/>
          </a:xfrm>
          <a:prstGeom prst="rightArrow">
            <a:avLst>
              <a:gd fmla="val 50000" name="adj1"/>
              <a:gd fmla="val 50000" name="adj2"/>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5976">
              <a:solidFill>
                <a:schemeClr val="lt1"/>
              </a:solidFill>
              <a:latin typeface="Calibri"/>
              <a:ea typeface="Calibri"/>
              <a:cs typeface="Calibri"/>
              <a:sym typeface="Calibri"/>
            </a:endParaRPr>
          </a:p>
        </p:txBody>
      </p:sp>
      <p:sp>
        <p:nvSpPr>
          <p:cNvPr id="191" name="Google Shape;191;p13"/>
          <p:cNvSpPr txBox="1"/>
          <p:nvPr/>
        </p:nvSpPr>
        <p:spPr>
          <a:xfrm>
            <a:off x="21526820" y="19705842"/>
            <a:ext cx="3156970" cy="52322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800">
                <a:solidFill>
                  <a:schemeClr val="dk1"/>
                </a:solidFill>
                <a:latin typeface="Calibri"/>
                <a:ea typeface="Calibri"/>
                <a:cs typeface="Calibri"/>
                <a:sym typeface="Calibri"/>
              </a:rPr>
              <a:t>Suspicious FPGA</a:t>
            </a:r>
            <a:endParaRPr sz="2800">
              <a:solidFill>
                <a:schemeClr val="dk1"/>
              </a:solidFill>
              <a:latin typeface="Calibri"/>
              <a:ea typeface="Calibri"/>
              <a:cs typeface="Calibri"/>
              <a:sym typeface="Calibri"/>
            </a:endParaRPr>
          </a:p>
        </p:txBody>
      </p:sp>
      <p:sp>
        <p:nvSpPr>
          <p:cNvPr id="192" name="Google Shape;192;p13"/>
          <p:cNvSpPr/>
          <p:nvPr/>
        </p:nvSpPr>
        <p:spPr>
          <a:xfrm rot="10800000">
            <a:off x="20819344" y="19823659"/>
            <a:ext cx="633309" cy="277722"/>
          </a:xfrm>
          <a:prstGeom prst="rightArrow">
            <a:avLst>
              <a:gd fmla="val 50000" name="adj1"/>
              <a:gd fmla="val 50000" name="adj2"/>
            </a:avLst>
          </a:prstGeom>
          <a:solidFill>
            <a:srgbClr val="FF0000"/>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5976">
              <a:solidFill>
                <a:schemeClr val="lt1"/>
              </a:solidFill>
              <a:latin typeface="Calibri"/>
              <a:ea typeface="Calibri"/>
              <a:cs typeface="Calibri"/>
              <a:sym typeface="Calibri"/>
            </a:endParaRPr>
          </a:p>
        </p:txBody>
      </p:sp>
      <p:sp>
        <p:nvSpPr>
          <p:cNvPr id="193" name="Google Shape;193;p13"/>
          <p:cNvSpPr txBox="1"/>
          <p:nvPr/>
        </p:nvSpPr>
        <p:spPr>
          <a:xfrm>
            <a:off x="10468124" y="15310698"/>
            <a:ext cx="3522849" cy="52322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800">
                <a:solidFill>
                  <a:schemeClr val="dk1"/>
                </a:solidFill>
                <a:latin typeface="Calibri"/>
                <a:ea typeface="Calibri"/>
                <a:cs typeface="Calibri"/>
                <a:sym typeface="Calibri"/>
              </a:rPr>
              <a:t>Ring Oscillator</a:t>
            </a:r>
            <a:endParaRPr sz="2800">
              <a:solidFill>
                <a:schemeClr val="dk1"/>
              </a:solidFill>
              <a:latin typeface="Calibri"/>
              <a:ea typeface="Calibri"/>
              <a:cs typeface="Calibri"/>
              <a:sym typeface="Calibri"/>
            </a:endParaRPr>
          </a:p>
        </p:txBody>
      </p:sp>
      <p:sp>
        <p:nvSpPr>
          <p:cNvPr id="194" name="Google Shape;194;p13"/>
          <p:cNvSpPr txBox="1"/>
          <p:nvPr/>
        </p:nvSpPr>
        <p:spPr>
          <a:xfrm>
            <a:off x="1398295" y="13257269"/>
            <a:ext cx="6474182" cy="2862322"/>
          </a:xfrm>
          <a:prstGeom prst="rect">
            <a:avLst/>
          </a:prstGeom>
          <a:noFill/>
          <a:ln>
            <a:noFill/>
          </a:ln>
        </p:spPr>
        <p:txBody>
          <a:bodyPr anchorCtr="0" anchor="t" bIns="45700" lIns="91425" spcFirstLastPara="1" rIns="91425" wrap="square" tIns="45700">
            <a:noAutofit/>
          </a:bodyPr>
          <a:lstStyle/>
          <a:p>
            <a:pPr indent="-457200" lvl="0" marL="457200" marR="0" rtl="0" algn="just">
              <a:spcBef>
                <a:spcPts val="0"/>
              </a:spcBef>
              <a:spcAft>
                <a:spcPts val="0"/>
              </a:spcAft>
              <a:buClr>
                <a:schemeClr val="dk1"/>
              </a:buClr>
              <a:buSzPts val="3000"/>
              <a:buFont typeface="Noto Sans Symbols"/>
              <a:buChar char="➢"/>
            </a:pPr>
            <a:r>
              <a:rPr lang="en-US" sz="3000">
                <a:solidFill>
                  <a:schemeClr val="dk1"/>
                </a:solidFill>
                <a:latin typeface="Calibri"/>
                <a:ea typeface="Calibri"/>
                <a:cs typeface="Calibri"/>
                <a:sym typeface="Calibri"/>
              </a:rPr>
              <a:t>Ring Oscillator(RO) is composed of odd number of inverters with feedback loop and a NAND gate for enabling purpose.</a:t>
            </a:r>
            <a:endParaRPr/>
          </a:p>
          <a:p>
            <a:pPr indent="-457200" lvl="0" marL="457200" marR="0" rtl="0" algn="just">
              <a:spcBef>
                <a:spcPts val="0"/>
              </a:spcBef>
              <a:spcAft>
                <a:spcPts val="0"/>
              </a:spcAft>
              <a:buClr>
                <a:schemeClr val="dk1"/>
              </a:buClr>
              <a:buSzPts val="3000"/>
              <a:buFont typeface="Noto Sans Symbols"/>
              <a:buChar char="➢"/>
            </a:pPr>
            <a:r>
              <a:rPr lang="en-US" sz="3000">
                <a:solidFill>
                  <a:schemeClr val="dk1"/>
                </a:solidFill>
                <a:latin typeface="Calibri"/>
                <a:ea typeface="Calibri"/>
                <a:cs typeface="Calibri"/>
                <a:sym typeface="Calibri"/>
              </a:rPr>
              <a:t>The frequency of RO is determined by the delay of the inverters.</a:t>
            </a:r>
            <a:endParaRPr/>
          </a:p>
        </p:txBody>
      </p:sp>
      <p:sp>
        <p:nvSpPr>
          <p:cNvPr id="195" name="Google Shape;195;p13"/>
          <p:cNvSpPr txBox="1"/>
          <p:nvPr/>
        </p:nvSpPr>
        <p:spPr>
          <a:xfrm>
            <a:off x="7199936" y="9437522"/>
            <a:ext cx="13272974" cy="52322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800">
                <a:solidFill>
                  <a:schemeClr val="dk1"/>
                </a:solidFill>
                <a:latin typeface="Calibri"/>
                <a:ea typeface="Calibri"/>
                <a:cs typeface="Calibri"/>
                <a:sym typeface="Calibri"/>
              </a:rPr>
              <a:t>Flow of FPGA recycling process with it effects on critical applications</a:t>
            </a:r>
            <a:endParaRPr sz="2800">
              <a:solidFill>
                <a:schemeClr val="dk1"/>
              </a:solidFill>
              <a:latin typeface="Calibri"/>
              <a:ea typeface="Calibri"/>
              <a:cs typeface="Calibri"/>
              <a:sym typeface="Calibri"/>
            </a:endParaRPr>
          </a:p>
        </p:txBody>
      </p:sp>
      <p:cxnSp>
        <p:nvCxnSpPr>
          <p:cNvPr id="196" name="Google Shape;196;p13"/>
          <p:cNvCxnSpPr/>
          <p:nvPr/>
        </p:nvCxnSpPr>
        <p:spPr>
          <a:xfrm rot="10800000">
            <a:off x="16102845" y="13772506"/>
            <a:ext cx="4980" cy="1429075"/>
          </a:xfrm>
          <a:prstGeom prst="straightConnector1">
            <a:avLst/>
          </a:prstGeom>
          <a:noFill/>
          <a:ln cap="flat" cmpd="sng" w="9525">
            <a:solidFill>
              <a:schemeClr val="dk1"/>
            </a:solidFill>
            <a:prstDash val="solid"/>
            <a:miter lim="800000"/>
            <a:headEnd len="sm" w="sm" type="none"/>
            <a:tailEnd len="med" w="med" type="stealth"/>
          </a:ln>
        </p:spPr>
      </p:cxnSp>
      <p:sp>
        <p:nvSpPr>
          <p:cNvPr id="197" name="Google Shape;197;p13"/>
          <p:cNvSpPr txBox="1"/>
          <p:nvPr/>
        </p:nvSpPr>
        <p:spPr>
          <a:xfrm>
            <a:off x="17614380" y="15225358"/>
            <a:ext cx="721335"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Time</a:t>
            </a:r>
            <a:endParaRPr sz="1800">
              <a:solidFill>
                <a:schemeClr val="dk1"/>
              </a:solidFill>
              <a:latin typeface="Calibri"/>
              <a:ea typeface="Calibri"/>
              <a:cs typeface="Calibri"/>
              <a:sym typeface="Calibri"/>
            </a:endParaRPr>
          </a:p>
        </p:txBody>
      </p:sp>
      <p:grpSp>
        <p:nvGrpSpPr>
          <p:cNvPr id="198" name="Google Shape;198;p13"/>
          <p:cNvGrpSpPr/>
          <p:nvPr/>
        </p:nvGrpSpPr>
        <p:grpSpPr>
          <a:xfrm>
            <a:off x="15791231" y="13693903"/>
            <a:ext cx="2392224" cy="1533953"/>
            <a:chOff x="15791231" y="13693903"/>
            <a:chExt cx="2392224" cy="1533953"/>
          </a:xfrm>
        </p:grpSpPr>
        <p:sp>
          <p:nvSpPr>
            <p:cNvPr id="199" name="Google Shape;199;p13"/>
            <p:cNvSpPr txBox="1"/>
            <p:nvPr/>
          </p:nvSpPr>
          <p:spPr>
            <a:xfrm rot="-5400000">
              <a:off x="15323492" y="14161643"/>
              <a:ext cx="1304811"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Amplitude</a:t>
              </a:r>
              <a:endParaRPr sz="1800">
                <a:solidFill>
                  <a:schemeClr val="dk1"/>
                </a:solidFill>
                <a:latin typeface="Calibri"/>
                <a:ea typeface="Calibri"/>
                <a:cs typeface="Calibri"/>
                <a:sym typeface="Calibri"/>
              </a:endParaRPr>
            </a:p>
          </p:txBody>
        </p:sp>
        <p:pic>
          <p:nvPicPr>
            <p:cNvPr id="200" name="Google Shape;200;p13"/>
            <p:cNvPicPr preferRelativeResize="0"/>
            <p:nvPr/>
          </p:nvPicPr>
          <p:blipFill rotWithShape="1">
            <a:blip r:embed="rId4">
              <a:alphaModFix/>
            </a:blip>
            <a:srcRect b="0" l="0" r="0" t="0"/>
            <a:stretch/>
          </p:blipFill>
          <p:spPr>
            <a:xfrm>
              <a:off x="16125575" y="14874294"/>
              <a:ext cx="1849472" cy="342278"/>
            </a:xfrm>
            <a:prstGeom prst="rect">
              <a:avLst/>
            </a:prstGeom>
            <a:noFill/>
            <a:ln>
              <a:noFill/>
            </a:ln>
          </p:spPr>
        </p:pic>
        <p:cxnSp>
          <p:nvCxnSpPr>
            <p:cNvPr id="201" name="Google Shape;201;p13"/>
            <p:cNvCxnSpPr/>
            <p:nvPr/>
          </p:nvCxnSpPr>
          <p:spPr>
            <a:xfrm>
              <a:off x="16096683" y="15227856"/>
              <a:ext cx="2086772" cy="0"/>
            </a:xfrm>
            <a:prstGeom prst="straightConnector1">
              <a:avLst/>
            </a:prstGeom>
            <a:noFill/>
            <a:ln cap="flat" cmpd="sng" w="9525">
              <a:solidFill>
                <a:schemeClr val="dk1"/>
              </a:solidFill>
              <a:prstDash val="solid"/>
              <a:miter lim="800000"/>
              <a:headEnd len="sm" w="sm" type="none"/>
              <a:tailEnd len="med" w="med" type="stealth"/>
            </a:ln>
          </p:spPr>
        </p:cxnSp>
      </p:grpSp>
      <p:cxnSp>
        <p:nvCxnSpPr>
          <p:cNvPr id="202" name="Google Shape;202;p13"/>
          <p:cNvCxnSpPr/>
          <p:nvPr/>
        </p:nvCxnSpPr>
        <p:spPr>
          <a:xfrm rot="10800000">
            <a:off x="18984057" y="19724550"/>
            <a:ext cx="243820" cy="0"/>
          </a:xfrm>
          <a:prstGeom prst="straightConnector1">
            <a:avLst/>
          </a:prstGeom>
          <a:noFill/>
          <a:ln cap="flat" cmpd="sng" w="31750">
            <a:solidFill>
              <a:schemeClr val="dk1"/>
            </a:solidFill>
            <a:prstDash val="solid"/>
            <a:miter lim="800000"/>
            <a:headEnd len="sm" w="sm" type="none"/>
            <a:tailEnd len="sm" w="sm" type="none"/>
          </a:ln>
        </p:spPr>
      </p:cxnSp>
      <p:sp>
        <p:nvSpPr>
          <p:cNvPr id="203" name="Google Shape;203;p13"/>
          <p:cNvSpPr/>
          <p:nvPr/>
        </p:nvSpPr>
        <p:spPr>
          <a:xfrm>
            <a:off x="19665272" y="17509144"/>
            <a:ext cx="191297" cy="1609554"/>
          </a:xfrm>
          <a:prstGeom prst="downArrow">
            <a:avLst>
              <a:gd fmla="val 50000" name="adj1"/>
              <a:gd fmla="val 50000" name="adj2"/>
            </a:avLst>
          </a:prstGeom>
          <a:solidFill>
            <a:srgbClr val="0070C0"/>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5976">
              <a:solidFill>
                <a:schemeClr val="lt1"/>
              </a:solidFill>
              <a:latin typeface="Calibri"/>
              <a:ea typeface="Calibri"/>
              <a:cs typeface="Calibri"/>
              <a:sym typeface="Calibri"/>
            </a:endParaRPr>
          </a:p>
        </p:txBody>
      </p:sp>
      <p:sp>
        <p:nvSpPr>
          <p:cNvPr id="204" name="Google Shape;204;p13"/>
          <p:cNvSpPr/>
          <p:nvPr/>
        </p:nvSpPr>
        <p:spPr>
          <a:xfrm>
            <a:off x="19894719" y="17508223"/>
            <a:ext cx="191297" cy="1609554"/>
          </a:xfrm>
          <a:prstGeom prst="downArrow">
            <a:avLst>
              <a:gd fmla="val 50000" name="adj1"/>
              <a:gd fmla="val 50000" name="adj2"/>
            </a:avLst>
          </a:prstGeom>
          <a:solidFill>
            <a:srgbClr val="0070C0"/>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5976">
              <a:solidFill>
                <a:schemeClr val="lt1"/>
              </a:solidFill>
              <a:latin typeface="Calibri"/>
              <a:ea typeface="Calibri"/>
              <a:cs typeface="Calibri"/>
              <a:sym typeface="Calibri"/>
            </a:endParaRPr>
          </a:p>
        </p:txBody>
      </p:sp>
      <p:pic>
        <p:nvPicPr>
          <p:cNvPr id="205" name="Google Shape;205;p13"/>
          <p:cNvPicPr preferRelativeResize="0"/>
          <p:nvPr/>
        </p:nvPicPr>
        <p:blipFill rotWithShape="1">
          <a:blip r:embed="rId5">
            <a:alphaModFix/>
          </a:blip>
          <a:srcRect b="0" l="0" r="0" t="0"/>
          <a:stretch/>
        </p:blipFill>
        <p:spPr>
          <a:xfrm>
            <a:off x="19576670" y="29395297"/>
            <a:ext cx="6375400" cy="4889500"/>
          </a:xfrm>
          <a:prstGeom prst="rect">
            <a:avLst/>
          </a:prstGeom>
          <a:noFill/>
          <a:ln>
            <a:noFill/>
          </a:ln>
        </p:spPr>
      </p:pic>
      <p:sp>
        <p:nvSpPr>
          <p:cNvPr id="206" name="Google Shape;206;p13"/>
          <p:cNvSpPr txBox="1"/>
          <p:nvPr/>
        </p:nvSpPr>
        <p:spPr>
          <a:xfrm>
            <a:off x="229567" y="36579006"/>
            <a:ext cx="23540957" cy="400110"/>
          </a:xfrm>
          <a:prstGeom prst="rect">
            <a:avLst/>
          </a:prstGeom>
          <a:gradFill>
            <a:gsLst>
              <a:gs pos="0">
                <a:srgbClr val="B4D4A5"/>
              </a:gs>
              <a:gs pos="50000">
                <a:srgbClr val="A8CD97"/>
              </a:gs>
              <a:gs pos="100000">
                <a:srgbClr val="9BC985"/>
              </a:gs>
            </a:gsLst>
            <a:lin ang="5400000" scaled="0"/>
          </a:gradFill>
          <a:ln cap="flat" cmpd="sng" w="9525">
            <a:solidFill>
              <a:schemeClr val="accent6"/>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2000">
                <a:solidFill>
                  <a:schemeClr val="dk1"/>
                </a:solidFill>
                <a:latin typeface="Calibri"/>
                <a:ea typeface="Calibri"/>
                <a:cs typeface="Calibri"/>
                <a:sym typeface="Calibri"/>
              </a:rPr>
              <a:t>@Dependable System Laboratory, School of Information Science , Nara  Institute of Science and Technology </a:t>
            </a:r>
            <a:endParaRPr sz="2000">
              <a:solidFill>
                <a:schemeClr val="dk1"/>
              </a:solidFill>
              <a:latin typeface="Calibri"/>
              <a:ea typeface="Calibri"/>
              <a:cs typeface="Calibri"/>
              <a:sym typeface="Calibri"/>
            </a:endParaRPr>
          </a:p>
        </p:txBody>
      </p:sp>
      <p:pic>
        <p:nvPicPr>
          <p:cNvPr id="207" name="Google Shape;207;p13"/>
          <p:cNvPicPr preferRelativeResize="0"/>
          <p:nvPr/>
        </p:nvPicPr>
        <p:blipFill rotWithShape="1">
          <a:blip r:embed="rId6">
            <a:alphaModFix/>
          </a:blip>
          <a:srcRect b="0" l="0" r="0" t="0"/>
          <a:stretch/>
        </p:blipFill>
        <p:spPr>
          <a:xfrm>
            <a:off x="23770525" y="35030963"/>
            <a:ext cx="2128303" cy="2048277"/>
          </a:xfrm>
          <a:prstGeom prst="rect">
            <a:avLst/>
          </a:prstGeom>
          <a:noFill/>
          <a:ln>
            <a:noFill/>
          </a:ln>
        </p:spPr>
      </p:pic>
      <p:sp>
        <p:nvSpPr>
          <p:cNvPr id="208" name="Google Shape;208;p13"/>
          <p:cNvSpPr/>
          <p:nvPr/>
        </p:nvSpPr>
        <p:spPr>
          <a:xfrm>
            <a:off x="8702096" y="7619702"/>
            <a:ext cx="1389913" cy="1200296"/>
          </a:xfrm>
          <a:prstGeom prst="rightArrow">
            <a:avLst>
              <a:gd fmla="val 50000" name="adj1"/>
              <a:gd fmla="val 50000" name="adj2"/>
            </a:avLst>
          </a:prstGeom>
          <a:solidFill>
            <a:srgbClr val="8DA9DB"/>
          </a:solidFill>
          <a:ln cap="flat" cmpd="sng" w="12700">
            <a:solidFill>
              <a:srgbClr val="C4E0B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5976">
              <a:solidFill>
                <a:schemeClr val="lt1"/>
              </a:solidFill>
              <a:latin typeface="Calibri"/>
              <a:ea typeface="Calibri"/>
              <a:cs typeface="Calibri"/>
              <a:sym typeface="Calibri"/>
            </a:endParaRPr>
          </a:p>
        </p:txBody>
      </p:sp>
      <p:sp>
        <p:nvSpPr>
          <p:cNvPr id="209" name="Google Shape;209;p13"/>
          <p:cNvSpPr/>
          <p:nvPr/>
        </p:nvSpPr>
        <p:spPr>
          <a:xfrm>
            <a:off x="12412896" y="7635798"/>
            <a:ext cx="1270696" cy="1200296"/>
          </a:xfrm>
          <a:prstGeom prst="rightArrow">
            <a:avLst>
              <a:gd fmla="val 50000" name="adj1"/>
              <a:gd fmla="val 50000" name="adj2"/>
            </a:avLst>
          </a:prstGeom>
          <a:solidFill>
            <a:srgbClr val="8DA9DB"/>
          </a:solidFill>
          <a:ln cap="flat" cmpd="sng" w="12700">
            <a:solidFill>
              <a:srgbClr val="C4E0B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5976">
              <a:solidFill>
                <a:schemeClr val="lt1"/>
              </a:solidFill>
              <a:latin typeface="Calibri"/>
              <a:ea typeface="Calibri"/>
              <a:cs typeface="Calibri"/>
              <a:sym typeface="Calibri"/>
            </a:endParaRPr>
          </a:p>
        </p:txBody>
      </p:sp>
      <p:sp>
        <p:nvSpPr>
          <p:cNvPr id="210" name="Google Shape;210;p13"/>
          <p:cNvSpPr/>
          <p:nvPr/>
        </p:nvSpPr>
        <p:spPr>
          <a:xfrm>
            <a:off x="16065966" y="7590998"/>
            <a:ext cx="1389913" cy="1200296"/>
          </a:xfrm>
          <a:prstGeom prst="rightArrow">
            <a:avLst>
              <a:gd fmla="val 50000" name="adj1"/>
              <a:gd fmla="val 50000" name="adj2"/>
            </a:avLst>
          </a:prstGeom>
          <a:solidFill>
            <a:srgbClr val="8DA9DB"/>
          </a:solidFill>
          <a:ln cap="flat" cmpd="sng" w="12700">
            <a:solidFill>
              <a:srgbClr val="C4E0B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5976">
              <a:solidFill>
                <a:schemeClr val="lt1"/>
              </a:solidFill>
              <a:latin typeface="Calibri"/>
              <a:ea typeface="Calibri"/>
              <a:cs typeface="Calibri"/>
              <a:sym typeface="Calibri"/>
            </a:endParaRPr>
          </a:p>
        </p:txBody>
      </p:sp>
      <p:sp>
        <p:nvSpPr>
          <p:cNvPr id="211" name="Google Shape;211;p13"/>
          <p:cNvSpPr/>
          <p:nvPr/>
        </p:nvSpPr>
        <p:spPr>
          <a:xfrm>
            <a:off x="19758014" y="7582831"/>
            <a:ext cx="1389913" cy="1200296"/>
          </a:xfrm>
          <a:prstGeom prst="rightArrow">
            <a:avLst>
              <a:gd fmla="val 50000" name="adj1"/>
              <a:gd fmla="val 50000" name="adj2"/>
            </a:avLst>
          </a:prstGeom>
          <a:solidFill>
            <a:srgbClr val="8DA9DB"/>
          </a:solidFill>
          <a:ln cap="flat" cmpd="sng" w="12700">
            <a:solidFill>
              <a:srgbClr val="C4E0B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5976">
              <a:solidFill>
                <a:schemeClr val="lt1"/>
              </a:solidFill>
              <a:latin typeface="Calibri"/>
              <a:ea typeface="Calibri"/>
              <a:cs typeface="Calibri"/>
              <a:sym typeface="Calibri"/>
            </a:endParaRPr>
          </a:p>
        </p:txBody>
      </p:sp>
      <p:sp>
        <p:nvSpPr>
          <p:cNvPr id="212" name="Google Shape;212;p13"/>
          <p:cNvSpPr txBox="1"/>
          <p:nvPr/>
        </p:nvSpPr>
        <p:spPr>
          <a:xfrm>
            <a:off x="4530289" y="7240168"/>
            <a:ext cx="4158005" cy="2062103"/>
          </a:xfrm>
          <a:prstGeom prst="rect">
            <a:avLst/>
          </a:prstGeom>
          <a:gradFill>
            <a:gsLst>
              <a:gs pos="0">
                <a:srgbClr val="7FB75F"/>
              </a:gs>
              <a:gs pos="50000">
                <a:srgbClr val="6EB141"/>
              </a:gs>
              <a:gs pos="100000">
                <a:srgbClr val="5FA134"/>
              </a:gs>
            </a:gsLst>
            <a:lin ang="5400000" scaled="0"/>
          </a:gradFill>
          <a:ln>
            <a:noFill/>
          </a:ln>
          <a:effectLst>
            <a:outerShdw blurRad="57150" rotWithShape="0" algn="ctr" dir="5400000" dist="19050">
              <a:srgbClr val="000000">
                <a:alpha val="62745"/>
              </a:srgbClr>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rPr lang="en-US" sz="3200">
                <a:solidFill>
                  <a:schemeClr val="lt1"/>
                </a:solidFill>
                <a:latin typeface="Calibri"/>
                <a:ea typeface="Calibri"/>
                <a:cs typeface="Calibri"/>
                <a:sym typeface="Calibri"/>
              </a:rPr>
              <a:t>IC used in home</a:t>
            </a:r>
            <a:endParaRPr/>
          </a:p>
          <a:p>
            <a:pPr indent="0" lvl="0" marL="0" marR="0" rtl="0" algn="l">
              <a:spcBef>
                <a:spcPts val="0"/>
              </a:spcBef>
              <a:spcAft>
                <a:spcPts val="0"/>
              </a:spcAft>
              <a:buNone/>
            </a:pPr>
            <a:r>
              <a:rPr lang="en-US" sz="3200">
                <a:solidFill>
                  <a:schemeClr val="lt1"/>
                </a:solidFill>
                <a:latin typeface="Calibri"/>
                <a:ea typeface="Calibri"/>
                <a:cs typeface="Calibri"/>
                <a:sym typeface="Calibri"/>
              </a:rPr>
              <a:t> appliance </a:t>
            </a:r>
            <a:endParaRPr/>
          </a:p>
          <a:p>
            <a:pPr indent="0" lvl="0" marL="0" marR="0" rtl="0" algn="l">
              <a:spcBef>
                <a:spcPts val="0"/>
              </a:spcBef>
              <a:spcAft>
                <a:spcPts val="0"/>
              </a:spcAft>
              <a:buNone/>
            </a:pPr>
            <a:r>
              <a:rPr lang="en-US" sz="3200">
                <a:solidFill>
                  <a:schemeClr val="lt1"/>
                </a:solidFill>
                <a:latin typeface="Calibri"/>
                <a:ea typeface="Calibri"/>
                <a:cs typeface="Calibri"/>
                <a:sym typeface="Calibri"/>
              </a:rPr>
              <a:t>Telecommunication, </a:t>
            </a:r>
            <a:endParaRPr/>
          </a:p>
          <a:p>
            <a:pPr indent="0" lvl="0" marL="0" marR="0" rtl="0" algn="l">
              <a:spcBef>
                <a:spcPts val="0"/>
              </a:spcBef>
              <a:spcAft>
                <a:spcPts val="0"/>
              </a:spcAft>
              <a:buNone/>
            </a:pPr>
            <a:r>
              <a:rPr lang="en-US" sz="3200">
                <a:solidFill>
                  <a:schemeClr val="lt1"/>
                </a:solidFill>
                <a:latin typeface="Calibri"/>
                <a:ea typeface="Calibri"/>
                <a:cs typeface="Calibri"/>
                <a:sym typeface="Calibri"/>
              </a:rPr>
              <a:t>Military etc. </a:t>
            </a:r>
            <a:endParaRPr sz="3200">
              <a:solidFill>
                <a:schemeClr val="lt1"/>
              </a:solidFill>
              <a:latin typeface="Calibri"/>
              <a:ea typeface="Calibri"/>
              <a:cs typeface="Calibri"/>
              <a:sym typeface="Calibri"/>
            </a:endParaRPr>
          </a:p>
        </p:txBody>
      </p:sp>
      <p:sp>
        <p:nvSpPr>
          <p:cNvPr id="213" name="Google Shape;213;p13"/>
          <p:cNvSpPr txBox="1"/>
          <p:nvPr/>
        </p:nvSpPr>
        <p:spPr>
          <a:xfrm>
            <a:off x="21135998" y="7423436"/>
            <a:ext cx="2634527" cy="1569660"/>
          </a:xfrm>
          <a:prstGeom prst="rect">
            <a:avLst/>
          </a:prstGeom>
          <a:gradFill>
            <a:gsLst>
              <a:gs pos="0">
                <a:srgbClr val="7FB75F"/>
              </a:gs>
              <a:gs pos="50000">
                <a:srgbClr val="6EB141"/>
              </a:gs>
              <a:gs pos="100000">
                <a:srgbClr val="5FA134"/>
              </a:gs>
            </a:gsLst>
            <a:lin ang="5400000" scaled="0"/>
          </a:gradFill>
          <a:ln>
            <a:noFill/>
          </a:ln>
          <a:effectLst>
            <a:outerShdw blurRad="57150" rotWithShape="0" algn="ctr" dir="5400000" dist="19050">
              <a:srgbClr val="000000">
                <a:alpha val="62745"/>
              </a:srgbClr>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rPr lang="en-US" sz="3200">
                <a:solidFill>
                  <a:schemeClr val="lt1"/>
                </a:solidFill>
                <a:latin typeface="Calibri"/>
                <a:ea typeface="Calibri"/>
                <a:cs typeface="Calibri"/>
                <a:sym typeface="Calibri"/>
              </a:rPr>
              <a:t>Recycled IC</a:t>
            </a:r>
            <a:endParaRPr/>
          </a:p>
          <a:p>
            <a:pPr indent="0" lvl="0" marL="0" marR="0" rtl="0" algn="l">
              <a:spcBef>
                <a:spcPts val="0"/>
              </a:spcBef>
              <a:spcAft>
                <a:spcPts val="0"/>
              </a:spcAft>
              <a:buNone/>
            </a:pPr>
            <a:r>
              <a:rPr lang="en-US" sz="3200">
                <a:solidFill>
                  <a:schemeClr val="lt1"/>
                </a:solidFill>
                <a:latin typeface="Calibri"/>
                <a:ea typeface="Calibri"/>
                <a:cs typeface="Calibri"/>
                <a:sym typeface="Calibri"/>
              </a:rPr>
              <a:t>at Critical </a:t>
            </a:r>
            <a:endParaRPr/>
          </a:p>
          <a:p>
            <a:pPr indent="0" lvl="0" marL="0" marR="0" rtl="0" algn="l">
              <a:spcBef>
                <a:spcPts val="0"/>
              </a:spcBef>
              <a:spcAft>
                <a:spcPts val="0"/>
              </a:spcAft>
              <a:buNone/>
            </a:pPr>
            <a:r>
              <a:rPr lang="en-US" sz="3200">
                <a:solidFill>
                  <a:schemeClr val="lt1"/>
                </a:solidFill>
                <a:latin typeface="Calibri"/>
                <a:ea typeface="Calibri"/>
                <a:cs typeface="Calibri"/>
                <a:sym typeface="Calibri"/>
              </a:rPr>
              <a:t>Application</a:t>
            </a:r>
            <a:endParaRPr sz="3200">
              <a:solidFill>
                <a:schemeClr val="lt1"/>
              </a:solidFill>
              <a:latin typeface="Calibri"/>
              <a:ea typeface="Calibri"/>
              <a:cs typeface="Calibri"/>
              <a:sym typeface="Calibri"/>
            </a:endParaRPr>
          </a:p>
        </p:txBody>
      </p:sp>
      <p:sp>
        <p:nvSpPr>
          <p:cNvPr id="214" name="Google Shape;214;p13"/>
          <p:cNvSpPr/>
          <p:nvPr/>
        </p:nvSpPr>
        <p:spPr>
          <a:xfrm rot="-10590108">
            <a:off x="23121453" y="17717448"/>
            <a:ext cx="1759117" cy="824001"/>
          </a:xfrm>
          <a:prstGeom prst="arc">
            <a:avLst>
              <a:gd fmla="val 16200000" name="adj1"/>
              <a:gd fmla="val 0" name="adj2"/>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5976">
              <a:solidFill>
                <a:schemeClr val="dk1"/>
              </a:solidFill>
              <a:latin typeface="Calibri"/>
              <a:ea typeface="Calibri"/>
              <a:cs typeface="Calibri"/>
              <a:sym typeface="Calibri"/>
            </a:endParaRPr>
          </a:p>
        </p:txBody>
      </p:sp>
      <p:sp>
        <p:nvSpPr>
          <p:cNvPr id="215" name="Google Shape;215;p13"/>
          <p:cNvSpPr/>
          <p:nvPr/>
        </p:nvSpPr>
        <p:spPr>
          <a:xfrm>
            <a:off x="13684586" y="7071269"/>
            <a:ext cx="2353776" cy="2277520"/>
          </a:xfrm>
          <a:prstGeom prst="can">
            <a:avLst>
              <a:gd fmla="val 25000" name="adj"/>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Calibri"/>
              <a:ea typeface="Calibri"/>
              <a:cs typeface="Calibri"/>
              <a:sym typeface="Calibri"/>
            </a:endParaRPr>
          </a:p>
          <a:p>
            <a:pPr indent="0" lvl="0" marL="0" marR="0" rtl="0" algn="ctr">
              <a:spcBef>
                <a:spcPts val="0"/>
              </a:spcBef>
              <a:spcAft>
                <a:spcPts val="0"/>
              </a:spcAft>
              <a:buNone/>
            </a:pPr>
            <a:r>
              <a:rPr lang="en-US" sz="3200">
                <a:solidFill>
                  <a:schemeClr val="lt1"/>
                </a:solidFill>
                <a:latin typeface="Calibri"/>
                <a:ea typeface="Calibri"/>
                <a:cs typeface="Calibri"/>
                <a:sym typeface="Calibri"/>
              </a:rPr>
              <a:t>IC in </a:t>
            </a:r>
            <a:endParaRPr/>
          </a:p>
          <a:p>
            <a:pPr indent="0" lvl="0" marL="0" marR="0" rtl="0" algn="ctr">
              <a:spcBef>
                <a:spcPts val="0"/>
              </a:spcBef>
              <a:spcAft>
                <a:spcPts val="0"/>
              </a:spcAft>
              <a:buNone/>
            </a:pPr>
            <a:r>
              <a:rPr lang="en-US" sz="3200">
                <a:solidFill>
                  <a:schemeClr val="lt1"/>
                </a:solidFill>
                <a:latin typeface="Calibri"/>
                <a:ea typeface="Calibri"/>
                <a:cs typeface="Calibri"/>
                <a:sym typeface="Calibri"/>
              </a:rPr>
              <a:t>Recycling</a:t>
            </a:r>
            <a:endParaRPr/>
          </a:p>
          <a:p>
            <a:pPr indent="0" lvl="0" marL="0" marR="0" rtl="0" algn="ctr">
              <a:spcBef>
                <a:spcPts val="0"/>
              </a:spcBef>
              <a:spcAft>
                <a:spcPts val="0"/>
              </a:spcAft>
              <a:buNone/>
            </a:pPr>
            <a:r>
              <a:t/>
            </a:r>
            <a:endParaRPr sz="3200">
              <a:solidFill>
                <a:schemeClr val="lt1"/>
              </a:solidFill>
              <a:latin typeface="Calibri"/>
              <a:ea typeface="Calibri"/>
              <a:cs typeface="Calibri"/>
              <a:sym typeface="Calibri"/>
            </a:endParaRPr>
          </a:p>
        </p:txBody>
      </p:sp>
      <p:sp>
        <p:nvSpPr>
          <p:cNvPr id="216" name="Google Shape;216;p13"/>
          <p:cNvSpPr/>
          <p:nvPr/>
        </p:nvSpPr>
        <p:spPr>
          <a:xfrm>
            <a:off x="17404238" y="7016828"/>
            <a:ext cx="2353776" cy="2277520"/>
          </a:xfrm>
          <a:prstGeom prst="can">
            <a:avLst>
              <a:gd fmla="val 25000" name="adj"/>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Calibri"/>
              <a:ea typeface="Calibri"/>
              <a:cs typeface="Calibri"/>
              <a:sym typeface="Calibri"/>
            </a:endParaRPr>
          </a:p>
          <a:p>
            <a:pPr indent="0" lvl="0" marL="0" marR="0" rtl="0" algn="ctr">
              <a:spcBef>
                <a:spcPts val="0"/>
              </a:spcBef>
              <a:spcAft>
                <a:spcPts val="0"/>
              </a:spcAft>
              <a:buNone/>
            </a:pPr>
            <a:r>
              <a:rPr lang="en-US" sz="3200">
                <a:solidFill>
                  <a:schemeClr val="lt1"/>
                </a:solidFill>
                <a:latin typeface="Calibri"/>
                <a:ea typeface="Calibri"/>
                <a:cs typeface="Calibri"/>
                <a:sym typeface="Calibri"/>
              </a:rPr>
              <a:t>   Recycled</a:t>
            </a:r>
            <a:endParaRPr sz="3200">
              <a:solidFill>
                <a:schemeClr val="lt1"/>
              </a:solidFill>
              <a:latin typeface="Calibri"/>
              <a:ea typeface="Calibri"/>
              <a:cs typeface="Calibri"/>
              <a:sym typeface="Calibri"/>
            </a:endParaRPr>
          </a:p>
          <a:p>
            <a:pPr indent="0" lvl="0" marL="0" marR="0" rtl="0" algn="ctr">
              <a:spcBef>
                <a:spcPts val="0"/>
              </a:spcBef>
              <a:spcAft>
                <a:spcPts val="0"/>
              </a:spcAft>
              <a:buNone/>
            </a:pPr>
            <a:r>
              <a:rPr lang="en-US" sz="3200">
                <a:solidFill>
                  <a:schemeClr val="lt1"/>
                </a:solidFill>
                <a:latin typeface="Calibri"/>
                <a:ea typeface="Calibri"/>
                <a:cs typeface="Calibri"/>
                <a:sym typeface="Calibri"/>
              </a:rPr>
              <a:t>  IC</a:t>
            </a:r>
            <a:endParaRPr sz="32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3200">
              <a:solidFill>
                <a:schemeClr val="lt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alpha val="80784"/>
          </a:schemeClr>
        </a:solidFill>
      </p:bgPr>
    </p:bg>
    <p:spTree>
      <p:nvGrpSpPr>
        <p:cNvPr id="220" name="Shape 220"/>
        <p:cNvGrpSpPr/>
        <p:nvPr/>
      </p:nvGrpSpPr>
      <p:grpSpPr>
        <a:xfrm>
          <a:off x="0" y="0"/>
          <a:ext cx="0" cy="0"/>
          <a:chOff x="0" y="0"/>
          <a:chExt cx="0" cy="0"/>
        </a:xfrm>
      </p:grpSpPr>
      <p:sp>
        <p:nvSpPr>
          <p:cNvPr id="221" name="Google Shape;221;p14"/>
          <p:cNvSpPr/>
          <p:nvPr/>
        </p:nvSpPr>
        <p:spPr>
          <a:xfrm>
            <a:off x="1175217" y="4271701"/>
            <a:ext cx="24247696" cy="2923877"/>
          </a:xfrm>
          <a:prstGeom prst="rect">
            <a:avLst/>
          </a:prstGeom>
          <a:noFill/>
          <a:ln>
            <a:noFill/>
          </a:ln>
        </p:spPr>
        <p:txBody>
          <a:bodyPr anchorCtr="0" anchor="t" bIns="45700" lIns="91425" spcFirstLastPara="1" rIns="91425" wrap="square" tIns="45700">
            <a:noAutofit/>
          </a:bodyPr>
          <a:lstStyle/>
          <a:p>
            <a:pPr indent="0" lvl="0" marL="0" marR="0" rtl="0" algn="just">
              <a:lnSpc>
                <a:spcPct val="115000"/>
              </a:lnSpc>
              <a:spcBef>
                <a:spcPts val="0"/>
              </a:spcBef>
              <a:spcAft>
                <a:spcPts val="0"/>
              </a:spcAft>
              <a:buNone/>
            </a:pPr>
            <a:r>
              <a:rPr b="1" lang="en-US" sz="4000">
                <a:solidFill>
                  <a:schemeClr val="dk1"/>
                </a:solidFill>
                <a:latin typeface="Calibri"/>
                <a:ea typeface="Calibri"/>
                <a:cs typeface="Calibri"/>
                <a:sym typeface="Calibri"/>
              </a:rPr>
              <a:t>Background :</a:t>
            </a:r>
            <a:r>
              <a:rPr lang="en-US" sz="4000">
                <a:solidFill>
                  <a:schemeClr val="dk1"/>
                </a:solidFill>
                <a:latin typeface="Calibri"/>
                <a:ea typeface="Calibri"/>
                <a:cs typeface="Calibri"/>
                <a:sym typeface="Calibri"/>
              </a:rPr>
              <a:t> FPGA’s are one of the modern reconfigurable platforms widely used today  and statistical reports show that these are on of the top five counterfeited electronic components. Hence, reliability and security of these devices are now much more  concerned issues due to the increased use of counterfeit electronic components in industry and government</a:t>
            </a:r>
            <a:r>
              <a:rPr lang="en-US" sz="3200">
                <a:solidFill>
                  <a:schemeClr val="dk1"/>
                </a:solidFill>
                <a:latin typeface="Calibri"/>
                <a:ea typeface="Calibri"/>
                <a:cs typeface="Calibri"/>
                <a:sym typeface="Calibri"/>
              </a:rPr>
              <a:t>. </a:t>
            </a:r>
            <a:endParaRPr sz="3200">
              <a:solidFill>
                <a:schemeClr val="dk1"/>
              </a:solidFill>
              <a:latin typeface="Calibri"/>
              <a:ea typeface="Calibri"/>
              <a:cs typeface="Calibri"/>
              <a:sym typeface="Calibri"/>
            </a:endParaRPr>
          </a:p>
        </p:txBody>
      </p:sp>
      <p:sp>
        <p:nvSpPr>
          <p:cNvPr id="222" name="Google Shape;222;p14"/>
          <p:cNvSpPr/>
          <p:nvPr/>
        </p:nvSpPr>
        <p:spPr>
          <a:xfrm>
            <a:off x="19335795" y="13808666"/>
            <a:ext cx="1988532" cy="1002665"/>
          </a:xfrm>
          <a:prstGeom prst="rect">
            <a:avLst/>
          </a:prstGeom>
          <a:solidFill>
            <a:srgbClr val="0070C0"/>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000">
                <a:solidFill>
                  <a:schemeClr val="lt1"/>
                </a:solidFill>
                <a:latin typeface="Calibri"/>
                <a:ea typeface="Calibri"/>
                <a:cs typeface="Calibri"/>
                <a:sym typeface="Calibri"/>
              </a:rPr>
              <a:t>Host PC</a:t>
            </a:r>
            <a:endParaRPr/>
          </a:p>
        </p:txBody>
      </p:sp>
      <p:sp>
        <p:nvSpPr>
          <p:cNvPr id="223" name="Google Shape;223;p14"/>
          <p:cNvSpPr/>
          <p:nvPr/>
        </p:nvSpPr>
        <p:spPr>
          <a:xfrm>
            <a:off x="19451711" y="15511895"/>
            <a:ext cx="1111180" cy="2000123"/>
          </a:xfrm>
          <a:prstGeom prst="rect">
            <a:avLst/>
          </a:prstGeom>
          <a:solidFill>
            <a:srgbClr val="0070C0"/>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Calibri"/>
                <a:ea typeface="Calibri"/>
                <a:cs typeface="Calibri"/>
                <a:sym typeface="Calibri"/>
              </a:rPr>
              <a:t>Master FPGA</a:t>
            </a:r>
            <a:endParaRPr/>
          </a:p>
        </p:txBody>
      </p:sp>
      <p:sp>
        <p:nvSpPr>
          <p:cNvPr id="224" name="Google Shape;224;p14"/>
          <p:cNvSpPr/>
          <p:nvPr/>
        </p:nvSpPr>
        <p:spPr>
          <a:xfrm>
            <a:off x="19227877" y="19139720"/>
            <a:ext cx="1756703" cy="1101632"/>
          </a:xfrm>
          <a:prstGeom prst="rect">
            <a:avLst/>
          </a:prstGeom>
          <a:solidFill>
            <a:srgbClr val="0070C0"/>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5976">
              <a:solidFill>
                <a:schemeClr val="lt1"/>
              </a:solidFill>
              <a:latin typeface="Calibri"/>
              <a:ea typeface="Calibri"/>
              <a:cs typeface="Calibri"/>
              <a:sym typeface="Calibri"/>
            </a:endParaRPr>
          </a:p>
        </p:txBody>
      </p:sp>
      <p:sp>
        <p:nvSpPr>
          <p:cNvPr id="225" name="Google Shape;225;p14"/>
          <p:cNvSpPr/>
          <p:nvPr/>
        </p:nvSpPr>
        <p:spPr>
          <a:xfrm>
            <a:off x="19861408" y="14769663"/>
            <a:ext cx="245820" cy="742234"/>
          </a:xfrm>
          <a:prstGeom prst="downArrow">
            <a:avLst>
              <a:gd fmla="val 50000" name="adj1"/>
              <a:gd fmla="val 50000" name="adj2"/>
            </a:avLst>
          </a:prstGeom>
          <a:solidFill>
            <a:srgbClr val="0070C0"/>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5976">
              <a:solidFill>
                <a:schemeClr val="lt1"/>
              </a:solidFill>
              <a:latin typeface="Calibri"/>
              <a:ea typeface="Calibri"/>
              <a:cs typeface="Calibri"/>
              <a:sym typeface="Calibri"/>
            </a:endParaRPr>
          </a:p>
        </p:txBody>
      </p:sp>
      <p:sp>
        <p:nvSpPr>
          <p:cNvPr id="226" name="Google Shape;226;p14"/>
          <p:cNvSpPr/>
          <p:nvPr/>
        </p:nvSpPr>
        <p:spPr>
          <a:xfrm>
            <a:off x="20121223" y="17513906"/>
            <a:ext cx="191297" cy="1609554"/>
          </a:xfrm>
          <a:prstGeom prst="downArrow">
            <a:avLst>
              <a:gd fmla="val 50000" name="adj1"/>
              <a:gd fmla="val 50000" name="adj2"/>
            </a:avLst>
          </a:prstGeom>
          <a:solidFill>
            <a:srgbClr val="0070C0"/>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5976">
              <a:solidFill>
                <a:schemeClr val="lt1"/>
              </a:solidFill>
              <a:latin typeface="Calibri"/>
              <a:ea typeface="Calibri"/>
              <a:cs typeface="Calibri"/>
              <a:sym typeface="Calibri"/>
            </a:endParaRPr>
          </a:p>
        </p:txBody>
      </p:sp>
      <p:sp>
        <p:nvSpPr>
          <p:cNvPr id="227" name="Google Shape;227;p14"/>
          <p:cNvSpPr/>
          <p:nvPr/>
        </p:nvSpPr>
        <p:spPr>
          <a:xfrm>
            <a:off x="22669338" y="13808666"/>
            <a:ext cx="1814661" cy="5505546"/>
          </a:xfrm>
          <a:prstGeom prst="rect">
            <a:avLst/>
          </a:prstGeom>
          <a:solidFill>
            <a:srgbClr val="0070C0"/>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5976">
              <a:solidFill>
                <a:schemeClr val="lt1"/>
              </a:solidFill>
              <a:latin typeface="Calibri"/>
              <a:ea typeface="Calibri"/>
              <a:cs typeface="Calibri"/>
              <a:sym typeface="Calibri"/>
            </a:endParaRPr>
          </a:p>
        </p:txBody>
      </p:sp>
      <p:sp>
        <p:nvSpPr>
          <p:cNvPr id="228" name="Google Shape;228;p14"/>
          <p:cNvSpPr/>
          <p:nvPr/>
        </p:nvSpPr>
        <p:spPr>
          <a:xfrm>
            <a:off x="22788216" y="14335931"/>
            <a:ext cx="1578835" cy="1401128"/>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2400">
                <a:solidFill>
                  <a:schemeClr val="lt1"/>
                </a:solidFill>
                <a:latin typeface="Calibri"/>
                <a:ea typeface="Calibri"/>
                <a:cs typeface="Calibri"/>
                <a:sym typeface="Calibri"/>
              </a:rPr>
              <a:t>AES</a:t>
            </a:r>
            <a:endParaRPr/>
          </a:p>
        </p:txBody>
      </p:sp>
      <p:sp>
        <p:nvSpPr>
          <p:cNvPr id="229" name="Google Shape;229;p14"/>
          <p:cNvSpPr/>
          <p:nvPr/>
        </p:nvSpPr>
        <p:spPr>
          <a:xfrm>
            <a:off x="23021078" y="15845250"/>
            <a:ext cx="485641" cy="552117"/>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000">
                <a:solidFill>
                  <a:schemeClr val="lt1"/>
                </a:solidFill>
                <a:latin typeface="Calibri"/>
                <a:ea typeface="Calibri"/>
                <a:cs typeface="Calibri"/>
                <a:sym typeface="Calibri"/>
              </a:rPr>
              <a:t>R0</a:t>
            </a:r>
            <a:endParaRPr/>
          </a:p>
        </p:txBody>
      </p:sp>
      <p:sp>
        <p:nvSpPr>
          <p:cNvPr id="230" name="Google Shape;230;p14"/>
          <p:cNvSpPr/>
          <p:nvPr/>
        </p:nvSpPr>
        <p:spPr>
          <a:xfrm>
            <a:off x="23057052" y="16715095"/>
            <a:ext cx="485641" cy="549513"/>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000">
                <a:solidFill>
                  <a:schemeClr val="lt1"/>
                </a:solidFill>
                <a:latin typeface="Calibri"/>
                <a:ea typeface="Calibri"/>
                <a:cs typeface="Calibri"/>
                <a:sym typeface="Calibri"/>
              </a:rPr>
              <a:t>R0</a:t>
            </a:r>
            <a:endParaRPr/>
          </a:p>
        </p:txBody>
      </p:sp>
      <p:sp>
        <p:nvSpPr>
          <p:cNvPr id="231" name="Google Shape;231;p14"/>
          <p:cNvSpPr/>
          <p:nvPr/>
        </p:nvSpPr>
        <p:spPr>
          <a:xfrm>
            <a:off x="23634623" y="16715095"/>
            <a:ext cx="485643" cy="549513"/>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000">
                <a:solidFill>
                  <a:schemeClr val="lt1"/>
                </a:solidFill>
                <a:latin typeface="Calibri"/>
                <a:ea typeface="Calibri"/>
                <a:cs typeface="Calibri"/>
                <a:sym typeface="Calibri"/>
              </a:rPr>
              <a:t>R0</a:t>
            </a:r>
            <a:endParaRPr/>
          </a:p>
        </p:txBody>
      </p:sp>
      <p:sp>
        <p:nvSpPr>
          <p:cNvPr id="232" name="Google Shape;232;p14"/>
          <p:cNvSpPr/>
          <p:nvPr/>
        </p:nvSpPr>
        <p:spPr>
          <a:xfrm>
            <a:off x="23634623" y="15845250"/>
            <a:ext cx="485643" cy="552117"/>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000">
                <a:solidFill>
                  <a:schemeClr val="lt1"/>
                </a:solidFill>
                <a:latin typeface="Calibri"/>
                <a:ea typeface="Calibri"/>
                <a:cs typeface="Calibri"/>
                <a:sym typeface="Calibri"/>
              </a:rPr>
              <a:t>R0</a:t>
            </a:r>
            <a:endParaRPr/>
          </a:p>
        </p:txBody>
      </p:sp>
      <p:sp>
        <p:nvSpPr>
          <p:cNvPr id="233" name="Google Shape;233;p14"/>
          <p:cNvSpPr/>
          <p:nvPr/>
        </p:nvSpPr>
        <p:spPr>
          <a:xfrm>
            <a:off x="23430773" y="14644414"/>
            <a:ext cx="917018" cy="808891"/>
          </a:xfrm>
          <a:prstGeom prst="ellipse">
            <a:avLst/>
          </a:prstGeom>
          <a:no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rgbClr val="FF0000"/>
                </a:solidFill>
                <a:latin typeface="Calibri"/>
                <a:ea typeface="Calibri"/>
                <a:cs typeface="Calibri"/>
                <a:sym typeface="Calibri"/>
              </a:rPr>
              <a:t>Recycled</a:t>
            </a:r>
            <a:endParaRPr/>
          </a:p>
          <a:p>
            <a:pPr indent="0" lvl="0" marL="0" marR="0" rtl="0" algn="ctr">
              <a:spcBef>
                <a:spcPts val="0"/>
              </a:spcBef>
              <a:spcAft>
                <a:spcPts val="0"/>
              </a:spcAft>
              <a:buNone/>
            </a:pPr>
            <a:r>
              <a:rPr lang="en-US" sz="1200">
                <a:solidFill>
                  <a:srgbClr val="FF0000"/>
                </a:solidFill>
                <a:latin typeface="Calibri"/>
                <a:ea typeface="Calibri"/>
                <a:cs typeface="Calibri"/>
                <a:sym typeface="Calibri"/>
              </a:rPr>
              <a:t>FPGA</a:t>
            </a:r>
            <a:endParaRPr sz="1200">
              <a:solidFill>
                <a:srgbClr val="FF0000"/>
              </a:solidFill>
              <a:latin typeface="Calibri"/>
              <a:ea typeface="Calibri"/>
              <a:cs typeface="Calibri"/>
              <a:sym typeface="Calibri"/>
            </a:endParaRPr>
          </a:p>
        </p:txBody>
      </p:sp>
      <p:cxnSp>
        <p:nvCxnSpPr>
          <p:cNvPr id="234" name="Google Shape;234;p14"/>
          <p:cNvCxnSpPr/>
          <p:nvPr/>
        </p:nvCxnSpPr>
        <p:spPr>
          <a:xfrm>
            <a:off x="23021078" y="18715219"/>
            <a:ext cx="1099189" cy="0"/>
          </a:xfrm>
          <a:prstGeom prst="straightConnector1">
            <a:avLst/>
          </a:prstGeom>
          <a:noFill/>
          <a:ln cap="flat" cmpd="sng" w="15875">
            <a:solidFill>
              <a:schemeClr val="dk1"/>
            </a:solidFill>
            <a:prstDash val="solid"/>
            <a:miter lim="800000"/>
            <a:headEnd len="sm" w="sm" type="none"/>
            <a:tailEnd len="med" w="med" type="stealth"/>
          </a:ln>
        </p:spPr>
      </p:cxnSp>
      <p:cxnSp>
        <p:nvCxnSpPr>
          <p:cNvPr id="235" name="Google Shape;235;p14"/>
          <p:cNvCxnSpPr/>
          <p:nvPr/>
        </p:nvCxnSpPr>
        <p:spPr>
          <a:xfrm rot="10800000">
            <a:off x="23057052" y="17613587"/>
            <a:ext cx="0" cy="1101632"/>
          </a:xfrm>
          <a:prstGeom prst="straightConnector1">
            <a:avLst/>
          </a:prstGeom>
          <a:noFill/>
          <a:ln cap="flat" cmpd="sng" w="19050">
            <a:solidFill>
              <a:schemeClr val="dk1"/>
            </a:solidFill>
            <a:prstDash val="solid"/>
            <a:miter lim="800000"/>
            <a:headEnd len="sm" w="sm" type="none"/>
            <a:tailEnd len="med" w="med" type="stealth"/>
          </a:ln>
        </p:spPr>
      </p:cxnSp>
      <p:sp>
        <p:nvSpPr>
          <p:cNvPr id="236" name="Google Shape;236;p14"/>
          <p:cNvSpPr/>
          <p:nvPr/>
        </p:nvSpPr>
        <p:spPr>
          <a:xfrm>
            <a:off x="19393753" y="19415781"/>
            <a:ext cx="115914" cy="197929"/>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5976">
              <a:solidFill>
                <a:schemeClr val="lt1"/>
              </a:solidFill>
              <a:latin typeface="Calibri"/>
              <a:ea typeface="Calibri"/>
              <a:cs typeface="Calibri"/>
              <a:sym typeface="Calibri"/>
            </a:endParaRPr>
          </a:p>
        </p:txBody>
      </p:sp>
      <p:sp>
        <p:nvSpPr>
          <p:cNvPr id="237" name="Google Shape;237;p14"/>
          <p:cNvSpPr/>
          <p:nvPr/>
        </p:nvSpPr>
        <p:spPr>
          <a:xfrm>
            <a:off x="19569623" y="19415781"/>
            <a:ext cx="115914" cy="197929"/>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5976">
              <a:solidFill>
                <a:schemeClr val="lt1"/>
              </a:solidFill>
              <a:latin typeface="Calibri"/>
              <a:ea typeface="Calibri"/>
              <a:cs typeface="Calibri"/>
              <a:sym typeface="Calibri"/>
            </a:endParaRPr>
          </a:p>
        </p:txBody>
      </p:sp>
      <p:sp>
        <p:nvSpPr>
          <p:cNvPr id="238" name="Google Shape;238;p14"/>
          <p:cNvSpPr/>
          <p:nvPr/>
        </p:nvSpPr>
        <p:spPr>
          <a:xfrm>
            <a:off x="19745494" y="19415781"/>
            <a:ext cx="115914" cy="197929"/>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5976">
              <a:solidFill>
                <a:schemeClr val="lt1"/>
              </a:solidFill>
              <a:latin typeface="Calibri"/>
              <a:ea typeface="Calibri"/>
              <a:cs typeface="Calibri"/>
              <a:sym typeface="Calibri"/>
            </a:endParaRPr>
          </a:p>
        </p:txBody>
      </p:sp>
      <p:sp>
        <p:nvSpPr>
          <p:cNvPr id="239" name="Google Shape;239;p14"/>
          <p:cNvSpPr/>
          <p:nvPr/>
        </p:nvSpPr>
        <p:spPr>
          <a:xfrm>
            <a:off x="19955341" y="19415781"/>
            <a:ext cx="117912" cy="197929"/>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5976">
              <a:solidFill>
                <a:schemeClr val="lt1"/>
              </a:solidFill>
              <a:latin typeface="Calibri"/>
              <a:ea typeface="Calibri"/>
              <a:cs typeface="Calibri"/>
              <a:sym typeface="Calibri"/>
            </a:endParaRPr>
          </a:p>
        </p:txBody>
      </p:sp>
      <p:sp>
        <p:nvSpPr>
          <p:cNvPr id="240" name="Google Shape;240;p14"/>
          <p:cNvSpPr/>
          <p:nvPr/>
        </p:nvSpPr>
        <p:spPr>
          <a:xfrm>
            <a:off x="20159189" y="19413178"/>
            <a:ext cx="117912" cy="197929"/>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5976">
              <a:solidFill>
                <a:schemeClr val="lt1"/>
              </a:solidFill>
              <a:latin typeface="Calibri"/>
              <a:ea typeface="Calibri"/>
              <a:cs typeface="Calibri"/>
              <a:sym typeface="Calibri"/>
            </a:endParaRPr>
          </a:p>
        </p:txBody>
      </p:sp>
      <p:sp>
        <p:nvSpPr>
          <p:cNvPr id="241" name="Google Shape;241;p14"/>
          <p:cNvSpPr/>
          <p:nvPr/>
        </p:nvSpPr>
        <p:spPr>
          <a:xfrm>
            <a:off x="20337056" y="19415781"/>
            <a:ext cx="115914" cy="197929"/>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5976">
              <a:solidFill>
                <a:schemeClr val="lt1"/>
              </a:solidFill>
              <a:latin typeface="Calibri"/>
              <a:ea typeface="Calibri"/>
              <a:cs typeface="Calibri"/>
              <a:sym typeface="Calibri"/>
            </a:endParaRPr>
          </a:p>
        </p:txBody>
      </p:sp>
      <p:sp>
        <p:nvSpPr>
          <p:cNvPr id="242" name="Google Shape;242;p14"/>
          <p:cNvSpPr/>
          <p:nvPr/>
        </p:nvSpPr>
        <p:spPr>
          <a:xfrm>
            <a:off x="20564889" y="19405363"/>
            <a:ext cx="117914" cy="200534"/>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5976">
              <a:solidFill>
                <a:schemeClr val="lt1"/>
              </a:solidFill>
              <a:latin typeface="Calibri"/>
              <a:ea typeface="Calibri"/>
              <a:cs typeface="Calibri"/>
              <a:sym typeface="Calibri"/>
            </a:endParaRPr>
          </a:p>
        </p:txBody>
      </p:sp>
      <p:sp>
        <p:nvSpPr>
          <p:cNvPr id="243" name="Google Shape;243;p14"/>
          <p:cNvSpPr/>
          <p:nvPr/>
        </p:nvSpPr>
        <p:spPr>
          <a:xfrm>
            <a:off x="19393753" y="19814244"/>
            <a:ext cx="115914" cy="200532"/>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5976">
              <a:solidFill>
                <a:schemeClr val="lt1"/>
              </a:solidFill>
              <a:latin typeface="Calibri"/>
              <a:ea typeface="Calibri"/>
              <a:cs typeface="Calibri"/>
              <a:sym typeface="Calibri"/>
            </a:endParaRPr>
          </a:p>
        </p:txBody>
      </p:sp>
      <p:sp>
        <p:nvSpPr>
          <p:cNvPr id="244" name="Google Shape;244;p14"/>
          <p:cNvSpPr/>
          <p:nvPr/>
        </p:nvSpPr>
        <p:spPr>
          <a:xfrm>
            <a:off x="19569623" y="19814244"/>
            <a:ext cx="115914" cy="200532"/>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5976">
              <a:solidFill>
                <a:schemeClr val="lt1"/>
              </a:solidFill>
              <a:latin typeface="Calibri"/>
              <a:ea typeface="Calibri"/>
              <a:cs typeface="Calibri"/>
              <a:sym typeface="Calibri"/>
            </a:endParaRPr>
          </a:p>
        </p:txBody>
      </p:sp>
      <p:sp>
        <p:nvSpPr>
          <p:cNvPr id="245" name="Google Shape;245;p14"/>
          <p:cNvSpPr/>
          <p:nvPr/>
        </p:nvSpPr>
        <p:spPr>
          <a:xfrm>
            <a:off x="19745494" y="19814244"/>
            <a:ext cx="115914" cy="200532"/>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5976">
              <a:solidFill>
                <a:schemeClr val="lt1"/>
              </a:solidFill>
              <a:latin typeface="Calibri"/>
              <a:ea typeface="Calibri"/>
              <a:cs typeface="Calibri"/>
              <a:sym typeface="Calibri"/>
            </a:endParaRPr>
          </a:p>
        </p:txBody>
      </p:sp>
      <p:sp>
        <p:nvSpPr>
          <p:cNvPr id="246" name="Google Shape;246;p14"/>
          <p:cNvSpPr/>
          <p:nvPr/>
        </p:nvSpPr>
        <p:spPr>
          <a:xfrm>
            <a:off x="19955341" y="19814244"/>
            <a:ext cx="117912" cy="200532"/>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5976">
              <a:solidFill>
                <a:schemeClr val="lt1"/>
              </a:solidFill>
              <a:latin typeface="Calibri"/>
              <a:ea typeface="Calibri"/>
              <a:cs typeface="Calibri"/>
              <a:sym typeface="Calibri"/>
            </a:endParaRPr>
          </a:p>
        </p:txBody>
      </p:sp>
      <p:sp>
        <p:nvSpPr>
          <p:cNvPr id="247" name="Google Shape;247;p14"/>
          <p:cNvSpPr/>
          <p:nvPr/>
        </p:nvSpPr>
        <p:spPr>
          <a:xfrm>
            <a:off x="20159189" y="19811639"/>
            <a:ext cx="117912" cy="200534"/>
          </a:xfrm>
          <a:prstGeom prst="rect">
            <a:avLst/>
          </a:prstGeom>
          <a:solidFill>
            <a:schemeClr val="accent1"/>
          </a:solid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5976">
              <a:solidFill>
                <a:schemeClr val="lt1"/>
              </a:solidFill>
              <a:latin typeface="Calibri"/>
              <a:ea typeface="Calibri"/>
              <a:cs typeface="Calibri"/>
              <a:sym typeface="Calibri"/>
            </a:endParaRPr>
          </a:p>
        </p:txBody>
      </p:sp>
      <p:sp>
        <p:nvSpPr>
          <p:cNvPr id="248" name="Google Shape;248;p14"/>
          <p:cNvSpPr/>
          <p:nvPr/>
        </p:nvSpPr>
        <p:spPr>
          <a:xfrm>
            <a:off x="20337056" y="19814244"/>
            <a:ext cx="115914" cy="200532"/>
          </a:xfrm>
          <a:prstGeom prst="rect">
            <a:avLst/>
          </a:prstGeom>
          <a:solidFill>
            <a:schemeClr val="accent1"/>
          </a:solid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5976">
              <a:solidFill>
                <a:schemeClr val="lt1"/>
              </a:solidFill>
              <a:latin typeface="Calibri"/>
              <a:ea typeface="Calibri"/>
              <a:cs typeface="Calibri"/>
              <a:sym typeface="Calibri"/>
            </a:endParaRPr>
          </a:p>
        </p:txBody>
      </p:sp>
      <p:sp>
        <p:nvSpPr>
          <p:cNvPr id="249" name="Google Shape;249;p14"/>
          <p:cNvSpPr/>
          <p:nvPr/>
        </p:nvSpPr>
        <p:spPr>
          <a:xfrm>
            <a:off x="20564889" y="19806430"/>
            <a:ext cx="117914" cy="200534"/>
          </a:xfrm>
          <a:prstGeom prst="rect">
            <a:avLst/>
          </a:prstGeom>
          <a:solidFill>
            <a:schemeClr val="accent1"/>
          </a:solid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5976">
              <a:solidFill>
                <a:schemeClr val="lt1"/>
              </a:solidFill>
              <a:latin typeface="Calibri"/>
              <a:ea typeface="Calibri"/>
              <a:cs typeface="Calibri"/>
              <a:sym typeface="Calibri"/>
            </a:endParaRPr>
          </a:p>
        </p:txBody>
      </p:sp>
      <p:cxnSp>
        <p:nvCxnSpPr>
          <p:cNvPr id="250" name="Google Shape;250;p14"/>
          <p:cNvCxnSpPr/>
          <p:nvPr/>
        </p:nvCxnSpPr>
        <p:spPr>
          <a:xfrm rot="10800000">
            <a:off x="18984056" y="14345314"/>
            <a:ext cx="0" cy="5379236"/>
          </a:xfrm>
          <a:prstGeom prst="straightConnector1">
            <a:avLst/>
          </a:prstGeom>
          <a:noFill/>
          <a:ln cap="flat" cmpd="sng" w="31750">
            <a:solidFill>
              <a:schemeClr val="dk1"/>
            </a:solidFill>
            <a:prstDash val="solid"/>
            <a:miter lim="800000"/>
            <a:headEnd len="sm" w="sm" type="none"/>
            <a:tailEnd len="sm" w="sm" type="none"/>
          </a:ln>
        </p:spPr>
      </p:cxnSp>
      <p:cxnSp>
        <p:nvCxnSpPr>
          <p:cNvPr id="251" name="Google Shape;251;p14"/>
          <p:cNvCxnSpPr/>
          <p:nvPr/>
        </p:nvCxnSpPr>
        <p:spPr>
          <a:xfrm>
            <a:off x="18984056" y="14345314"/>
            <a:ext cx="351740" cy="0"/>
          </a:xfrm>
          <a:prstGeom prst="straightConnector1">
            <a:avLst/>
          </a:prstGeom>
          <a:noFill/>
          <a:ln cap="flat" cmpd="sng" w="31750">
            <a:solidFill>
              <a:schemeClr val="dk1"/>
            </a:solidFill>
            <a:prstDash val="solid"/>
            <a:miter lim="800000"/>
            <a:headEnd len="sm" w="sm" type="none"/>
            <a:tailEnd len="med" w="med" type="stealth"/>
          </a:ln>
        </p:spPr>
      </p:cxnSp>
      <p:sp>
        <p:nvSpPr>
          <p:cNvPr id="252" name="Google Shape;252;p14"/>
          <p:cNvSpPr txBox="1"/>
          <p:nvPr/>
        </p:nvSpPr>
        <p:spPr>
          <a:xfrm rot="5400000">
            <a:off x="20806584" y="16407550"/>
            <a:ext cx="1199367" cy="307777"/>
          </a:xfrm>
          <a:prstGeom prst="rect">
            <a:avLst/>
          </a:prstGeom>
          <a:solidFill>
            <a:srgbClr val="0070C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dk1"/>
                </a:solidFill>
                <a:latin typeface="Arial"/>
                <a:ea typeface="Arial"/>
                <a:cs typeface="Arial"/>
                <a:sym typeface="Arial"/>
              </a:rPr>
              <a:t>Raspberry pi</a:t>
            </a:r>
            <a:endParaRPr/>
          </a:p>
        </p:txBody>
      </p:sp>
      <p:cxnSp>
        <p:nvCxnSpPr>
          <p:cNvPr id="253" name="Google Shape;253;p14"/>
          <p:cNvCxnSpPr/>
          <p:nvPr/>
        </p:nvCxnSpPr>
        <p:spPr>
          <a:xfrm>
            <a:off x="20984580" y="14835961"/>
            <a:ext cx="0" cy="1791777"/>
          </a:xfrm>
          <a:prstGeom prst="straightConnector1">
            <a:avLst/>
          </a:prstGeom>
          <a:noFill/>
          <a:ln cap="flat" cmpd="sng" w="31750">
            <a:solidFill>
              <a:schemeClr val="dk1"/>
            </a:solidFill>
            <a:prstDash val="solid"/>
            <a:miter lim="800000"/>
            <a:headEnd len="sm" w="sm" type="none"/>
            <a:tailEnd len="sm" w="sm" type="none"/>
          </a:ln>
        </p:spPr>
      </p:cxnSp>
      <p:cxnSp>
        <p:nvCxnSpPr>
          <p:cNvPr id="254" name="Google Shape;254;p14"/>
          <p:cNvCxnSpPr/>
          <p:nvPr/>
        </p:nvCxnSpPr>
        <p:spPr>
          <a:xfrm>
            <a:off x="20984580" y="16627738"/>
            <a:ext cx="270363" cy="0"/>
          </a:xfrm>
          <a:prstGeom prst="straightConnector1">
            <a:avLst/>
          </a:prstGeom>
          <a:noFill/>
          <a:ln cap="flat" cmpd="sng" w="31750">
            <a:solidFill>
              <a:schemeClr val="dk1"/>
            </a:solidFill>
            <a:prstDash val="solid"/>
            <a:miter lim="800000"/>
            <a:headEnd len="sm" w="sm" type="none"/>
            <a:tailEnd len="med" w="med" type="stealth"/>
          </a:ln>
        </p:spPr>
      </p:cxnSp>
      <p:cxnSp>
        <p:nvCxnSpPr>
          <p:cNvPr id="255" name="Google Shape;255;p14"/>
          <p:cNvCxnSpPr/>
          <p:nvPr/>
        </p:nvCxnSpPr>
        <p:spPr>
          <a:xfrm flipH="1">
            <a:off x="21405579" y="17179855"/>
            <a:ext cx="25234" cy="2535311"/>
          </a:xfrm>
          <a:prstGeom prst="straightConnector1">
            <a:avLst/>
          </a:prstGeom>
          <a:noFill/>
          <a:ln cap="flat" cmpd="sng" w="31750">
            <a:solidFill>
              <a:schemeClr val="dk1"/>
            </a:solidFill>
            <a:prstDash val="solid"/>
            <a:miter lim="800000"/>
            <a:headEnd len="sm" w="sm" type="none"/>
            <a:tailEnd len="sm" w="sm" type="none"/>
          </a:ln>
        </p:spPr>
      </p:cxnSp>
      <p:cxnSp>
        <p:nvCxnSpPr>
          <p:cNvPr id="256" name="Google Shape;256;p14"/>
          <p:cNvCxnSpPr/>
          <p:nvPr/>
        </p:nvCxnSpPr>
        <p:spPr>
          <a:xfrm rot="10800000">
            <a:off x="20984579" y="19715167"/>
            <a:ext cx="421688" cy="0"/>
          </a:xfrm>
          <a:prstGeom prst="straightConnector1">
            <a:avLst/>
          </a:prstGeom>
          <a:noFill/>
          <a:ln cap="flat" cmpd="sng" w="31750">
            <a:solidFill>
              <a:schemeClr val="dk1"/>
            </a:solidFill>
            <a:prstDash val="solid"/>
            <a:miter lim="800000"/>
            <a:headEnd len="sm" w="sm" type="none"/>
            <a:tailEnd len="med" w="med" type="stealth"/>
          </a:ln>
        </p:spPr>
      </p:cxnSp>
      <p:cxnSp>
        <p:nvCxnSpPr>
          <p:cNvPr id="257" name="Google Shape;257;p14"/>
          <p:cNvCxnSpPr/>
          <p:nvPr/>
        </p:nvCxnSpPr>
        <p:spPr>
          <a:xfrm>
            <a:off x="21324328" y="14335931"/>
            <a:ext cx="1345008" cy="0"/>
          </a:xfrm>
          <a:prstGeom prst="straightConnector1">
            <a:avLst/>
          </a:prstGeom>
          <a:noFill/>
          <a:ln cap="flat" cmpd="sng" w="31750">
            <a:solidFill>
              <a:schemeClr val="dk1"/>
            </a:solidFill>
            <a:prstDash val="solid"/>
            <a:miter lim="800000"/>
            <a:headEnd len="sm" w="sm" type="none"/>
            <a:tailEnd len="sm" w="sm" type="none"/>
          </a:ln>
        </p:spPr>
      </p:cxnSp>
      <p:cxnSp>
        <p:nvCxnSpPr>
          <p:cNvPr id="258" name="Google Shape;258;p14"/>
          <p:cNvCxnSpPr/>
          <p:nvPr/>
        </p:nvCxnSpPr>
        <p:spPr>
          <a:xfrm>
            <a:off x="21324328" y="14335931"/>
            <a:ext cx="1345008" cy="4802379"/>
          </a:xfrm>
          <a:prstGeom prst="straightConnector1">
            <a:avLst/>
          </a:prstGeom>
          <a:noFill/>
          <a:ln cap="flat" cmpd="sng" w="31750">
            <a:solidFill>
              <a:schemeClr val="dk1"/>
            </a:solidFill>
            <a:prstDash val="solid"/>
            <a:miter lim="800000"/>
            <a:headEnd len="sm" w="sm" type="none"/>
            <a:tailEnd len="sm" w="sm" type="none"/>
          </a:ln>
        </p:spPr>
      </p:cxnSp>
      <p:sp>
        <p:nvSpPr>
          <p:cNvPr id="259" name="Google Shape;259;p14"/>
          <p:cNvSpPr txBox="1"/>
          <p:nvPr/>
        </p:nvSpPr>
        <p:spPr>
          <a:xfrm>
            <a:off x="21882209" y="14012906"/>
            <a:ext cx="772969" cy="30777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dk1"/>
                </a:solidFill>
                <a:latin typeface="Arial"/>
                <a:ea typeface="Arial"/>
                <a:cs typeface="Arial"/>
                <a:sym typeface="Arial"/>
              </a:rPr>
              <a:t>Display</a:t>
            </a:r>
            <a:endParaRPr/>
          </a:p>
        </p:txBody>
      </p:sp>
      <p:sp>
        <p:nvSpPr>
          <p:cNvPr id="260" name="Google Shape;260;p14"/>
          <p:cNvSpPr txBox="1"/>
          <p:nvPr/>
        </p:nvSpPr>
        <p:spPr>
          <a:xfrm>
            <a:off x="23478375" y="18660527"/>
            <a:ext cx="584300" cy="27699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200">
                <a:solidFill>
                  <a:schemeClr val="dk1"/>
                </a:solidFill>
                <a:latin typeface="Arial"/>
                <a:ea typeface="Arial"/>
                <a:cs typeface="Arial"/>
                <a:sym typeface="Arial"/>
              </a:rPr>
              <a:t>time</a:t>
            </a:r>
            <a:endParaRPr sz="1200">
              <a:solidFill>
                <a:schemeClr val="dk1"/>
              </a:solidFill>
              <a:latin typeface="Arial"/>
              <a:ea typeface="Arial"/>
              <a:cs typeface="Arial"/>
              <a:sym typeface="Arial"/>
            </a:endParaRPr>
          </a:p>
        </p:txBody>
      </p:sp>
      <p:sp>
        <p:nvSpPr>
          <p:cNvPr id="261" name="Google Shape;261;p14"/>
          <p:cNvSpPr txBox="1"/>
          <p:nvPr/>
        </p:nvSpPr>
        <p:spPr>
          <a:xfrm rot="-5400000">
            <a:off x="22583195" y="17931953"/>
            <a:ext cx="687041" cy="27699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200">
                <a:solidFill>
                  <a:schemeClr val="dk1"/>
                </a:solidFill>
                <a:latin typeface="Arial"/>
                <a:ea typeface="Arial"/>
                <a:cs typeface="Arial"/>
                <a:sym typeface="Arial"/>
              </a:rPr>
              <a:t>Power</a:t>
            </a:r>
            <a:endParaRPr/>
          </a:p>
        </p:txBody>
      </p:sp>
      <p:sp>
        <p:nvSpPr>
          <p:cNvPr id="262" name="Google Shape;262;p14"/>
          <p:cNvSpPr/>
          <p:nvPr/>
        </p:nvSpPr>
        <p:spPr>
          <a:xfrm>
            <a:off x="23073039" y="17538063"/>
            <a:ext cx="833384" cy="1122464"/>
          </a:xfrm>
          <a:custGeom>
            <a:rect b="b" l="l" r="r" t="t"/>
            <a:pathLst>
              <a:path extrusionOk="0" h="120000" w="120000">
                <a:moveTo>
                  <a:pt x="0" y="119999"/>
                </a:moveTo>
                <a:cubicBezTo>
                  <a:pt x="7866" y="102283"/>
                  <a:pt x="15733" y="84566"/>
                  <a:pt x="19199" y="67356"/>
                </a:cubicBezTo>
                <a:cubicBezTo>
                  <a:pt x="22666" y="50145"/>
                  <a:pt x="18666" y="27873"/>
                  <a:pt x="20800" y="16736"/>
                </a:cubicBezTo>
                <a:cubicBezTo>
                  <a:pt x="22933" y="5600"/>
                  <a:pt x="29066" y="-2160"/>
                  <a:pt x="31999" y="538"/>
                </a:cubicBezTo>
                <a:cubicBezTo>
                  <a:pt x="34933" y="3238"/>
                  <a:pt x="37066" y="22811"/>
                  <a:pt x="38399" y="32935"/>
                </a:cubicBezTo>
                <a:cubicBezTo>
                  <a:pt x="39733" y="43058"/>
                  <a:pt x="38933" y="52170"/>
                  <a:pt x="40000" y="61281"/>
                </a:cubicBezTo>
                <a:cubicBezTo>
                  <a:pt x="41066" y="70393"/>
                  <a:pt x="42933" y="81866"/>
                  <a:pt x="44799" y="87603"/>
                </a:cubicBezTo>
                <a:cubicBezTo>
                  <a:pt x="46666" y="93340"/>
                  <a:pt x="49599" y="95702"/>
                  <a:pt x="51199" y="95702"/>
                </a:cubicBezTo>
                <a:cubicBezTo>
                  <a:pt x="52799" y="95702"/>
                  <a:pt x="52799" y="90303"/>
                  <a:pt x="54400" y="87603"/>
                </a:cubicBezTo>
                <a:cubicBezTo>
                  <a:pt x="56000" y="84904"/>
                  <a:pt x="58666" y="79167"/>
                  <a:pt x="60800" y="79504"/>
                </a:cubicBezTo>
                <a:cubicBezTo>
                  <a:pt x="62933" y="79842"/>
                  <a:pt x="64000" y="89966"/>
                  <a:pt x="67200" y="89628"/>
                </a:cubicBezTo>
                <a:cubicBezTo>
                  <a:pt x="70400" y="89291"/>
                  <a:pt x="76800" y="76804"/>
                  <a:pt x="80000" y="77479"/>
                </a:cubicBezTo>
                <a:cubicBezTo>
                  <a:pt x="83199" y="78154"/>
                  <a:pt x="82400" y="94690"/>
                  <a:pt x="86399" y="93678"/>
                </a:cubicBezTo>
                <a:cubicBezTo>
                  <a:pt x="90399" y="92665"/>
                  <a:pt x="100266" y="71743"/>
                  <a:pt x="103999" y="71405"/>
                </a:cubicBezTo>
                <a:cubicBezTo>
                  <a:pt x="107733" y="71068"/>
                  <a:pt x="107733" y="88278"/>
                  <a:pt x="108800" y="91653"/>
                </a:cubicBezTo>
                <a:cubicBezTo>
                  <a:pt x="109866" y="95027"/>
                  <a:pt x="108533" y="92328"/>
                  <a:pt x="110399" y="91653"/>
                </a:cubicBezTo>
                <a:cubicBezTo>
                  <a:pt x="112266" y="90978"/>
                  <a:pt x="120000" y="87603"/>
                  <a:pt x="120000" y="87603"/>
                </a:cubicBezTo>
              </a:path>
            </a:pathLst>
          </a:custGeom>
          <a:no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5976">
              <a:solidFill>
                <a:schemeClr val="lt1"/>
              </a:solidFill>
              <a:latin typeface="Calibri"/>
              <a:ea typeface="Calibri"/>
              <a:cs typeface="Calibri"/>
              <a:sym typeface="Calibri"/>
            </a:endParaRPr>
          </a:p>
        </p:txBody>
      </p:sp>
      <p:sp>
        <p:nvSpPr>
          <p:cNvPr id="263" name="Google Shape;263;p14"/>
          <p:cNvSpPr/>
          <p:nvPr/>
        </p:nvSpPr>
        <p:spPr>
          <a:xfrm>
            <a:off x="772015" y="22054050"/>
            <a:ext cx="11628984" cy="1296296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5976">
              <a:solidFill>
                <a:schemeClr val="lt1"/>
              </a:solidFill>
              <a:latin typeface="Calibri"/>
              <a:ea typeface="Calibri"/>
              <a:cs typeface="Calibri"/>
              <a:sym typeface="Calibri"/>
            </a:endParaRPr>
          </a:p>
        </p:txBody>
      </p:sp>
      <p:sp>
        <p:nvSpPr>
          <p:cNvPr id="264" name="Google Shape;264;p14"/>
          <p:cNvSpPr/>
          <p:nvPr/>
        </p:nvSpPr>
        <p:spPr>
          <a:xfrm>
            <a:off x="14049794" y="22054050"/>
            <a:ext cx="11628984" cy="12993709"/>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5976">
              <a:solidFill>
                <a:schemeClr val="lt1"/>
              </a:solidFill>
              <a:latin typeface="Calibri"/>
              <a:ea typeface="Calibri"/>
              <a:cs typeface="Calibri"/>
              <a:sym typeface="Calibri"/>
            </a:endParaRPr>
          </a:p>
        </p:txBody>
      </p:sp>
      <p:sp>
        <p:nvSpPr>
          <p:cNvPr id="265" name="Google Shape;265;p14"/>
          <p:cNvSpPr/>
          <p:nvPr/>
        </p:nvSpPr>
        <p:spPr>
          <a:xfrm>
            <a:off x="742077" y="22073469"/>
            <a:ext cx="11628984" cy="1246093"/>
          </a:xfrm>
          <a:prstGeom prst="rect">
            <a:avLst/>
          </a:prstGeom>
          <a:gradFill>
            <a:gsLst>
              <a:gs pos="0">
                <a:srgbClr val="B4D4A5"/>
              </a:gs>
              <a:gs pos="50000">
                <a:srgbClr val="A8CD97"/>
              </a:gs>
              <a:gs pos="100000">
                <a:srgbClr val="9BC985"/>
              </a:gs>
            </a:gsLst>
            <a:lin ang="5400000" scaled="0"/>
          </a:gradFill>
          <a:ln cap="flat" cmpd="sng" w="9525">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5976">
                <a:solidFill>
                  <a:schemeClr val="dk1"/>
                </a:solidFill>
                <a:latin typeface="Calibri"/>
                <a:ea typeface="Calibri"/>
                <a:cs typeface="Calibri"/>
                <a:sym typeface="Calibri"/>
              </a:rPr>
              <a:t>Proposed Algorithm</a:t>
            </a:r>
            <a:endParaRPr b="1" sz="5976">
              <a:solidFill>
                <a:schemeClr val="dk1"/>
              </a:solidFill>
              <a:latin typeface="Calibri"/>
              <a:ea typeface="Calibri"/>
              <a:cs typeface="Calibri"/>
              <a:sym typeface="Calibri"/>
            </a:endParaRPr>
          </a:p>
        </p:txBody>
      </p:sp>
      <p:sp>
        <p:nvSpPr>
          <p:cNvPr id="266" name="Google Shape;266;p14"/>
          <p:cNvSpPr/>
          <p:nvPr/>
        </p:nvSpPr>
        <p:spPr>
          <a:xfrm>
            <a:off x="14042013" y="22063431"/>
            <a:ext cx="11628984" cy="1246093"/>
          </a:xfrm>
          <a:prstGeom prst="rect">
            <a:avLst/>
          </a:prstGeom>
          <a:gradFill>
            <a:gsLst>
              <a:gs pos="0">
                <a:srgbClr val="B4D4A5"/>
              </a:gs>
              <a:gs pos="50000">
                <a:srgbClr val="A8CD97"/>
              </a:gs>
              <a:gs pos="100000">
                <a:srgbClr val="9BC985"/>
              </a:gs>
            </a:gsLst>
            <a:lin ang="5400000" scaled="0"/>
          </a:gradFill>
          <a:ln cap="flat" cmpd="sng" w="9525">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5976">
                <a:solidFill>
                  <a:schemeClr val="dk1"/>
                </a:solidFill>
                <a:latin typeface="Calibri"/>
                <a:ea typeface="Calibri"/>
                <a:cs typeface="Calibri"/>
                <a:sym typeface="Calibri"/>
              </a:rPr>
              <a:t>Result Analysis</a:t>
            </a:r>
            <a:endParaRPr b="1" sz="5976">
              <a:solidFill>
                <a:schemeClr val="dk1"/>
              </a:solidFill>
              <a:latin typeface="Calibri"/>
              <a:ea typeface="Calibri"/>
              <a:cs typeface="Calibri"/>
              <a:sym typeface="Calibri"/>
            </a:endParaRPr>
          </a:p>
        </p:txBody>
      </p:sp>
      <p:sp>
        <p:nvSpPr>
          <p:cNvPr id="267" name="Google Shape;267;p14"/>
          <p:cNvSpPr/>
          <p:nvPr/>
        </p:nvSpPr>
        <p:spPr>
          <a:xfrm>
            <a:off x="1062038" y="11655294"/>
            <a:ext cx="24807103" cy="1127558"/>
          </a:xfrm>
          <a:prstGeom prst="rect">
            <a:avLst/>
          </a:prstGeom>
          <a:gradFill>
            <a:gsLst>
              <a:gs pos="0">
                <a:srgbClr val="B4D4A5"/>
              </a:gs>
              <a:gs pos="50000">
                <a:srgbClr val="A8CD97"/>
              </a:gs>
              <a:gs pos="100000">
                <a:srgbClr val="9BC985"/>
              </a:gs>
            </a:gsLst>
            <a:lin ang="5400000" scaled="0"/>
          </a:gradFill>
          <a:ln cap="flat" cmpd="sng" w="9525">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6000">
                <a:solidFill>
                  <a:schemeClr val="dk1"/>
                </a:solidFill>
                <a:latin typeface="Calibri"/>
                <a:ea typeface="Calibri"/>
                <a:cs typeface="Calibri"/>
                <a:sym typeface="Calibri"/>
              </a:rPr>
              <a:t>Proposed System Architecture</a:t>
            </a:r>
            <a:endParaRPr b="1" sz="6000">
              <a:solidFill>
                <a:schemeClr val="dk1"/>
              </a:solidFill>
              <a:latin typeface="Calibri"/>
              <a:ea typeface="Calibri"/>
              <a:cs typeface="Calibri"/>
              <a:sym typeface="Calibri"/>
            </a:endParaRPr>
          </a:p>
        </p:txBody>
      </p:sp>
      <p:pic>
        <p:nvPicPr>
          <p:cNvPr id="268" name="Google Shape;268;p14"/>
          <p:cNvPicPr preferRelativeResize="0"/>
          <p:nvPr/>
        </p:nvPicPr>
        <p:blipFill rotWithShape="1">
          <a:blip r:embed="rId3">
            <a:alphaModFix/>
          </a:blip>
          <a:srcRect b="3637" l="1421" r="0" t="0"/>
          <a:stretch/>
        </p:blipFill>
        <p:spPr>
          <a:xfrm>
            <a:off x="12381146" y="7281452"/>
            <a:ext cx="3280280" cy="1914402"/>
          </a:xfrm>
          <a:prstGeom prst="rect">
            <a:avLst/>
          </a:prstGeom>
          <a:noFill/>
          <a:ln>
            <a:noFill/>
          </a:ln>
        </p:spPr>
      </p:pic>
      <p:pic>
        <p:nvPicPr>
          <p:cNvPr id="269" name="Google Shape;269;p14"/>
          <p:cNvPicPr preferRelativeResize="0"/>
          <p:nvPr/>
        </p:nvPicPr>
        <p:blipFill rotWithShape="1">
          <a:blip r:embed="rId4">
            <a:alphaModFix/>
          </a:blip>
          <a:srcRect b="4697" l="0" r="0" t="0"/>
          <a:stretch/>
        </p:blipFill>
        <p:spPr>
          <a:xfrm>
            <a:off x="19685013" y="7195578"/>
            <a:ext cx="3280280" cy="1894029"/>
          </a:xfrm>
          <a:prstGeom prst="rect">
            <a:avLst/>
          </a:prstGeom>
          <a:noFill/>
          <a:ln>
            <a:noFill/>
          </a:ln>
        </p:spPr>
      </p:pic>
      <p:pic>
        <p:nvPicPr>
          <p:cNvPr id="270" name="Google Shape;270;p14"/>
          <p:cNvPicPr preferRelativeResize="0"/>
          <p:nvPr/>
        </p:nvPicPr>
        <p:blipFill rotWithShape="1">
          <a:blip r:embed="rId5">
            <a:alphaModFix/>
          </a:blip>
          <a:srcRect b="14692" l="0" r="0" t="13555"/>
          <a:stretch/>
        </p:blipFill>
        <p:spPr>
          <a:xfrm>
            <a:off x="16850967" y="7291691"/>
            <a:ext cx="2196313" cy="1571362"/>
          </a:xfrm>
          <a:prstGeom prst="rect">
            <a:avLst/>
          </a:prstGeom>
          <a:noFill/>
          <a:ln>
            <a:noFill/>
          </a:ln>
        </p:spPr>
      </p:pic>
      <p:pic>
        <p:nvPicPr>
          <p:cNvPr id="271" name="Google Shape;271;p14"/>
          <p:cNvPicPr preferRelativeResize="0"/>
          <p:nvPr/>
        </p:nvPicPr>
        <p:blipFill rotWithShape="1">
          <a:blip r:embed="rId6">
            <a:alphaModFix/>
          </a:blip>
          <a:srcRect b="1818" l="2858" r="999" t="1898"/>
          <a:stretch/>
        </p:blipFill>
        <p:spPr>
          <a:xfrm>
            <a:off x="7851470" y="7357461"/>
            <a:ext cx="3280280" cy="1907422"/>
          </a:xfrm>
          <a:prstGeom prst="rect">
            <a:avLst/>
          </a:prstGeom>
          <a:noFill/>
          <a:ln>
            <a:noFill/>
          </a:ln>
        </p:spPr>
      </p:pic>
      <p:sp>
        <p:nvSpPr>
          <p:cNvPr id="272" name="Google Shape;272;p14"/>
          <p:cNvSpPr/>
          <p:nvPr/>
        </p:nvSpPr>
        <p:spPr>
          <a:xfrm>
            <a:off x="19071480" y="7915467"/>
            <a:ext cx="570977" cy="397634"/>
          </a:xfrm>
          <a:prstGeom prst="stripedRightArrow">
            <a:avLst>
              <a:gd fmla="val 50000" name="adj1"/>
              <a:gd fmla="val 50000" name="adj2"/>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5976">
              <a:solidFill>
                <a:schemeClr val="lt1"/>
              </a:solidFill>
              <a:latin typeface="Calibri"/>
              <a:ea typeface="Calibri"/>
              <a:cs typeface="Calibri"/>
              <a:sym typeface="Calibri"/>
            </a:endParaRPr>
          </a:p>
        </p:txBody>
      </p:sp>
      <p:sp>
        <p:nvSpPr>
          <p:cNvPr id="273" name="Google Shape;273;p14"/>
          <p:cNvSpPr/>
          <p:nvPr/>
        </p:nvSpPr>
        <p:spPr>
          <a:xfrm>
            <a:off x="15867614" y="7943775"/>
            <a:ext cx="570977" cy="397634"/>
          </a:xfrm>
          <a:prstGeom prst="stripedRightArrow">
            <a:avLst>
              <a:gd fmla="val 50000" name="adj1"/>
              <a:gd fmla="val 50000" name="adj2"/>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5976">
              <a:solidFill>
                <a:schemeClr val="lt1"/>
              </a:solidFill>
              <a:latin typeface="Calibri"/>
              <a:ea typeface="Calibri"/>
              <a:cs typeface="Calibri"/>
              <a:sym typeface="Calibri"/>
            </a:endParaRPr>
          </a:p>
        </p:txBody>
      </p:sp>
      <p:sp>
        <p:nvSpPr>
          <p:cNvPr id="274" name="Google Shape;274;p14"/>
          <p:cNvSpPr/>
          <p:nvPr/>
        </p:nvSpPr>
        <p:spPr>
          <a:xfrm>
            <a:off x="11503403" y="7915467"/>
            <a:ext cx="570977" cy="397634"/>
          </a:xfrm>
          <a:prstGeom prst="stripedRightArrow">
            <a:avLst>
              <a:gd fmla="val 50000" name="adj1"/>
              <a:gd fmla="val 50000" name="adj2"/>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5976">
              <a:solidFill>
                <a:schemeClr val="lt1"/>
              </a:solidFill>
              <a:latin typeface="Calibri"/>
              <a:ea typeface="Calibri"/>
              <a:cs typeface="Calibri"/>
              <a:sym typeface="Calibri"/>
            </a:endParaRPr>
          </a:p>
        </p:txBody>
      </p:sp>
      <p:sp>
        <p:nvSpPr>
          <p:cNvPr id="275" name="Google Shape;275;p14"/>
          <p:cNvSpPr/>
          <p:nvPr/>
        </p:nvSpPr>
        <p:spPr>
          <a:xfrm>
            <a:off x="22373948" y="6788967"/>
            <a:ext cx="1135961" cy="813222"/>
          </a:xfrm>
          <a:prstGeom prst="irregularSeal2">
            <a:avLst/>
          </a:prstGeom>
          <a:solidFill>
            <a:srgbClr val="FF0000"/>
          </a:solidFill>
          <a:ln cap="flat" cmpd="sng" w="12700">
            <a:solidFill>
              <a:srgbClr val="31538F"/>
            </a:solidFill>
            <a:prstDash val="solid"/>
            <a:miter lim="800000"/>
            <a:headEnd len="sm" w="sm" type="none"/>
            <a:tailEnd len="sm" w="sm" type="none"/>
          </a:ln>
          <a:effectLst>
            <a:outerShdw blurRad="50800" rotWithShape="0" algn="ctr" dir="5400000" dist="50800">
              <a:srgbClr val="FFFF00"/>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800">
                <a:solidFill>
                  <a:schemeClr val="lt1"/>
                </a:solidFill>
                <a:latin typeface="Calibri"/>
                <a:ea typeface="Calibri"/>
                <a:cs typeface="Calibri"/>
                <a:sym typeface="Calibri"/>
              </a:rPr>
              <a:t> Malfunction</a:t>
            </a:r>
            <a:endParaRPr sz="800">
              <a:solidFill>
                <a:schemeClr val="lt1"/>
              </a:solidFill>
              <a:latin typeface="Calibri"/>
              <a:ea typeface="Calibri"/>
              <a:cs typeface="Calibri"/>
              <a:sym typeface="Calibri"/>
            </a:endParaRPr>
          </a:p>
        </p:txBody>
      </p:sp>
      <p:pic>
        <p:nvPicPr>
          <p:cNvPr id="276" name="Google Shape;276;p14"/>
          <p:cNvPicPr preferRelativeResize="0"/>
          <p:nvPr/>
        </p:nvPicPr>
        <p:blipFill rotWithShape="1">
          <a:blip r:embed="rId7">
            <a:alphaModFix/>
          </a:blip>
          <a:srcRect b="0" l="0" r="0" t="0"/>
          <a:stretch/>
        </p:blipFill>
        <p:spPr>
          <a:xfrm>
            <a:off x="14049794" y="24186925"/>
            <a:ext cx="5562545" cy="3730818"/>
          </a:xfrm>
          <a:prstGeom prst="rect">
            <a:avLst/>
          </a:prstGeom>
          <a:noFill/>
          <a:ln>
            <a:noFill/>
          </a:ln>
        </p:spPr>
      </p:pic>
      <p:sp>
        <p:nvSpPr>
          <p:cNvPr id="277" name="Google Shape;277;p14"/>
          <p:cNvSpPr/>
          <p:nvPr/>
        </p:nvSpPr>
        <p:spPr>
          <a:xfrm>
            <a:off x="20483564" y="24225406"/>
            <a:ext cx="4609302" cy="3490186"/>
          </a:xfrm>
          <a:prstGeom prst="rect">
            <a:avLst/>
          </a:prstGeom>
          <a:noFill/>
          <a:ln>
            <a:noFill/>
          </a:ln>
        </p:spPr>
        <p:txBody>
          <a:bodyPr anchorCtr="0" anchor="t" bIns="45700" lIns="91425" spcFirstLastPara="1" rIns="91425" wrap="square" tIns="45700">
            <a:noAutofit/>
          </a:bodyPr>
          <a:lstStyle/>
          <a:p>
            <a:pPr indent="0" lvl="0" marL="0" marR="0" rtl="0" algn="just">
              <a:lnSpc>
                <a:spcPct val="115000"/>
              </a:lnSpc>
              <a:spcBef>
                <a:spcPts val="0"/>
              </a:spcBef>
              <a:spcAft>
                <a:spcPts val="0"/>
              </a:spcAft>
              <a:buNone/>
            </a:pPr>
            <a:r>
              <a:rPr lang="en-US" sz="3200">
                <a:solidFill>
                  <a:schemeClr val="dk1"/>
                </a:solidFill>
                <a:latin typeface="Times New Roman"/>
                <a:ea typeface="Times New Roman"/>
                <a:cs typeface="Times New Roman"/>
                <a:sym typeface="Times New Roman"/>
              </a:rPr>
              <a:t>Synopsys CAD tools was used to observe the frequency degradation of Ring Oscillator (RO) as the number of inverter stages increasing. </a:t>
            </a:r>
            <a:endParaRPr sz="3200">
              <a:solidFill>
                <a:schemeClr val="dk1"/>
              </a:solidFill>
              <a:latin typeface="Calibri"/>
              <a:ea typeface="Calibri"/>
              <a:cs typeface="Calibri"/>
              <a:sym typeface="Calibri"/>
            </a:endParaRPr>
          </a:p>
        </p:txBody>
      </p:sp>
      <p:sp>
        <p:nvSpPr>
          <p:cNvPr id="278" name="Google Shape;278;p14"/>
          <p:cNvSpPr/>
          <p:nvPr/>
        </p:nvSpPr>
        <p:spPr>
          <a:xfrm>
            <a:off x="14187023" y="29197838"/>
            <a:ext cx="4837456" cy="5189113"/>
          </a:xfrm>
          <a:prstGeom prst="rect">
            <a:avLst/>
          </a:prstGeom>
          <a:noFill/>
          <a:ln>
            <a:noFill/>
          </a:ln>
        </p:spPr>
        <p:txBody>
          <a:bodyPr anchorCtr="0" anchor="t" bIns="45700" lIns="91425" spcFirstLastPara="1" rIns="91425" wrap="square" tIns="45700">
            <a:noAutofit/>
          </a:bodyPr>
          <a:lstStyle/>
          <a:p>
            <a:pPr indent="0" lvl="0" marL="0" marR="0" rtl="0" algn="just">
              <a:lnSpc>
                <a:spcPct val="115000"/>
              </a:lnSpc>
              <a:spcBef>
                <a:spcPts val="0"/>
              </a:spcBef>
              <a:spcAft>
                <a:spcPts val="0"/>
              </a:spcAft>
              <a:buNone/>
            </a:pPr>
            <a:r>
              <a:rPr lang="en-US" sz="3200">
                <a:solidFill>
                  <a:schemeClr val="dk1"/>
                </a:solidFill>
                <a:latin typeface="Times New Roman"/>
                <a:ea typeface="Times New Roman"/>
                <a:cs typeface="Times New Roman"/>
                <a:sym typeface="Times New Roman"/>
              </a:rPr>
              <a:t>Altera Cyclone III board was used for hardware observations. The frequencies of same stage Ring Oscillator were observed in different FPGA locations – Varying of the result focuses the FPGA aging . </a:t>
            </a:r>
            <a:endParaRPr sz="3200">
              <a:solidFill>
                <a:schemeClr val="dk1"/>
              </a:solidFill>
              <a:latin typeface="Calibri"/>
              <a:ea typeface="Calibri"/>
              <a:cs typeface="Calibri"/>
              <a:sym typeface="Calibri"/>
            </a:endParaRPr>
          </a:p>
        </p:txBody>
      </p:sp>
      <p:sp>
        <p:nvSpPr>
          <p:cNvPr id="279" name="Google Shape;279;p14"/>
          <p:cNvSpPr/>
          <p:nvPr/>
        </p:nvSpPr>
        <p:spPr>
          <a:xfrm>
            <a:off x="1062038" y="262204"/>
            <a:ext cx="24646651" cy="3466738"/>
          </a:xfrm>
          <a:prstGeom prst="rect">
            <a:avLst/>
          </a:prstGeom>
          <a:gradFill>
            <a:gsLst>
              <a:gs pos="0">
                <a:srgbClr val="FFFFFF"/>
              </a:gs>
              <a:gs pos="12000">
                <a:srgbClr val="FFFFFF"/>
              </a:gs>
              <a:gs pos="81000">
                <a:srgbClr val="94C275"/>
              </a:gs>
              <a:gs pos="100000">
                <a:srgbClr val="94C275"/>
              </a:gs>
            </a:gsLst>
            <a:path path="circle">
              <a:fillToRect b="50%" l="50%" r="50%" t="50%"/>
            </a:path>
            <a:tileRect/>
          </a:gradFill>
          <a:ln cap="flat" cmpd="sng" w="12700">
            <a:solidFill>
              <a:srgbClr val="C4E0B2">
                <a:alpha val="57647"/>
              </a:srgbClr>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9600">
              <a:solidFill>
                <a:srgbClr val="002060"/>
              </a:solidFill>
              <a:latin typeface="Calibri"/>
              <a:ea typeface="Calibri"/>
              <a:cs typeface="Calibri"/>
              <a:sym typeface="Calibri"/>
            </a:endParaRPr>
          </a:p>
        </p:txBody>
      </p:sp>
      <p:sp>
        <p:nvSpPr>
          <p:cNvPr id="280" name="Google Shape;280;p14"/>
          <p:cNvSpPr/>
          <p:nvPr/>
        </p:nvSpPr>
        <p:spPr>
          <a:xfrm>
            <a:off x="698534" y="2485724"/>
            <a:ext cx="24972462" cy="1200329"/>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3600">
                <a:solidFill>
                  <a:schemeClr val="dk1"/>
                </a:solidFill>
                <a:latin typeface="Calibri"/>
                <a:ea typeface="Calibri"/>
                <a:cs typeface="Calibri"/>
                <a:sym typeface="Calibri"/>
              </a:rPr>
              <a:t>Ahmed Foisal , Mian Riaz-ul Haque, Islam Syful </a:t>
            </a:r>
            <a:endParaRPr/>
          </a:p>
          <a:p>
            <a:pPr indent="0" lvl="0" marL="0" marR="0" rtl="0" algn="ctr">
              <a:spcBef>
                <a:spcPts val="0"/>
              </a:spcBef>
              <a:spcAft>
                <a:spcPts val="0"/>
              </a:spcAft>
              <a:buNone/>
            </a:pPr>
            <a:r>
              <a:rPr lang="en-US" sz="3600">
                <a:solidFill>
                  <a:schemeClr val="dk1"/>
                </a:solidFill>
                <a:latin typeface="Calibri"/>
                <a:ea typeface="Calibri"/>
                <a:cs typeface="Calibri"/>
                <a:sym typeface="Calibri"/>
              </a:rPr>
              <a:t>Dependable System laboratory , Graduate School of Information Science, Nara Institute of Science and Technology (NAIST)</a:t>
            </a:r>
            <a:endParaRPr sz="3600">
              <a:solidFill>
                <a:schemeClr val="dk1"/>
              </a:solidFill>
              <a:latin typeface="Calibri"/>
              <a:ea typeface="Calibri"/>
              <a:cs typeface="Calibri"/>
              <a:sym typeface="Calibri"/>
            </a:endParaRPr>
          </a:p>
        </p:txBody>
      </p:sp>
      <p:sp>
        <p:nvSpPr>
          <p:cNvPr id="281" name="Google Shape;281;p14"/>
          <p:cNvSpPr/>
          <p:nvPr/>
        </p:nvSpPr>
        <p:spPr>
          <a:xfrm>
            <a:off x="742077" y="719146"/>
            <a:ext cx="24928920" cy="1200329"/>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7200">
                <a:solidFill>
                  <a:schemeClr val="dk1"/>
                </a:solidFill>
                <a:latin typeface="Calibri"/>
                <a:ea typeface="Calibri"/>
                <a:cs typeface="Calibri"/>
                <a:sym typeface="Calibri"/>
              </a:rPr>
              <a:t>FPGA Reliability and Security</a:t>
            </a:r>
            <a:endParaRPr/>
          </a:p>
        </p:txBody>
      </p:sp>
      <p:sp>
        <p:nvSpPr>
          <p:cNvPr id="282" name="Google Shape;282;p14"/>
          <p:cNvSpPr txBox="1"/>
          <p:nvPr/>
        </p:nvSpPr>
        <p:spPr>
          <a:xfrm>
            <a:off x="1007937" y="9935419"/>
            <a:ext cx="24608957" cy="1323439"/>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b="1" lang="en-US" sz="4000">
                <a:solidFill>
                  <a:schemeClr val="dk1"/>
                </a:solidFill>
                <a:latin typeface="Calibri"/>
                <a:ea typeface="Calibri"/>
                <a:cs typeface="Calibri"/>
                <a:sym typeface="Calibri"/>
              </a:rPr>
              <a:t>Motivation : </a:t>
            </a:r>
            <a:r>
              <a:rPr lang="en-US" sz="4000">
                <a:solidFill>
                  <a:schemeClr val="dk1"/>
                </a:solidFill>
                <a:latin typeface="Calibri"/>
                <a:ea typeface="Calibri"/>
                <a:cs typeface="Calibri"/>
                <a:sym typeface="Calibri"/>
              </a:rPr>
              <a:t>Design and implement a prototype  to detect recycled FPGA for reducing probability of catastrophic consequences on safety critical applications like Defense, Aerospace , Medical , Nuclear plant etc. </a:t>
            </a:r>
            <a:endParaRPr/>
          </a:p>
        </p:txBody>
      </p:sp>
      <p:grpSp>
        <p:nvGrpSpPr>
          <p:cNvPr id="283" name="Google Shape;283;p14"/>
          <p:cNvGrpSpPr/>
          <p:nvPr/>
        </p:nvGrpSpPr>
        <p:grpSpPr>
          <a:xfrm>
            <a:off x="8290389" y="14017901"/>
            <a:ext cx="7442635" cy="1101895"/>
            <a:chOff x="2964428" y="15545238"/>
            <a:chExt cx="7442635" cy="1101895"/>
          </a:xfrm>
        </p:grpSpPr>
        <p:cxnSp>
          <p:nvCxnSpPr>
            <p:cNvPr id="284" name="Google Shape;284;p14"/>
            <p:cNvCxnSpPr/>
            <p:nvPr/>
          </p:nvCxnSpPr>
          <p:spPr>
            <a:xfrm>
              <a:off x="6556569" y="16081473"/>
              <a:ext cx="1309572" cy="8787"/>
            </a:xfrm>
            <a:prstGeom prst="straightConnector1">
              <a:avLst/>
            </a:prstGeom>
            <a:noFill/>
            <a:ln cap="flat" cmpd="sng" w="19050">
              <a:solidFill>
                <a:schemeClr val="accent1"/>
              </a:solidFill>
              <a:prstDash val="dash"/>
              <a:miter lim="800000"/>
              <a:headEnd len="sm" w="sm" type="none"/>
              <a:tailEnd len="sm" w="sm" type="none"/>
            </a:ln>
          </p:spPr>
        </p:cxnSp>
        <p:grpSp>
          <p:nvGrpSpPr>
            <p:cNvPr id="285" name="Google Shape;285;p14"/>
            <p:cNvGrpSpPr/>
            <p:nvPr/>
          </p:nvGrpSpPr>
          <p:grpSpPr>
            <a:xfrm>
              <a:off x="2964428" y="15545238"/>
              <a:ext cx="7442635" cy="1101895"/>
              <a:chOff x="2964428" y="15545238"/>
              <a:chExt cx="7442635" cy="1101895"/>
            </a:xfrm>
          </p:grpSpPr>
          <p:cxnSp>
            <p:nvCxnSpPr>
              <p:cNvPr id="286" name="Google Shape;286;p14"/>
              <p:cNvCxnSpPr/>
              <p:nvPr/>
            </p:nvCxnSpPr>
            <p:spPr>
              <a:xfrm>
                <a:off x="3886200" y="15946569"/>
                <a:ext cx="491490" cy="0"/>
              </a:xfrm>
              <a:prstGeom prst="straightConnector1">
                <a:avLst/>
              </a:prstGeom>
              <a:noFill/>
              <a:ln cap="flat" cmpd="sng" w="19050">
                <a:solidFill>
                  <a:schemeClr val="accent1"/>
                </a:solidFill>
                <a:prstDash val="solid"/>
                <a:miter lim="800000"/>
                <a:headEnd len="sm" w="sm" type="none"/>
                <a:tailEnd len="sm" w="sm" type="none"/>
              </a:ln>
            </p:spPr>
          </p:cxnSp>
          <p:cxnSp>
            <p:nvCxnSpPr>
              <p:cNvPr id="287" name="Google Shape;287;p14"/>
              <p:cNvCxnSpPr/>
              <p:nvPr/>
            </p:nvCxnSpPr>
            <p:spPr>
              <a:xfrm>
                <a:off x="4103370" y="16293278"/>
                <a:ext cx="274320" cy="0"/>
              </a:xfrm>
              <a:prstGeom prst="straightConnector1">
                <a:avLst/>
              </a:prstGeom>
              <a:noFill/>
              <a:ln cap="flat" cmpd="sng" w="19050">
                <a:solidFill>
                  <a:schemeClr val="accent1"/>
                </a:solidFill>
                <a:prstDash val="solid"/>
                <a:miter lim="800000"/>
                <a:headEnd len="sm" w="sm" type="none"/>
                <a:tailEnd len="sm" w="sm" type="none"/>
              </a:ln>
            </p:spPr>
          </p:cxnSp>
          <p:sp>
            <p:nvSpPr>
              <p:cNvPr id="288" name="Google Shape;288;p14"/>
              <p:cNvSpPr/>
              <p:nvPr/>
            </p:nvSpPr>
            <p:spPr>
              <a:xfrm>
                <a:off x="4377690" y="15704366"/>
                <a:ext cx="761437" cy="742234"/>
              </a:xfrm>
              <a:prstGeom prst="flowChartDelay">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5976">
                  <a:solidFill>
                    <a:schemeClr val="lt1"/>
                  </a:solidFill>
                  <a:latin typeface="Calibri"/>
                  <a:ea typeface="Calibri"/>
                  <a:cs typeface="Calibri"/>
                  <a:sym typeface="Calibri"/>
                </a:endParaRPr>
              </a:p>
            </p:txBody>
          </p:sp>
          <p:sp>
            <p:nvSpPr>
              <p:cNvPr id="289" name="Google Shape;289;p14"/>
              <p:cNvSpPr/>
              <p:nvPr/>
            </p:nvSpPr>
            <p:spPr>
              <a:xfrm>
                <a:off x="5139127" y="16006902"/>
                <a:ext cx="152963" cy="197282"/>
              </a:xfrm>
              <a:prstGeom prst="ellipse">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5976">
                  <a:solidFill>
                    <a:schemeClr val="lt1"/>
                  </a:solidFill>
                  <a:latin typeface="Calibri"/>
                  <a:ea typeface="Calibri"/>
                  <a:cs typeface="Calibri"/>
                  <a:sym typeface="Calibri"/>
                </a:endParaRPr>
              </a:p>
            </p:txBody>
          </p:sp>
          <p:cxnSp>
            <p:nvCxnSpPr>
              <p:cNvPr id="290" name="Google Shape;290;p14"/>
              <p:cNvCxnSpPr/>
              <p:nvPr/>
            </p:nvCxnSpPr>
            <p:spPr>
              <a:xfrm>
                <a:off x="5292090" y="16105544"/>
                <a:ext cx="491490" cy="0"/>
              </a:xfrm>
              <a:prstGeom prst="straightConnector1">
                <a:avLst/>
              </a:prstGeom>
              <a:noFill/>
              <a:ln cap="flat" cmpd="sng" w="19050">
                <a:solidFill>
                  <a:schemeClr val="accent1"/>
                </a:solidFill>
                <a:prstDash val="solid"/>
                <a:miter lim="800000"/>
                <a:headEnd len="sm" w="sm" type="none"/>
                <a:tailEnd len="sm" w="sm" type="none"/>
              </a:ln>
            </p:spPr>
          </p:cxnSp>
          <p:sp>
            <p:nvSpPr>
              <p:cNvPr id="291" name="Google Shape;291;p14"/>
              <p:cNvSpPr/>
              <p:nvPr/>
            </p:nvSpPr>
            <p:spPr>
              <a:xfrm rot="-5550630">
                <a:off x="5669280" y="15795806"/>
                <a:ext cx="834390" cy="588913"/>
              </a:xfrm>
              <a:prstGeom prst="flowChartMerge">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5976">
                  <a:solidFill>
                    <a:schemeClr val="lt1"/>
                  </a:solidFill>
                  <a:latin typeface="Calibri"/>
                  <a:ea typeface="Calibri"/>
                  <a:cs typeface="Calibri"/>
                  <a:sym typeface="Calibri"/>
                </a:endParaRPr>
              </a:p>
            </p:txBody>
          </p:sp>
          <p:sp>
            <p:nvSpPr>
              <p:cNvPr id="292" name="Google Shape;292;p14"/>
              <p:cNvSpPr/>
              <p:nvPr/>
            </p:nvSpPr>
            <p:spPr>
              <a:xfrm>
                <a:off x="6392054" y="15991620"/>
                <a:ext cx="152963" cy="197282"/>
              </a:xfrm>
              <a:prstGeom prst="ellipse">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5976">
                  <a:solidFill>
                    <a:schemeClr val="lt1"/>
                  </a:solidFill>
                  <a:latin typeface="Calibri"/>
                  <a:ea typeface="Calibri"/>
                  <a:cs typeface="Calibri"/>
                  <a:sym typeface="Calibri"/>
                </a:endParaRPr>
              </a:p>
            </p:txBody>
          </p:sp>
          <p:sp>
            <p:nvSpPr>
              <p:cNvPr id="293" name="Google Shape;293;p14"/>
              <p:cNvSpPr/>
              <p:nvPr/>
            </p:nvSpPr>
            <p:spPr>
              <a:xfrm rot="-5550630">
                <a:off x="8116354" y="15804592"/>
                <a:ext cx="834390" cy="588913"/>
              </a:xfrm>
              <a:prstGeom prst="flowChartMerge">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5976">
                  <a:solidFill>
                    <a:schemeClr val="lt1"/>
                  </a:solidFill>
                  <a:latin typeface="Calibri"/>
                  <a:ea typeface="Calibri"/>
                  <a:cs typeface="Calibri"/>
                  <a:sym typeface="Calibri"/>
                </a:endParaRPr>
              </a:p>
            </p:txBody>
          </p:sp>
          <p:sp>
            <p:nvSpPr>
              <p:cNvPr id="294" name="Google Shape;294;p14"/>
              <p:cNvSpPr/>
              <p:nvPr/>
            </p:nvSpPr>
            <p:spPr>
              <a:xfrm>
                <a:off x="8839128" y="16000406"/>
                <a:ext cx="152963" cy="197282"/>
              </a:xfrm>
              <a:prstGeom prst="ellipse">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5976">
                  <a:solidFill>
                    <a:schemeClr val="lt1"/>
                  </a:solidFill>
                  <a:latin typeface="Calibri"/>
                  <a:ea typeface="Calibri"/>
                  <a:cs typeface="Calibri"/>
                  <a:sym typeface="Calibri"/>
                </a:endParaRPr>
              </a:p>
            </p:txBody>
          </p:sp>
          <p:cxnSp>
            <p:nvCxnSpPr>
              <p:cNvPr id="295" name="Google Shape;295;p14"/>
              <p:cNvCxnSpPr/>
              <p:nvPr/>
            </p:nvCxnSpPr>
            <p:spPr>
              <a:xfrm>
                <a:off x="8992091" y="16105544"/>
                <a:ext cx="491490" cy="0"/>
              </a:xfrm>
              <a:prstGeom prst="straightConnector1">
                <a:avLst/>
              </a:prstGeom>
              <a:noFill/>
              <a:ln cap="flat" cmpd="sng" w="19050">
                <a:solidFill>
                  <a:schemeClr val="accent1"/>
                </a:solidFill>
                <a:prstDash val="solid"/>
                <a:miter lim="800000"/>
                <a:headEnd len="sm" w="sm" type="none"/>
                <a:tailEnd len="sm" w="sm" type="none"/>
              </a:ln>
            </p:spPr>
          </p:cxnSp>
          <p:cxnSp>
            <p:nvCxnSpPr>
              <p:cNvPr id="296" name="Google Shape;296;p14"/>
              <p:cNvCxnSpPr/>
              <p:nvPr/>
            </p:nvCxnSpPr>
            <p:spPr>
              <a:xfrm>
                <a:off x="9472151" y="16105544"/>
                <a:ext cx="0" cy="541589"/>
              </a:xfrm>
              <a:prstGeom prst="straightConnector1">
                <a:avLst/>
              </a:prstGeom>
              <a:noFill/>
              <a:ln cap="flat" cmpd="sng" w="19050">
                <a:solidFill>
                  <a:schemeClr val="accent1"/>
                </a:solidFill>
                <a:prstDash val="solid"/>
                <a:miter lim="800000"/>
                <a:headEnd len="sm" w="sm" type="none"/>
                <a:tailEnd len="sm" w="sm" type="none"/>
              </a:ln>
            </p:spPr>
          </p:cxnSp>
          <p:cxnSp>
            <p:nvCxnSpPr>
              <p:cNvPr id="297" name="Google Shape;297;p14"/>
              <p:cNvCxnSpPr/>
              <p:nvPr/>
            </p:nvCxnSpPr>
            <p:spPr>
              <a:xfrm>
                <a:off x="4103370" y="16643594"/>
                <a:ext cx="5368781" cy="0"/>
              </a:xfrm>
              <a:prstGeom prst="straightConnector1">
                <a:avLst/>
              </a:prstGeom>
              <a:noFill/>
              <a:ln cap="flat" cmpd="sng" w="19050">
                <a:solidFill>
                  <a:schemeClr val="accent1"/>
                </a:solidFill>
                <a:prstDash val="solid"/>
                <a:miter lim="800000"/>
                <a:headEnd len="sm" w="sm" type="none"/>
                <a:tailEnd len="sm" w="sm" type="none"/>
              </a:ln>
            </p:spPr>
          </p:cxnSp>
          <p:cxnSp>
            <p:nvCxnSpPr>
              <p:cNvPr id="298" name="Google Shape;298;p14"/>
              <p:cNvCxnSpPr/>
              <p:nvPr/>
            </p:nvCxnSpPr>
            <p:spPr>
              <a:xfrm>
                <a:off x="7866141" y="16085867"/>
                <a:ext cx="491490" cy="0"/>
              </a:xfrm>
              <a:prstGeom prst="straightConnector1">
                <a:avLst/>
              </a:prstGeom>
              <a:noFill/>
              <a:ln cap="flat" cmpd="sng" w="19050">
                <a:solidFill>
                  <a:schemeClr val="accent1"/>
                </a:solidFill>
                <a:prstDash val="solid"/>
                <a:miter lim="800000"/>
                <a:headEnd len="sm" w="sm" type="none"/>
                <a:tailEnd len="sm" w="sm" type="none"/>
              </a:ln>
            </p:spPr>
          </p:cxnSp>
          <p:cxnSp>
            <p:nvCxnSpPr>
              <p:cNvPr id="299" name="Google Shape;299;p14"/>
              <p:cNvCxnSpPr/>
              <p:nvPr/>
            </p:nvCxnSpPr>
            <p:spPr>
              <a:xfrm>
                <a:off x="9472151" y="16110131"/>
                <a:ext cx="491490" cy="0"/>
              </a:xfrm>
              <a:prstGeom prst="straightConnector1">
                <a:avLst/>
              </a:prstGeom>
              <a:noFill/>
              <a:ln cap="flat" cmpd="sng" w="19050">
                <a:solidFill>
                  <a:schemeClr val="accent1"/>
                </a:solidFill>
                <a:prstDash val="solid"/>
                <a:miter lim="800000"/>
                <a:headEnd len="sm" w="sm" type="none"/>
                <a:tailEnd len="sm" w="sm" type="none"/>
              </a:ln>
            </p:spPr>
          </p:cxnSp>
          <p:cxnSp>
            <p:nvCxnSpPr>
              <p:cNvPr id="300" name="Google Shape;300;p14"/>
              <p:cNvCxnSpPr/>
              <p:nvPr/>
            </p:nvCxnSpPr>
            <p:spPr>
              <a:xfrm>
                <a:off x="4103370" y="16293278"/>
                <a:ext cx="0" cy="348644"/>
              </a:xfrm>
              <a:prstGeom prst="straightConnector1">
                <a:avLst/>
              </a:prstGeom>
              <a:noFill/>
              <a:ln cap="flat" cmpd="sng" w="19050">
                <a:solidFill>
                  <a:schemeClr val="accent1"/>
                </a:solidFill>
                <a:prstDash val="solid"/>
                <a:miter lim="800000"/>
                <a:headEnd len="sm" w="sm" type="none"/>
                <a:tailEnd len="sm" w="sm" type="none"/>
              </a:ln>
            </p:spPr>
          </p:cxnSp>
          <p:sp>
            <p:nvSpPr>
              <p:cNvPr id="301" name="Google Shape;301;p14"/>
              <p:cNvSpPr txBox="1"/>
              <p:nvPr/>
            </p:nvSpPr>
            <p:spPr>
              <a:xfrm>
                <a:off x="9369600" y="15691538"/>
                <a:ext cx="1037463" cy="461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output</a:t>
                </a:r>
                <a:endParaRPr sz="2400">
                  <a:solidFill>
                    <a:schemeClr val="dk1"/>
                  </a:solidFill>
                  <a:latin typeface="Calibri"/>
                  <a:ea typeface="Calibri"/>
                  <a:cs typeface="Calibri"/>
                  <a:sym typeface="Calibri"/>
                </a:endParaRPr>
              </a:p>
            </p:txBody>
          </p:sp>
          <p:sp>
            <p:nvSpPr>
              <p:cNvPr id="302" name="Google Shape;302;p14"/>
              <p:cNvSpPr txBox="1"/>
              <p:nvPr/>
            </p:nvSpPr>
            <p:spPr>
              <a:xfrm>
                <a:off x="2964428" y="15545238"/>
                <a:ext cx="1031051" cy="461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Enable</a:t>
                </a:r>
                <a:endParaRPr sz="2400">
                  <a:solidFill>
                    <a:schemeClr val="dk1"/>
                  </a:solidFill>
                  <a:latin typeface="Calibri"/>
                  <a:ea typeface="Calibri"/>
                  <a:cs typeface="Calibri"/>
                  <a:sym typeface="Calibri"/>
                </a:endParaRPr>
              </a:p>
            </p:txBody>
          </p:sp>
        </p:grpSp>
      </p:grpSp>
      <p:sp>
        <p:nvSpPr>
          <p:cNvPr id="303" name="Google Shape;303;p14"/>
          <p:cNvSpPr txBox="1"/>
          <p:nvPr/>
        </p:nvSpPr>
        <p:spPr>
          <a:xfrm>
            <a:off x="1411302" y="16202541"/>
            <a:ext cx="16245542" cy="3785652"/>
          </a:xfrm>
          <a:prstGeom prst="rect">
            <a:avLst/>
          </a:prstGeom>
          <a:noFill/>
          <a:ln>
            <a:noFill/>
          </a:ln>
        </p:spPr>
        <p:txBody>
          <a:bodyPr anchorCtr="0" anchor="t" bIns="45700" lIns="91425" spcFirstLastPara="1" rIns="91425" wrap="square" tIns="45700">
            <a:noAutofit/>
          </a:bodyPr>
          <a:lstStyle/>
          <a:p>
            <a:pPr indent="-457200" lvl="0" marL="457200" marR="0" rtl="0" algn="just">
              <a:spcBef>
                <a:spcPts val="0"/>
              </a:spcBef>
              <a:spcAft>
                <a:spcPts val="0"/>
              </a:spcAft>
              <a:buClr>
                <a:schemeClr val="dk1"/>
              </a:buClr>
              <a:buSzPts val="3000"/>
              <a:buFont typeface="Noto Sans Symbols"/>
              <a:buChar char="➢"/>
            </a:pPr>
            <a:r>
              <a:rPr lang="en-US" sz="3000">
                <a:solidFill>
                  <a:schemeClr val="dk1"/>
                </a:solidFill>
                <a:latin typeface="Calibri"/>
                <a:ea typeface="Calibri"/>
                <a:cs typeface="Calibri"/>
                <a:sym typeface="Calibri"/>
              </a:rPr>
              <a:t>For n-stage inverter, the oscillation frequency </a:t>
            </a:r>
            <a:r>
              <a:rPr i="1" lang="en-US" sz="3000">
                <a:solidFill>
                  <a:schemeClr val="dk1"/>
                </a:solidFill>
                <a:latin typeface="Calibri"/>
                <a:ea typeface="Calibri"/>
                <a:cs typeface="Calibri"/>
                <a:sym typeface="Calibri"/>
              </a:rPr>
              <a:t>f</a:t>
            </a:r>
            <a:r>
              <a:rPr lang="en-US" sz="3000">
                <a:solidFill>
                  <a:schemeClr val="dk1"/>
                </a:solidFill>
                <a:latin typeface="Calibri"/>
                <a:ea typeface="Calibri"/>
                <a:cs typeface="Calibri"/>
                <a:sym typeface="Calibri"/>
              </a:rPr>
              <a:t> will be </a:t>
            </a:r>
            <a:r>
              <a:rPr i="1" lang="en-US" sz="3000">
                <a:solidFill>
                  <a:schemeClr val="dk1"/>
                </a:solidFill>
                <a:latin typeface="Calibri"/>
                <a:ea typeface="Calibri"/>
                <a:cs typeface="Calibri"/>
                <a:sym typeface="Calibri"/>
              </a:rPr>
              <a:t>1/(2×n×t</a:t>
            </a:r>
            <a:r>
              <a:rPr baseline="-25000" i="1" lang="en-US" sz="3000">
                <a:solidFill>
                  <a:schemeClr val="dk1"/>
                </a:solidFill>
                <a:latin typeface="Calibri"/>
                <a:ea typeface="Calibri"/>
                <a:cs typeface="Calibri"/>
                <a:sym typeface="Calibri"/>
              </a:rPr>
              <a:t>d</a:t>
            </a:r>
            <a:r>
              <a:rPr i="1" lang="en-US" sz="3000">
                <a:solidFill>
                  <a:schemeClr val="dk1"/>
                </a:solidFill>
                <a:latin typeface="Calibri"/>
                <a:ea typeface="Calibri"/>
                <a:cs typeface="Calibri"/>
                <a:sym typeface="Calibri"/>
              </a:rPr>
              <a:t>). </a:t>
            </a:r>
            <a:r>
              <a:rPr lang="en-US" sz="3000">
                <a:solidFill>
                  <a:schemeClr val="dk1"/>
                </a:solidFill>
                <a:latin typeface="Calibri"/>
                <a:ea typeface="Calibri"/>
                <a:cs typeface="Calibri"/>
                <a:sym typeface="Calibri"/>
              </a:rPr>
              <a:t>Where</a:t>
            </a:r>
            <a:r>
              <a:rPr i="1" lang="en-US" sz="3000">
                <a:solidFill>
                  <a:schemeClr val="dk1"/>
                </a:solidFill>
                <a:latin typeface="Calibri"/>
                <a:ea typeface="Calibri"/>
                <a:cs typeface="Calibri"/>
                <a:sym typeface="Calibri"/>
              </a:rPr>
              <a:t> t</a:t>
            </a:r>
            <a:r>
              <a:rPr baseline="-25000" i="1" lang="en-US" sz="3000">
                <a:solidFill>
                  <a:schemeClr val="dk1"/>
                </a:solidFill>
                <a:latin typeface="Calibri"/>
                <a:ea typeface="Calibri"/>
                <a:cs typeface="Calibri"/>
                <a:sym typeface="Calibri"/>
              </a:rPr>
              <a:t>d </a:t>
            </a:r>
            <a:r>
              <a:rPr lang="en-US" sz="3000">
                <a:solidFill>
                  <a:schemeClr val="dk1"/>
                </a:solidFill>
                <a:latin typeface="Calibri"/>
                <a:ea typeface="Calibri"/>
                <a:cs typeface="Calibri"/>
                <a:sym typeface="Calibri"/>
              </a:rPr>
              <a:t>is delay of the inverter</a:t>
            </a:r>
            <a:endParaRPr/>
          </a:p>
          <a:p>
            <a:pPr indent="-457200" lvl="0" marL="457200" marR="0" rtl="0" algn="just">
              <a:spcBef>
                <a:spcPts val="0"/>
              </a:spcBef>
              <a:spcAft>
                <a:spcPts val="0"/>
              </a:spcAft>
              <a:buClr>
                <a:schemeClr val="dk1"/>
              </a:buClr>
              <a:buSzPts val="3000"/>
              <a:buFont typeface="Noto Sans Symbols"/>
              <a:buChar char="➢"/>
            </a:pPr>
            <a:r>
              <a:rPr lang="en-US" sz="3000">
                <a:solidFill>
                  <a:schemeClr val="dk1"/>
                </a:solidFill>
                <a:latin typeface="Calibri"/>
                <a:ea typeface="Calibri"/>
                <a:cs typeface="Calibri"/>
                <a:sym typeface="Calibri"/>
              </a:rPr>
              <a:t>Due to FPGA aging the frequency of RO degrades over time. </a:t>
            </a:r>
            <a:endParaRPr/>
          </a:p>
          <a:p>
            <a:pPr indent="-457200" lvl="0" marL="457200" marR="0" rtl="0" algn="just">
              <a:spcBef>
                <a:spcPts val="0"/>
              </a:spcBef>
              <a:spcAft>
                <a:spcPts val="0"/>
              </a:spcAft>
              <a:buClr>
                <a:schemeClr val="dk1"/>
              </a:buClr>
              <a:buSzPts val="3000"/>
              <a:buFont typeface="Noto Sans Symbols"/>
              <a:buChar char="➢"/>
            </a:pPr>
            <a:r>
              <a:rPr lang="en-US" sz="3000">
                <a:solidFill>
                  <a:schemeClr val="dk1"/>
                </a:solidFill>
                <a:latin typeface="Calibri"/>
                <a:ea typeface="Calibri"/>
                <a:cs typeface="Calibri"/>
                <a:sym typeface="Calibri"/>
              </a:rPr>
              <a:t>This prototype establishes a measuring environment for detecting recycled FPGA using frequency of the RO.</a:t>
            </a:r>
            <a:endParaRPr/>
          </a:p>
          <a:p>
            <a:pPr indent="-457200" lvl="0" marL="457200" marR="0" rtl="0" algn="just">
              <a:spcBef>
                <a:spcPts val="0"/>
              </a:spcBef>
              <a:spcAft>
                <a:spcPts val="0"/>
              </a:spcAft>
              <a:buClr>
                <a:schemeClr val="dk1"/>
              </a:buClr>
              <a:buSzPts val="3000"/>
              <a:buFont typeface="Noto Sans Symbols"/>
              <a:buChar char="➢"/>
            </a:pPr>
            <a:r>
              <a:rPr lang="en-US" sz="3000">
                <a:solidFill>
                  <a:schemeClr val="dk1"/>
                </a:solidFill>
                <a:latin typeface="Calibri"/>
                <a:ea typeface="Calibri"/>
                <a:cs typeface="Calibri"/>
                <a:sym typeface="Calibri"/>
              </a:rPr>
              <a:t>Host PC controls the Master FPGA  and retrieves data from Device under test (DUT) using Raspberry Pi module.</a:t>
            </a:r>
            <a:endParaRPr/>
          </a:p>
          <a:p>
            <a:pPr indent="-457200" lvl="0" marL="457200" marR="0" rtl="0" algn="just">
              <a:spcBef>
                <a:spcPts val="0"/>
              </a:spcBef>
              <a:spcAft>
                <a:spcPts val="0"/>
              </a:spcAft>
              <a:buClr>
                <a:schemeClr val="dk1"/>
              </a:buClr>
              <a:buSzPts val="3000"/>
              <a:buFont typeface="Noto Sans Symbols"/>
              <a:buChar char="➢"/>
            </a:pPr>
            <a:r>
              <a:rPr lang="en-US" sz="3000">
                <a:solidFill>
                  <a:schemeClr val="dk1"/>
                </a:solidFill>
                <a:latin typeface="Calibri"/>
                <a:ea typeface="Calibri"/>
                <a:cs typeface="Calibri"/>
                <a:sym typeface="Calibri"/>
              </a:rPr>
              <a:t>Therefore, Collected data will fed under test using Machine Learning algorithm.</a:t>
            </a:r>
            <a:endParaRPr/>
          </a:p>
          <a:p>
            <a:pPr indent="-457200" lvl="0" marL="457200" marR="0" rtl="0" algn="just">
              <a:spcBef>
                <a:spcPts val="0"/>
              </a:spcBef>
              <a:spcAft>
                <a:spcPts val="0"/>
              </a:spcAft>
              <a:buClr>
                <a:schemeClr val="dk1"/>
              </a:buClr>
              <a:buSzPts val="3000"/>
              <a:buFont typeface="Noto Sans Symbols"/>
              <a:buChar char="➢"/>
            </a:pPr>
            <a:r>
              <a:rPr lang="en-US" sz="3000">
                <a:solidFill>
                  <a:schemeClr val="dk1"/>
                </a:solidFill>
                <a:latin typeface="Calibri"/>
                <a:ea typeface="Calibri"/>
                <a:cs typeface="Calibri"/>
                <a:sym typeface="Calibri"/>
              </a:rPr>
              <a:t>Finally, Display module will show the test result graphically whether the FPGA is recycled or not.</a:t>
            </a:r>
            <a:endParaRPr sz="3000">
              <a:solidFill>
                <a:schemeClr val="dk1"/>
              </a:solidFill>
              <a:latin typeface="Calibri"/>
              <a:ea typeface="Calibri"/>
              <a:cs typeface="Calibri"/>
              <a:sym typeface="Calibri"/>
            </a:endParaRPr>
          </a:p>
        </p:txBody>
      </p:sp>
      <p:sp>
        <p:nvSpPr>
          <p:cNvPr id="304" name="Google Shape;304;p14"/>
          <p:cNvSpPr/>
          <p:nvPr/>
        </p:nvSpPr>
        <p:spPr>
          <a:xfrm>
            <a:off x="1066800" y="24841200"/>
            <a:ext cx="2057400" cy="1076669"/>
          </a:xfrm>
          <a:prstGeom prst="flowChartMultidocument">
            <a:avLst/>
          </a:prstGeom>
          <a:solidFill>
            <a:srgbClr val="FEE599"/>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5976">
              <a:solidFill>
                <a:schemeClr val="lt1"/>
              </a:solidFill>
              <a:latin typeface="Calibri"/>
              <a:ea typeface="Calibri"/>
              <a:cs typeface="Calibri"/>
              <a:sym typeface="Calibri"/>
            </a:endParaRPr>
          </a:p>
        </p:txBody>
      </p:sp>
      <p:sp>
        <p:nvSpPr>
          <p:cNvPr id="305" name="Google Shape;305;p14"/>
          <p:cNvSpPr/>
          <p:nvPr/>
        </p:nvSpPr>
        <p:spPr>
          <a:xfrm>
            <a:off x="3314700" y="24951230"/>
            <a:ext cx="1055136" cy="623739"/>
          </a:xfrm>
          <a:prstGeom prst="rightArrow">
            <a:avLst>
              <a:gd fmla="val 50000" name="adj1"/>
              <a:gd fmla="val 50000" name="adj2"/>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5976">
              <a:solidFill>
                <a:schemeClr val="lt1"/>
              </a:solidFill>
              <a:latin typeface="Calibri"/>
              <a:ea typeface="Calibri"/>
              <a:cs typeface="Calibri"/>
              <a:sym typeface="Calibri"/>
            </a:endParaRPr>
          </a:p>
        </p:txBody>
      </p:sp>
      <p:sp>
        <p:nvSpPr>
          <p:cNvPr id="306" name="Google Shape;306;p14"/>
          <p:cNvSpPr/>
          <p:nvPr/>
        </p:nvSpPr>
        <p:spPr>
          <a:xfrm>
            <a:off x="4655747" y="24951230"/>
            <a:ext cx="1911549" cy="966639"/>
          </a:xfrm>
          <a:prstGeom prst="roundRect">
            <a:avLst>
              <a:gd fmla="val 16667" name="adj"/>
            </a:avLst>
          </a:prstGeom>
          <a:solidFill>
            <a:srgbClr val="C4E0B2"/>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rgbClr val="002060"/>
                </a:solidFill>
                <a:latin typeface="Calibri"/>
                <a:ea typeface="Calibri"/>
                <a:cs typeface="Calibri"/>
                <a:sym typeface="Calibri"/>
              </a:rPr>
              <a:t>Placed the inverter based RO</a:t>
            </a:r>
            <a:endParaRPr sz="1600">
              <a:solidFill>
                <a:srgbClr val="002060"/>
              </a:solidFill>
              <a:latin typeface="Calibri"/>
              <a:ea typeface="Calibri"/>
              <a:cs typeface="Calibri"/>
              <a:sym typeface="Calibri"/>
            </a:endParaRPr>
          </a:p>
        </p:txBody>
      </p:sp>
      <p:sp>
        <p:nvSpPr>
          <p:cNvPr id="307" name="Google Shape;307;p14"/>
          <p:cNvSpPr/>
          <p:nvPr/>
        </p:nvSpPr>
        <p:spPr>
          <a:xfrm>
            <a:off x="5445456" y="25917869"/>
            <a:ext cx="341194" cy="455025"/>
          </a:xfrm>
          <a:prstGeom prst="downArrow">
            <a:avLst>
              <a:gd fmla="val 50000" name="adj1"/>
              <a:gd fmla="val 50000" name="adj2"/>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5976">
              <a:solidFill>
                <a:schemeClr val="lt1"/>
              </a:solidFill>
              <a:latin typeface="Calibri"/>
              <a:ea typeface="Calibri"/>
              <a:cs typeface="Calibri"/>
              <a:sym typeface="Calibri"/>
            </a:endParaRPr>
          </a:p>
        </p:txBody>
      </p:sp>
      <p:sp>
        <p:nvSpPr>
          <p:cNvPr id="308" name="Google Shape;308;p14"/>
          <p:cNvSpPr/>
          <p:nvPr/>
        </p:nvSpPr>
        <p:spPr>
          <a:xfrm>
            <a:off x="5447728" y="27353181"/>
            <a:ext cx="341194" cy="455025"/>
          </a:xfrm>
          <a:prstGeom prst="downArrow">
            <a:avLst>
              <a:gd fmla="val 50000" name="adj1"/>
              <a:gd fmla="val 50000" name="adj2"/>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5976">
              <a:solidFill>
                <a:schemeClr val="lt1"/>
              </a:solidFill>
              <a:latin typeface="Calibri"/>
              <a:ea typeface="Calibri"/>
              <a:cs typeface="Calibri"/>
              <a:sym typeface="Calibri"/>
            </a:endParaRPr>
          </a:p>
        </p:txBody>
      </p:sp>
      <p:sp>
        <p:nvSpPr>
          <p:cNvPr id="309" name="Google Shape;309;p14"/>
          <p:cNvSpPr/>
          <p:nvPr/>
        </p:nvSpPr>
        <p:spPr>
          <a:xfrm>
            <a:off x="4671667" y="27819581"/>
            <a:ext cx="1911549" cy="966639"/>
          </a:xfrm>
          <a:prstGeom prst="roundRect">
            <a:avLst>
              <a:gd fmla="val 16667" name="adj"/>
            </a:avLst>
          </a:prstGeom>
          <a:solidFill>
            <a:srgbClr val="C4E0B2"/>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rgbClr val="002060"/>
                </a:solidFill>
                <a:latin typeface="Calibri"/>
                <a:ea typeface="Calibri"/>
                <a:cs typeface="Calibri"/>
                <a:sym typeface="Calibri"/>
              </a:rPr>
              <a:t>Fingerprint generation using  Machine Learning</a:t>
            </a:r>
            <a:endParaRPr sz="1600">
              <a:solidFill>
                <a:srgbClr val="002060"/>
              </a:solidFill>
              <a:latin typeface="Calibri"/>
              <a:ea typeface="Calibri"/>
              <a:cs typeface="Calibri"/>
              <a:sym typeface="Calibri"/>
            </a:endParaRPr>
          </a:p>
        </p:txBody>
      </p:sp>
      <p:sp>
        <p:nvSpPr>
          <p:cNvPr id="310" name="Google Shape;310;p14"/>
          <p:cNvSpPr/>
          <p:nvPr/>
        </p:nvSpPr>
        <p:spPr>
          <a:xfrm>
            <a:off x="4369837" y="26388813"/>
            <a:ext cx="2535930" cy="966639"/>
          </a:xfrm>
          <a:prstGeom prst="roundRect">
            <a:avLst>
              <a:gd fmla="val 16667" name="adj"/>
            </a:avLst>
          </a:prstGeom>
          <a:solidFill>
            <a:srgbClr val="C4E0B2"/>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rgbClr val="002060"/>
                </a:solidFill>
                <a:latin typeface="Calibri"/>
                <a:ea typeface="Calibri"/>
                <a:cs typeface="Calibri"/>
                <a:sym typeface="Calibri"/>
              </a:rPr>
              <a:t>Construct Frequency array of RO of different location. F</a:t>
            </a:r>
            <a:r>
              <a:rPr baseline="-25000" lang="en-US" sz="1200">
                <a:solidFill>
                  <a:srgbClr val="002060"/>
                </a:solidFill>
                <a:latin typeface="Calibri"/>
                <a:ea typeface="Calibri"/>
                <a:cs typeface="Calibri"/>
                <a:sym typeface="Calibri"/>
              </a:rPr>
              <a:t>array </a:t>
            </a:r>
            <a:r>
              <a:rPr lang="en-US" sz="1200">
                <a:solidFill>
                  <a:srgbClr val="002060"/>
                </a:solidFill>
                <a:latin typeface="Calibri"/>
                <a:ea typeface="Calibri"/>
                <a:cs typeface="Calibri"/>
                <a:sym typeface="Calibri"/>
              </a:rPr>
              <a:t> =[f</a:t>
            </a:r>
            <a:r>
              <a:rPr baseline="-25000" lang="en-US" sz="1200">
                <a:solidFill>
                  <a:srgbClr val="002060"/>
                </a:solidFill>
                <a:latin typeface="Calibri"/>
                <a:ea typeface="Calibri"/>
                <a:cs typeface="Calibri"/>
                <a:sym typeface="Calibri"/>
              </a:rPr>
              <a:t>1</a:t>
            </a:r>
            <a:r>
              <a:rPr lang="en-US" sz="1200">
                <a:solidFill>
                  <a:srgbClr val="002060"/>
                </a:solidFill>
                <a:latin typeface="Calibri"/>
                <a:ea typeface="Calibri"/>
                <a:cs typeface="Calibri"/>
                <a:sym typeface="Calibri"/>
              </a:rPr>
              <a:t>, f</a:t>
            </a:r>
            <a:r>
              <a:rPr baseline="-25000" lang="en-US" sz="1200">
                <a:solidFill>
                  <a:srgbClr val="002060"/>
                </a:solidFill>
                <a:latin typeface="Calibri"/>
                <a:ea typeface="Calibri"/>
                <a:cs typeface="Calibri"/>
                <a:sym typeface="Calibri"/>
              </a:rPr>
              <a:t>2</a:t>
            </a:r>
            <a:r>
              <a:rPr lang="en-US" sz="1200">
                <a:solidFill>
                  <a:srgbClr val="002060"/>
                </a:solidFill>
                <a:latin typeface="Calibri"/>
                <a:ea typeface="Calibri"/>
                <a:cs typeface="Calibri"/>
                <a:sym typeface="Calibri"/>
              </a:rPr>
              <a:t>, …f</a:t>
            </a:r>
            <a:r>
              <a:rPr baseline="-25000" lang="en-US" sz="1200">
                <a:solidFill>
                  <a:srgbClr val="002060"/>
                </a:solidFill>
                <a:latin typeface="Calibri"/>
                <a:ea typeface="Calibri"/>
                <a:cs typeface="Calibri"/>
                <a:sym typeface="Calibri"/>
              </a:rPr>
              <a:t>k</a:t>
            </a:r>
            <a:r>
              <a:rPr lang="en-US" sz="1200">
                <a:solidFill>
                  <a:srgbClr val="002060"/>
                </a:solidFill>
                <a:latin typeface="Calibri"/>
                <a:ea typeface="Calibri"/>
                <a:cs typeface="Calibri"/>
                <a:sym typeface="Calibri"/>
              </a:rPr>
              <a:t>]</a:t>
            </a:r>
            <a:endParaRPr baseline="-25000" sz="1600">
              <a:solidFill>
                <a:srgbClr val="002060"/>
              </a:solidFill>
              <a:latin typeface="Calibri"/>
              <a:ea typeface="Calibri"/>
              <a:cs typeface="Calibri"/>
              <a:sym typeface="Calibri"/>
            </a:endParaRPr>
          </a:p>
        </p:txBody>
      </p:sp>
      <p:sp>
        <p:nvSpPr>
          <p:cNvPr id="311" name="Google Shape;311;p14"/>
          <p:cNvSpPr/>
          <p:nvPr/>
        </p:nvSpPr>
        <p:spPr>
          <a:xfrm>
            <a:off x="4322072" y="29980769"/>
            <a:ext cx="2750292" cy="1956557"/>
          </a:xfrm>
          <a:prstGeom prst="diamond">
            <a:avLst/>
          </a:prstGeom>
          <a:solidFill>
            <a:srgbClr val="F4B08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000">
                <a:solidFill>
                  <a:srgbClr val="FF0000"/>
                </a:solidFill>
                <a:latin typeface="Calibri"/>
                <a:ea typeface="Calibri"/>
                <a:cs typeface="Calibri"/>
                <a:sym typeface="Calibri"/>
              </a:rPr>
              <a:t>Test  FPGA Aged</a:t>
            </a:r>
            <a:endParaRPr sz="2000">
              <a:solidFill>
                <a:srgbClr val="FF0000"/>
              </a:solidFill>
              <a:latin typeface="Calibri"/>
              <a:ea typeface="Calibri"/>
              <a:cs typeface="Calibri"/>
              <a:sym typeface="Calibri"/>
            </a:endParaRPr>
          </a:p>
        </p:txBody>
      </p:sp>
      <p:sp>
        <p:nvSpPr>
          <p:cNvPr id="312" name="Google Shape;312;p14"/>
          <p:cNvSpPr/>
          <p:nvPr/>
        </p:nvSpPr>
        <p:spPr>
          <a:xfrm>
            <a:off x="5381053" y="31937325"/>
            <a:ext cx="642994" cy="1200150"/>
          </a:xfrm>
          <a:prstGeom prst="downArrow">
            <a:avLst>
              <a:gd fmla="val 50000" name="adj1"/>
              <a:gd fmla="val 50000" name="adj2"/>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5976">
              <a:solidFill>
                <a:schemeClr val="lt1"/>
              </a:solidFill>
              <a:latin typeface="Calibri"/>
              <a:ea typeface="Calibri"/>
              <a:cs typeface="Calibri"/>
              <a:sym typeface="Calibri"/>
            </a:endParaRPr>
          </a:p>
        </p:txBody>
      </p:sp>
      <p:sp>
        <p:nvSpPr>
          <p:cNvPr id="313" name="Google Shape;313;p14"/>
          <p:cNvSpPr/>
          <p:nvPr/>
        </p:nvSpPr>
        <p:spPr>
          <a:xfrm>
            <a:off x="4924425" y="33166050"/>
            <a:ext cx="1585882" cy="1112617"/>
          </a:xfrm>
          <a:prstGeom prst="can">
            <a:avLst>
              <a:gd fmla="val 25000" name="adj"/>
            </a:avLst>
          </a:prstGeom>
          <a:solidFill>
            <a:srgbClr val="FF0000"/>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000">
                <a:solidFill>
                  <a:srgbClr val="FFFF00"/>
                </a:solidFill>
                <a:latin typeface="Calibri"/>
                <a:ea typeface="Calibri"/>
                <a:cs typeface="Calibri"/>
                <a:sym typeface="Calibri"/>
              </a:rPr>
              <a:t>Recycled</a:t>
            </a:r>
            <a:endParaRPr sz="1800">
              <a:solidFill>
                <a:srgbClr val="FFFF00"/>
              </a:solidFill>
              <a:latin typeface="Calibri"/>
              <a:ea typeface="Calibri"/>
              <a:cs typeface="Calibri"/>
              <a:sym typeface="Calibri"/>
            </a:endParaRPr>
          </a:p>
        </p:txBody>
      </p:sp>
      <p:sp>
        <p:nvSpPr>
          <p:cNvPr id="314" name="Google Shape;314;p14"/>
          <p:cNvSpPr/>
          <p:nvPr/>
        </p:nvSpPr>
        <p:spPr>
          <a:xfrm rot="10800000">
            <a:off x="3362325" y="30701871"/>
            <a:ext cx="962025" cy="521079"/>
          </a:xfrm>
          <a:prstGeom prst="rightArrow">
            <a:avLst>
              <a:gd fmla="val 50000" name="adj1"/>
              <a:gd fmla="val 50000" name="adj2"/>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5976">
              <a:solidFill>
                <a:schemeClr val="lt1"/>
              </a:solidFill>
              <a:latin typeface="Calibri"/>
              <a:ea typeface="Calibri"/>
              <a:cs typeface="Calibri"/>
              <a:sym typeface="Calibri"/>
            </a:endParaRPr>
          </a:p>
        </p:txBody>
      </p:sp>
      <p:sp>
        <p:nvSpPr>
          <p:cNvPr id="315" name="Google Shape;315;p14"/>
          <p:cNvSpPr/>
          <p:nvPr/>
        </p:nvSpPr>
        <p:spPr>
          <a:xfrm>
            <a:off x="5371528" y="28786222"/>
            <a:ext cx="642994" cy="1198478"/>
          </a:xfrm>
          <a:prstGeom prst="downArrow">
            <a:avLst>
              <a:gd fmla="val 50000" name="adj1"/>
              <a:gd fmla="val 50000" name="adj2"/>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5976">
              <a:solidFill>
                <a:schemeClr val="lt1"/>
              </a:solidFill>
              <a:latin typeface="Calibri"/>
              <a:ea typeface="Calibri"/>
              <a:cs typeface="Calibri"/>
              <a:sym typeface="Calibri"/>
            </a:endParaRPr>
          </a:p>
        </p:txBody>
      </p:sp>
      <p:sp>
        <p:nvSpPr>
          <p:cNvPr id="316" name="Google Shape;316;p14"/>
          <p:cNvSpPr/>
          <p:nvPr/>
        </p:nvSpPr>
        <p:spPr>
          <a:xfrm>
            <a:off x="1661459" y="30597097"/>
            <a:ext cx="1624666" cy="892554"/>
          </a:xfrm>
          <a:prstGeom prst="round2DiagRect">
            <a:avLst>
              <a:gd fmla="val 16667" name="adj1"/>
              <a:gd fmla="val 0" name="adj2"/>
            </a:avLst>
          </a:prstGeom>
          <a:solidFill>
            <a:srgbClr val="92D050"/>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800">
                <a:solidFill>
                  <a:srgbClr val="7030A0"/>
                </a:solidFill>
                <a:latin typeface="Calibri"/>
                <a:ea typeface="Calibri"/>
                <a:cs typeface="Calibri"/>
                <a:sym typeface="Calibri"/>
              </a:rPr>
              <a:t>unused</a:t>
            </a:r>
            <a:endParaRPr b="1" sz="2800">
              <a:solidFill>
                <a:srgbClr val="7030A0"/>
              </a:solidFill>
              <a:latin typeface="Calibri"/>
              <a:ea typeface="Calibri"/>
              <a:cs typeface="Calibri"/>
              <a:sym typeface="Calibri"/>
            </a:endParaRPr>
          </a:p>
        </p:txBody>
      </p:sp>
      <p:sp>
        <p:nvSpPr>
          <p:cNvPr id="317" name="Google Shape;317;p14"/>
          <p:cNvSpPr txBox="1"/>
          <p:nvPr/>
        </p:nvSpPr>
        <p:spPr>
          <a:xfrm>
            <a:off x="3714750" y="30276044"/>
            <a:ext cx="1055137" cy="461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NO</a:t>
            </a:r>
            <a:endParaRPr sz="2400">
              <a:solidFill>
                <a:schemeClr val="dk1"/>
              </a:solidFill>
              <a:latin typeface="Calibri"/>
              <a:ea typeface="Calibri"/>
              <a:cs typeface="Calibri"/>
              <a:sym typeface="Calibri"/>
            </a:endParaRPr>
          </a:p>
        </p:txBody>
      </p:sp>
      <p:sp>
        <p:nvSpPr>
          <p:cNvPr id="318" name="Google Shape;318;p14"/>
          <p:cNvSpPr txBox="1"/>
          <p:nvPr/>
        </p:nvSpPr>
        <p:spPr>
          <a:xfrm>
            <a:off x="6010275" y="32057219"/>
            <a:ext cx="1055137" cy="461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Yes</a:t>
            </a:r>
            <a:endParaRPr sz="2400">
              <a:solidFill>
                <a:schemeClr val="dk1"/>
              </a:solidFill>
              <a:latin typeface="Calibri"/>
              <a:ea typeface="Calibri"/>
              <a:cs typeface="Calibri"/>
              <a:sym typeface="Calibri"/>
            </a:endParaRPr>
          </a:p>
        </p:txBody>
      </p:sp>
      <p:sp>
        <p:nvSpPr>
          <p:cNvPr id="319" name="Google Shape;319;p14"/>
          <p:cNvSpPr txBox="1"/>
          <p:nvPr/>
        </p:nvSpPr>
        <p:spPr>
          <a:xfrm>
            <a:off x="1778753" y="23940528"/>
            <a:ext cx="3871994" cy="52322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800">
                <a:solidFill>
                  <a:schemeClr val="dk1"/>
                </a:solidFill>
                <a:latin typeface="Calibri"/>
                <a:ea typeface="Calibri"/>
                <a:cs typeface="Calibri"/>
                <a:sym typeface="Calibri"/>
              </a:rPr>
              <a:t>Finger print Generation</a:t>
            </a:r>
            <a:endParaRPr b="1" sz="2800">
              <a:solidFill>
                <a:schemeClr val="dk1"/>
              </a:solidFill>
              <a:latin typeface="Calibri"/>
              <a:ea typeface="Calibri"/>
              <a:cs typeface="Calibri"/>
              <a:sym typeface="Calibri"/>
            </a:endParaRPr>
          </a:p>
        </p:txBody>
      </p:sp>
      <p:sp>
        <p:nvSpPr>
          <p:cNvPr id="320" name="Google Shape;320;p14"/>
          <p:cNvSpPr txBox="1"/>
          <p:nvPr/>
        </p:nvSpPr>
        <p:spPr>
          <a:xfrm>
            <a:off x="7959776" y="25259209"/>
            <a:ext cx="3823331" cy="7449219"/>
          </a:xfrm>
          <a:prstGeom prst="rect">
            <a:avLst/>
          </a:prstGeom>
          <a:noFill/>
          <a:ln cap="flat" cmpd="sng" w="15875">
            <a:solidFill>
              <a:schemeClr val="dk1"/>
            </a:solidFill>
            <a:prstDash val="dash"/>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5976">
              <a:solidFill>
                <a:schemeClr val="dk1"/>
              </a:solidFill>
              <a:latin typeface="Calibri"/>
              <a:ea typeface="Calibri"/>
              <a:cs typeface="Calibri"/>
              <a:sym typeface="Calibri"/>
            </a:endParaRPr>
          </a:p>
          <a:p>
            <a:pPr indent="0" lvl="0" marL="0" marR="0" rtl="0" algn="l">
              <a:spcBef>
                <a:spcPts val="0"/>
              </a:spcBef>
              <a:spcAft>
                <a:spcPts val="0"/>
              </a:spcAft>
              <a:buNone/>
            </a:pPr>
            <a:r>
              <a:t/>
            </a:r>
            <a:endParaRPr sz="5976">
              <a:solidFill>
                <a:schemeClr val="dk1"/>
              </a:solidFill>
              <a:latin typeface="Calibri"/>
              <a:ea typeface="Calibri"/>
              <a:cs typeface="Calibri"/>
              <a:sym typeface="Calibri"/>
            </a:endParaRPr>
          </a:p>
          <a:p>
            <a:pPr indent="0" lvl="0" marL="0" marR="0" rtl="0" algn="l">
              <a:spcBef>
                <a:spcPts val="0"/>
              </a:spcBef>
              <a:spcAft>
                <a:spcPts val="0"/>
              </a:spcAft>
              <a:buNone/>
            </a:pPr>
            <a:r>
              <a:t/>
            </a:r>
            <a:endParaRPr sz="5976">
              <a:solidFill>
                <a:schemeClr val="dk1"/>
              </a:solidFill>
              <a:latin typeface="Calibri"/>
              <a:ea typeface="Calibri"/>
              <a:cs typeface="Calibri"/>
              <a:sym typeface="Calibri"/>
            </a:endParaRPr>
          </a:p>
          <a:p>
            <a:pPr indent="0" lvl="0" marL="0" marR="0" rtl="0" algn="l">
              <a:spcBef>
                <a:spcPts val="0"/>
              </a:spcBef>
              <a:spcAft>
                <a:spcPts val="0"/>
              </a:spcAft>
              <a:buNone/>
            </a:pPr>
            <a:r>
              <a:t/>
            </a:r>
            <a:endParaRPr sz="5976">
              <a:solidFill>
                <a:schemeClr val="dk1"/>
              </a:solidFill>
              <a:latin typeface="Calibri"/>
              <a:ea typeface="Calibri"/>
              <a:cs typeface="Calibri"/>
              <a:sym typeface="Calibri"/>
            </a:endParaRPr>
          </a:p>
          <a:p>
            <a:pPr indent="0" lvl="0" marL="0" marR="0" rtl="0" algn="l">
              <a:spcBef>
                <a:spcPts val="0"/>
              </a:spcBef>
              <a:spcAft>
                <a:spcPts val="0"/>
              </a:spcAft>
              <a:buNone/>
            </a:pPr>
            <a:r>
              <a:t/>
            </a:r>
            <a:endParaRPr sz="5976">
              <a:solidFill>
                <a:schemeClr val="dk1"/>
              </a:solidFill>
              <a:latin typeface="Calibri"/>
              <a:ea typeface="Calibri"/>
              <a:cs typeface="Calibri"/>
              <a:sym typeface="Calibri"/>
            </a:endParaRPr>
          </a:p>
          <a:p>
            <a:pPr indent="0" lvl="0" marL="0" marR="0" rtl="0" algn="l">
              <a:spcBef>
                <a:spcPts val="0"/>
              </a:spcBef>
              <a:spcAft>
                <a:spcPts val="0"/>
              </a:spcAft>
              <a:buNone/>
            </a:pPr>
            <a:r>
              <a:t/>
            </a:r>
            <a:endParaRPr sz="5976">
              <a:solidFill>
                <a:schemeClr val="dk1"/>
              </a:solidFill>
              <a:latin typeface="Calibri"/>
              <a:ea typeface="Calibri"/>
              <a:cs typeface="Calibri"/>
              <a:sym typeface="Calibri"/>
            </a:endParaRPr>
          </a:p>
          <a:p>
            <a:pPr indent="0" lvl="0" marL="0" marR="0" rtl="0" algn="l">
              <a:spcBef>
                <a:spcPts val="0"/>
              </a:spcBef>
              <a:spcAft>
                <a:spcPts val="0"/>
              </a:spcAft>
              <a:buNone/>
            </a:pPr>
            <a:r>
              <a:t/>
            </a:r>
            <a:endParaRPr sz="5976">
              <a:solidFill>
                <a:schemeClr val="dk1"/>
              </a:solidFill>
              <a:latin typeface="Calibri"/>
              <a:ea typeface="Calibri"/>
              <a:cs typeface="Calibri"/>
              <a:sym typeface="Calibri"/>
            </a:endParaRPr>
          </a:p>
          <a:p>
            <a:pPr indent="0" lvl="0" marL="0" marR="0" rtl="0" algn="l">
              <a:spcBef>
                <a:spcPts val="0"/>
              </a:spcBef>
              <a:spcAft>
                <a:spcPts val="0"/>
              </a:spcAft>
              <a:buNone/>
            </a:pPr>
            <a:r>
              <a:t/>
            </a:r>
            <a:endParaRPr sz="5976">
              <a:solidFill>
                <a:schemeClr val="dk1"/>
              </a:solidFill>
              <a:latin typeface="Calibri"/>
              <a:ea typeface="Calibri"/>
              <a:cs typeface="Calibri"/>
              <a:sym typeface="Calibri"/>
            </a:endParaRPr>
          </a:p>
        </p:txBody>
      </p:sp>
      <p:sp>
        <p:nvSpPr>
          <p:cNvPr id="321" name="Google Shape;321;p14"/>
          <p:cNvSpPr/>
          <p:nvPr/>
        </p:nvSpPr>
        <p:spPr>
          <a:xfrm>
            <a:off x="9056469" y="26048569"/>
            <a:ext cx="1399375" cy="824624"/>
          </a:xfrm>
          <a:prstGeom prst="snip1Rect">
            <a:avLst>
              <a:gd fmla="val 16667" name="adj"/>
            </a:avLst>
          </a:prstGeom>
          <a:solidFill>
            <a:srgbClr val="A5A5A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800">
                <a:solidFill>
                  <a:schemeClr val="lt1"/>
                </a:solidFill>
                <a:latin typeface="Calibri"/>
                <a:ea typeface="Calibri"/>
                <a:cs typeface="Calibri"/>
                <a:sym typeface="Calibri"/>
              </a:rPr>
              <a:t>DUT</a:t>
            </a:r>
            <a:endParaRPr sz="2800">
              <a:solidFill>
                <a:schemeClr val="lt1"/>
              </a:solidFill>
              <a:latin typeface="Calibri"/>
              <a:ea typeface="Calibri"/>
              <a:cs typeface="Calibri"/>
              <a:sym typeface="Calibri"/>
            </a:endParaRPr>
          </a:p>
        </p:txBody>
      </p:sp>
      <p:sp>
        <p:nvSpPr>
          <p:cNvPr id="322" name="Google Shape;322;p14"/>
          <p:cNvSpPr/>
          <p:nvPr/>
        </p:nvSpPr>
        <p:spPr>
          <a:xfrm>
            <a:off x="8812111" y="27345666"/>
            <a:ext cx="1911549" cy="966639"/>
          </a:xfrm>
          <a:prstGeom prst="roundRect">
            <a:avLst>
              <a:gd fmla="val 16667" name="adj"/>
            </a:avLst>
          </a:prstGeom>
          <a:solidFill>
            <a:srgbClr val="C4E0B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rgbClr val="002060"/>
                </a:solidFill>
                <a:latin typeface="Calibri"/>
                <a:ea typeface="Calibri"/>
                <a:cs typeface="Calibri"/>
                <a:sym typeface="Calibri"/>
              </a:rPr>
              <a:t>Placed the inverter based RO</a:t>
            </a:r>
            <a:endParaRPr sz="1600">
              <a:solidFill>
                <a:srgbClr val="002060"/>
              </a:solidFill>
              <a:latin typeface="Calibri"/>
              <a:ea typeface="Calibri"/>
              <a:cs typeface="Calibri"/>
              <a:sym typeface="Calibri"/>
            </a:endParaRPr>
          </a:p>
        </p:txBody>
      </p:sp>
      <p:sp>
        <p:nvSpPr>
          <p:cNvPr id="323" name="Google Shape;323;p14"/>
          <p:cNvSpPr/>
          <p:nvPr/>
        </p:nvSpPr>
        <p:spPr>
          <a:xfrm>
            <a:off x="9543720" y="28321828"/>
            <a:ext cx="427869" cy="455025"/>
          </a:xfrm>
          <a:prstGeom prst="downArrow">
            <a:avLst>
              <a:gd fmla="val 50000" name="adj1"/>
              <a:gd fmla="val 50000" name="adj2"/>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5976">
              <a:solidFill>
                <a:schemeClr val="lt1"/>
              </a:solidFill>
              <a:latin typeface="Calibri"/>
              <a:ea typeface="Calibri"/>
              <a:cs typeface="Calibri"/>
              <a:sym typeface="Calibri"/>
            </a:endParaRPr>
          </a:p>
        </p:txBody>
      </p:sp>
      <p:sp>
        <p:nvSpPr>
          <p:cNvPr id="324" name="Google Shape;324;p14"/>
          <p:cNvSpPr/>
          <p:nvPr/>
        </p:nvSpPr>
        <p:spPr>
          <a:xfrm>
            <a:off x="8545251" y="28783250"/>
            <a:ext cx="2535930" cy="1042838"/>
          </a:xfrm>
          <a:prstGeom prst="roundRect">
            <a:avLst>
              <a:gd fmla="val 16667" name="adj"/>
            </a:avLst>
          </a:prstGeom>
          <a:solidFill>
            <a:srgbClr val="C4E0B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rgbClr val="002060"/>
                </a:solidFill>
                <a:latin typeface="Calibri"/>
                <a:ea typeface="Calibri"/>
                <a:cs typeface="Calibri"/>
                <a:sym typeface="Calibri"/>
              </a:rPr>
              <a:t>Construct Frequency array of RO of different location. F</a:t>
            </a:r>
            <a:r>
              <a:rPr baseline="-25000" lang="en-US" sz="1200">
                <a:solidFill>
                  <a:srgbClr val="002060"/>
                </a:solidFill>
                <a:latin typeface="Calibri"/>
                <a:ea typeface="Calibri"/>
                <a:cs typeface="Calibri"/>
                <a:sym typeface="Calibri"/>
              </a:rPr>
              <a:t>array </a:t>
            </a:r>
            <a:r>
              <a:rPr lang="en-US" sz="1200">
                <a:solidFill>
                  <a:srgbClr val="002060"/>
                </a:solidFill>
                <a:latin typeface="Calibri"/>
                <a:ea typeface="Calibri"/>
                <a:cs typeface="Calibri"/>
                <a:sym typeface="Calibri"/>
              </a:rPr>
              <a:t> =[f</a:t>
            </a:r>
            <a:r>
              <a:rPr baseline="-25000" lang="en-US" sz="1200">
                <a:solidFill>
                  <a:srgbClr val="002060"/>
                </a:solidFill>
                <a:latin typeface="Calibri"/>
                <a:ea typeface="Calibri"/>
                <a:cs typeface="Calibri"/>
                <a:sym typeface="Calibri"/>
              </a:rPr>
              <a:t>1</a:t>
            </a:r>
            <a:r>
              <a:rPr lang="en-US" sz="1200">
                <a:solidFill>
                  <a:srgbClr val="002060"/>
                </a:solidFill>
                <a:latin typeface="Calibri"/>
                <a:ea typeface="Calibri"/>
                <a:cs typeface="Calibri"/>
                <a:sym typeface="Calibri"/>
              </a:rPr>
              <a:t>, f</a:t>
            </a:r>
            <a:r>
              <a:rPr baseline="-25000" lang="en-US" sz="1200">
                <a:solidFill>
                  <a:srgbClr val="002060"/>
                </a:solidFill>
                <a:latin typeface="Calibri"/>
                <a:ea typeface="Calibri"/>
                <a:cs typeface="Calibri"/>
                <a:sym typeface="Calibri"/>
              </a:rPr>
              <a:t>2</a:t>
            </a:r>
            <a:r>
              <a:rPr lang="en-US" sz="1200">
                <a:solidFill>
                  <a:srgbClr val="002060"/>
                </a:solidFill>
                <a:latin typeface="Calibri"/>
                <a:ea typeface="Calibri"/>
                <a:cs typeface="Calibri"/>
                <a:sym typeface="Calibri"/>
              </a:rPr>
              <a:t>, …f</a:t>
            </a:r>
            <a:r>
              <a:rPr baseline="-25000" lang="en-US" sz="1200">
                <a:solidFill>
                  <a:srgbClr val="002060"/>
                </a:solidFill>
                <a:latin typeface="Calibri"/>
                <a:ea typeface="Calibri"/>
                <a:cs typeface="Calibri"/>
                <a:sym typeface="Calibri"/>
              </a:rPr>
              <a:t>k</a:t>
            </a:r>
            <a:r>
              <a:rPr lang="en-US" sz="1200">
                <a:solidFill>
                  <a:srgbClr val="002060"/>
                </a:solidFill>
                <a:latin typeface="Calibri"/>
                <a:ea typeface="Calibri"/>
                <a:cs typeface="Calibri"/>
                <a:sym typeface="Calibri"/>
              </a:rPr>
              <a:t>]</a:t>
            </a:r>
            <a:endParaRPr baseline="-25000" sz="1600">
              <a:solidFill>
                <a:srgbClr val="002060"/>
              </a:solidFill>
              <a:latin typeface="Calibri"/>
              <a:ea typeface="Calibri"/>
              <a:cs typeface="Calibri"/>
              <a:sym typeface="Calibri"/>
            </a:endParaRPr>
          </a:p>
        </p:txBody>
      </p:sp>
      <p:sp>
        <p:nvSpPr>
          <p:cNvPr id="325" name="Google Shape;325;p14"/>
          <p:cNvSpPr/>
          <p:nvPr/>
        </p:nvSpPr>
        <p:spPr>
          <a:xfrm>
            <a:off x="9582770" y="26883553"/>
            <a:ext cx="341194" cy="455025"/>
          </a:xfrm>
          <a:prstGeom prst="downArrow">
            <a:avLst>
              <a:gd fmla="val 50000" name="adj1"/>
              <a:gd fmla="val 50000" name="adj2"/>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5976">
              <a:solidFill>
                <a:schemeClr val="lt1"/>
              </a:solidFill>
              <a:latin typeface="Calibri"/>
              <a:ea typeface="Calibri"/>
              <a:cs typeface="Calibri"/>
              <a:sym typeface="Calibri"/>
            </a:endParaRPr>
          </a:p>
        </p:txBody>
      </p:sp>
      <p:sp>
        <p:nvSpPr>
          <p:cNvPr id="326" name="Google Shape;326;p14"/>
          <p:cNvSpPr txBox="1"/>
          <p:nvPr/>
        </p:nvSpPr>
        <p:spPr>
          <a:xfrm>
            <a:off x="8062963" y="25467200"/>
            <a:ext cx="3307807" cy="52322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800">
                <a:solidFill>
                  <a:schemeClr val="dk1"/>
                </a:solidFill>
                <a:latin typeface="Calibri"/>
                <a:ea typeface="Calibri"/>
                <a:cs typeface="Calibri"/>
                <a:sym typeface="Calibri"/>
              </a:rPr>
              <a:t>DUT’s Measurement</a:t>
            </a:r>
            <a:endParaRPr b="1" sz="2800">
              <a:solidFill>
                <a:schemeClr val="dk1"/>
              </a:solidFill>
              <a:latin typeface="Calibri"/>
              <a:ea typeface="Calibri"/>
              <a:cs typeface="Calibri"/>
              <a:sym typeface="Calibri"/>
            </a:endParaRPr>
          </a:p>
        </p:txBody>
      </p:sp>
      <p:sp>
        <p:nvSpPr>
          <p:cNvPr id="327" name="Google Shape;327;p14"/>
          <p:cNvSpPr txBox="1"/>
          <p:nvPr/>
        </p:nvSpPr>
        <p:spPr>
          <a:xfrm>
            <a:off x="772015" y="32134809"/>
            <a:ext cx="3899652" cy="2308324"/>
          </a:xfrm>
          <a:prstGeom prst="rect">
            <a:avLst/>
          </a:prstGeom>
          <a:noFill/>
          <a:ln>
            <a:noFill/>
          </a:ln>
        </p:spPr>
        <p:txBody>
          <a:bodyPr anchorCtr="0" anchor="t" bIns="45700" lIns="91425" spcFirstLastPara="1" rIns="91425" wrap="square" tIns="45700">
            <a:noAutofit/>
          </a:bodyPr>
          <a:lstStyle/>
          <a:p>
            <a:pPr indent="-342900" lvl="0" marL="342900" marR="0" rtl="0" algn="just">
              <a:spcBef>
                <a:spcPts val="0"/>
              </a:spcBef>
              <a:spcAft>
                <a:spcPts val="0"/>
              </a:spcAft>
              <a:buClr>
                <a:schemeClr val="dk1"/>
              </a:buClr>
              <a:buSzPts val="2400"/>
              <a:buFont typeface="Noto Sans Symbols"/>
              <a:buChar char="❑"/>
            </a:pPr>
            <a:r>
              <a:rPr lang="en-US" sz="2400">
                <a:solidFill>
                  <a:schemeClr val="dk1"/>
                </a:solidFill>
                <a:latin typeface="Calibri"/>
                <a:ea typeface="Calibri"/>
                <a:cs typeface="Calibri"/>
                <a:sym typeface="Calibri"/>
              </a:rPr>
              <a:t>Using Ring Oscillator of different location on the FPGA</a:t>
            </a:r>
            <a:endParaRPr/>
          </a:p>
          <a:p>
            <a:pPr indent="-342900" lvl="0" marL="342900" marR="0" rtl="0" algn="l">
              <a:spcBef>
                <a:spcPts val="0"/>
              </a:spcBef>
              <a:spcAft>
                <a:spcPts val="0"/>
              </a:spcAft>
              <a:buClr>
                <a:schemeClr val="dk1"/>
              </a:buClr>
              <a:buSzPts val="2400"/>
              <a:buFont typeface="Noto Sans Symbols"/>
              <a:buChar char="❑"/>
            </a:pPr>
            <a:r>
              <a:rPr lang="en-US" sz="2400">
                <a:solidFill>
                  <a:schemeClr val="dk1"/>
                </a:solidFill>
                <a:latin typeface="Calibri"/>
                <a:ea typeface="Calibri"/>
                <a:cs typeface="Calibri"/>
                <a:sym typeface="Calibri"/>
              </a:rPr>
              <a:t>Machine learning technique is  used for the decision of recycled FPGA</a:t>
            </a:r>
            <a:endParaRPr sz="2400">
              <a:solidFill>
                <a:schemeClr val="dk1"/>
              </a:solidFill>
              <a:latin typeface="Calibri"/>
              <a:ea typeface="Calibri"/>
              <a:cs typeface="Calibri"/>
              <a:sym typeface="Calibri"/>
            </a:endParaRPr>
          </a:p>
        </p:txBody>
      </p:sp>
      <p:sp>
        <p:nvSpPr>
          <p:cNvPr id="328" name="Google Shape;328;p14"/>
          <p:cNvSpPr/>
          <p:nvPr/>
        </p:nvSpPr>
        <p:spPr>
          <a:xfrm>
            <a:off x="8229600" y="33137475"/>
            <a:ext cx="3298196" cy="1510600"/>
          </a:xfrm>
          <a:prstGeom prst="horizontalScroll">
            <a:avLst>
              <a:gd fmla="val 12500" name="adj"/>
            </a:avLst>
          </a:prstGeom>
          <a:solidFill>
            <a:srgbClr val="00B0F0"/>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lt1"/>
                </a:solidFill>
                <a:latin typeface="Calibri"/>
                <a:ea typeface="Calibri"/>
                <a:cs typeface="Calibri"/>
                <a:sym typeface="Calibri"/>
              </a:rPr>
              <a:t>Flow of measurement using RO and Machine Learning</a:t>
            </a:r>
            <a:endParaRPr sz="2400">
              <a:solidFill>
                <a:schemeClr val="lt1"/>
              </a:solidFill>
              <a:latin typeface="Calibri"/>
              <a:ea typeface="Calibri"/>
              <a:cs typeface="Calibri"/>
              <a:sym typeface="Calibri"/>
            </a:endParaRPr>
          </a:p>
        </p:txBody>
      </p:sp>
      <p:grpSp>
        <p:nvGrpSpPr>
          <p:cNvPr id="329" name="Google Shape;329;p14"/>
          <p:cNvGrpSpPr/>
          <p:nvPr/>
        </p:nvGrpSpPr>
        <p:grpSpPr>
          <a:xfrm>
            <a:off x="794220" y="23809988"/>
            <a:ext cx="6896196" cy="11033464"/>
            <a:chOff x="794220" y="23809988"/>
            <a:chExt cx="6896196" cy="11033464"/>
          </a:xfrm>
        </p:grpSpPr>
        <p:sp>
          <p:nvSpPr>
            <p:cNvPr id="330" name="Google Shape;330;p14"/>
            <p:cNvSpPr txBox="1"/>
            <p:nvPr/>
          </p:nvSpPr>
          <p:spPr>
            <a:xfrm>
              <a:off x="794220" y="23809988"/>
              <a:ext cx="6896196" cy="11033464"/>
            </a:xfrm>
            <a:prstGeom prst="rect">
              <a:avLst/>
            </a:prstGeom>
            <a:noFill/>
            <a:ln cap="flat" cmpd="sng" w="15875">
              <a:solidFill>
                <a:schemeClr val="dk1"/>
              </a:solidFill>
              <a:prstDash val="dash"/>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5976">
                <a:solidFill>
                  <a:schemeClr val="dk1"/>
                </a:solidFill>
                <a:latin typeface="Calibri"/>
                <a:ea typeface="Calibri"/>
                <a:cs typeface="Calibri"/>
                <a:sym typeface="Calibri"/>
              </a:endParaRPr>
            </a:p>
            <a:p>
              <a:pPr indent="0" lvl="0" marL="0" marR="0" rtl="0" algn="l">
                <a:spcBef>
                  <a:spcPts val="0"/>
                </a:spcBef>
                <a:spcAft>
                  <a:spcPts val="0"/>
                </a:spcAft>
                <a:buNone/>
              </a:pPr>
              <a:r>
                <a:t/>
              </a:r>
              <a:endParaRPr b="1" sz="5976">
                <a:solidFill>
                  <a:schemeClr val="dk1"/>
                </a:solidFill>
                <a:latin typeface="Calibri"/>
                <a:ea typeface="Calibri"/>
                <a:cs typeface="Calibri"/>
                <a:sym typeface="Calibri"/>
              </a:endParaRPr>
            </a:p>
            <a:p>
              <a:pPr indent="0" lvl="0" marL="0" marR="0" rtl="0" algn="l">
                <a:spcBef>
                  <a:spcPts val="0"/>
                </a:spcBef>
                <a:spcAft>
                  <a:spcPts val="0"/>
                </a:spcAft>
                <a:buNone/>
              </a:pPr>
              <a:r>
                <a:t/>
              </a:r>
              <a:endParaRPr b="1" sz="5976">
                <a:solidFill>
                  <a:schemeClr val="dk1"/>
                </a:solidFill>
                <a:latin typeface="Calibri"/>
                <a:ea typeface="Calibri"/>
                <a:cs typeface="Calibri"/>
                <a:sym typeface="Calibri"/>
              </a:endParaRPr>
            </a:p>
            <a:p>
              <a:pPr indent="0" lvl="0" marL="0" marR="0" rtl="0" algn="l">
                <a:spcBef>
                  <a:spcPts val="0"/>
                </a:spcBef>
                <a:spcAft>
                  <a:spcPts val="0"/>
                </a:spcAft>
                <a:buNone/>
              </a:pPr>
              <a:r>
                <a:t/>
              </a:r>
              <a:endParaRPr b="1" sz="5976">
                <a:solidFill>
                  <a:schemeClr val="dk1"/>
                </a:solidFill>
                <a:latin typeface="Calibri"/>
                <a:ea typeface="Calibri"/>
                <a:cs typeface="Calibri"/>
                <a:sym typeface="Calibri"/>
              </a:endParaRPr>
            </a:p>
            <a:p>
              <a:pPr indent="0" lvl="0" marL="0" marR="0" rtl="0" algn="l">
                <a:spcBef>
                  <a:spcPts val="0"/>
                </a:spcBef>
                <a:spcAft>
                  <a:spcPts val="0"/>
                </a:spcAft>
                <a:buNone/>
              </a:pPr>
              <a:r>
                <a:t/>
              </a:r>
              <a:endParaRPr b="1" sz="5976">
                <a:solidFill>
                  <a:schemeClr val="dk1"/>
                </a:solidFill>
                <a:latin typeface="Calibri"/>
                <a:ea typeface="Calibri"/>
                <a:cs typeface="Calibri"/>
                <a:sym typeface="Calibri"/>
              </a:endParaRPr>
            </a:p>
            <a:p>
              <a:pPr indent="0" lvl="0" marL="0" marR="0" rtl="0" algn="l">
                <a:spcBef>
                  <a:spcPts val="0"/>
                </a:spcBef>
                <a:spcAft>
                  <a:spcPts val="0"/>
                </a:spcAft>
                <a:buNone/>
              </a:pPr>
              <a:r>
                <a:t/>
              </a:r>
              <a:endParaRPr b="1" sz="5976">
                <a:solidFill>
                  <a:schemeClr val="dk1"/>
                </a:solidFill>
                <a:latin typeface="Calibri"/>
                <a:ea typeface="Calibri"/>
                <a:cs typeface="Calibri"/>
                <a:sym typeface="Calibri"/>
              </a:endParaRPr>
            </a:p>
            <a:p>
              <a:pPr indent="0" lvl="0" marL="0" marR="0" rtl="0" algn="l">
                <a:spcBef>
                  <a:spcPts val="0"/>
                </a:spcBef>
                <a:spcAft>
                  <a:spcPts val="0"/>
                </a:spcAft>
                <a:buNone/>
              </a:pPr>
              <a:r>
                <a:t/>
              </a:r>
              <a:endParaRPr b="1" sz="5976">
                <a:solidFill>
                  <a:schemeClr val="dk1"/>
                </a:solidFill>
                <a:latin typeface="Calibri"/>
                <a:ea typeface="Calibri"/>
                <a:cs typeface="Calibri"/>
                <a:sym typeface="Calibri"/>
              </a:endParaRPr>
            </a:p>
            <a:p>
              <a:pPr indent="0" lvl="0" marL="0" marR="0" rtl="0" algn="l">
                <a:spcBef>
                  <a:spcPts val="0"/>
                </a:spcBef>
                <a:spcAft>
                  <a:spcPts val="0"/>
                </a:spcAft>
                <a:buNone/>
              </a:pPr>
              <a:r>
                <a:t/>
              </a:r>
              <a:endParaRPr b="1" sz="5976">
                <a:solidFill>
                  <a:schemeClr val="dk1"/>
                </a:solidFill>
                <a:latin typeface="Calibri"/>
                <a:ea typeface="Calibri"/>
                <a:cs typeface="Calibri"/>
                <a:sym typeface="Calibri"/>
              </a:endParaRPr>
            </a:p>
            <a:p>
              <a:pPr indent="0" lvl="0" marL="0" marR="0" rtl="0" algn="l">
                <a:spcBef>
                  <a:spcPts val="0"/>
                </a:spcBef>
                <a:spcAft>
                  <a:spcPts val="0"/>
                </a:spcAft>
                <a:buNone/>
              </a:pPr>
              <a:r>
                <a:t/>
              </a:r>
              <a:endParaRPr b="1" sz="5976">
                <a:solidFill>
                  <a:schemeClr val="dk1"/>
                </a:solidFill>
                <a:latin typeface="Calibri"/>
                <a:ea typeface="Calibri"/>
                <a:cs typeface="Calibri"/>
                <a:sym typeface="Calibri"/>
              </a:endParaRPr>
            </a:p>
            <a:p>
              <a:pPr indent="0" lvl="0" marL="0" marR="0" rtl="0" algn="l">
                <a:spcBef>
                  <a:spcPts val="0"/>
                </a:spcBef>
                <a:spcAft>
                  <a:spcPts val="0"/>
                </a:spcAft>
                <a:buNone/>
              </a:pPr>
              <a:r>
                <a:t/>
              </a:r>
              <a:endParaRPr b="1" sz="5976">
                <a:solidFill>
                  <a:schemeClr val="dk1"/>
                </a:solidFill>
                <a:latin typeface="Calibri"/>
                <a:ea typeface="Calibri"/>
                <a:cs typeface="Calibri"/>
                <a:sym typeface="Calibri"/>
              </a:endParaRPr>
            </a:p>
            <a:p>
              <a:pPr indent="0" lvl="0" marL="0" marR="0" rtl="0" algn="l">
                <a:spcBef>
                  <a:spcPts val="0"/>
                </a:spcBef>
                <a:spcAft>
                  <a:spcPts val="0"/>
                </a:spcAft>
                <a:buNone/>
              </a:pPr>
              <a:r>
                <a:t/>
              </a:r>
              <a:endParaRPr b="1" sz="5976">
                <a:solidFill>
                  <a:schemeClr val="dk1"/>
                </a:solidFill>
                <a:latin typeface="Calibri"/>
                <a:ea typeface="Calibri"/>
                <a:cs typeface="Calibri"/>
                <a:sym typeface="Calibri"/>
              </a:endParaRPr>
            </a:p>
            <a:p>
              <a:pPr indent="0" lvl="0" marL="0" marR="0" rtl="0" algn="l">
                <a:spcBef>
                  <a:spcPts val="0"/>
                </a:spcBef>
                <a:spcAft>
                  <a:spcPts val="0"/>
                </a:spcAft>
                <a:buNone/>
              </a:pPr>
              <a:r>
                <a:t/>
              </a:r>
              <a:endParaRPr b="1" sz="5976">
                <a:solidFill>
                  <a:schemeClr val="dk1"/>
                </a:solidFill>
                <a:latin typeface="Calibri"/>
                <a:ea typeface="Calibri"/>
                <a:cs typeface="Calibri"/>
                <a:sym typeface="Calibri"/>
              </a:endParaRPr>
            </a:p>
          </p:txBody>
        </p:sp>
        <p:sp>
          <p:nvSpPr>
            <p:cNvPr id="331" name="Google Shape;331;p14"/>
            <p:cNvSpPr txBox="1"/>
            <p:nvPr/>
          </p:nvSpPr>
          <p:spPr>
            <a:xfrm>
              <a:off x="1159321" y="25133791"/>
              <a:ext cx="1684097"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New sample IC</a:t>
              </a:r>
              <a:endParaRPr sz="1800">
                <a:solidFill>
                  <a:schemeClr val="dk1"/>
                </a:solidFill>
                <a:latin typeface="Calibri"/>
                <a:ea typeface="Calibri"/>
                <a:cs typeface="Calibri"/>
                <a:sym typeface="Calibri"/>
              </a:endParaRPr>
            </a:p>
          </p:txBody>
        </p:sp>
      </p:grpSp>
      <p:sp>
        <p:nvSpPr>
          <p:cNvPr id="332" name="Google Shape;332;p14"/>
          <p:cNvSpPr/>
          <p:nvPr/>
        </p:nvSpPr>
        <p:spPr>
          <a:xfrm rot="10800000">
            <a:off x="7089057" y="29843370"/>
            <a:ext cx="2882532" cy="1507449"/>
          </a:xfrm>
          <a:prstGeom prst="bentArrow">
            <a:avLst>
              <a:gd fmla="val 25000" name="adj1"/>
              <a:gd fmla="val 25000" name="adj2"/>
              <a:gd fmla="val 25000" name="adj3"/>
              <a:gd fmla="val 43750" name="adj4"/>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5976">
              <a:solidFill>
                <a:schemeClr val="dk1"/>
              </a:solidFill>
              <a:latin typeface="Calibri"/>
              <a:ea typeface="Calibri"/>
              <a:cs typeface="Calibri"/>
              <a:sym typeface="Calibri"/>
            </a:endParaRPr>
          </a:p>
        </p:txBody>
      </p:sp>
      <p:sp>
        <p:nvSpPr>
          <p:cNvPr id="333" name="Google Shape;333;p14"/>
          <p:cNvSpPr txBox="1"/>
          <p:nvPr/>
        </p:nvSpPr>
        <p:spPr>
          <a:xfrm>
            <a:off x="18723102" y="20541369"/>
            <a:ext cx="6792014" cy="461665"/>
          </a:xfrm>
          <a:prstGeom prst="rect">
            <a:avLst/>
          </a:prstGeom>
          <a:gradFill>
            <a:gsLst>
              <a:gs pos="0">
                <a:schemeClr val="accent5"/>
              </a:gs>
              <a:gs pos="50000">
                <a:srgbClr val="BDCAF0"/>
              </a:gs>
              <a:gs pos="100000">
                <a:srgbClr val="DEE4F7"/>
              </a:gs>
            </a:gsLst>
            <a:lin ang="5400000" scaled="0"/>
          </a:gradFill>
          <a:ln>
            <a:noFill/>
          </a:ln>
          <a:effectLst>
            <a:outerShdw blurRad="50800" rotWithShape="0" algn="t" dir="5400000" dist="38100">
              <a:srgbClr val="000000">
                <a:alpha val="40000"/>
              </a:srgbClr>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chemeClr val="dk1"/>
                </a:solidFill>
                <a:latin typeface="Arial"/>
                <a:ea typeface="Arial"/>
                <a:cs typeface="Arial"/>
                <a:sym typeface="Arial"/>
              </a:rPr>
              <a:t>     Proposed Measurement environment</a:t>
            </a:r>
            <a:endParaRPr/>
          </a:p>
        </p:txBody>
      </p:sp>
      <p:sp>
        <p:nvSpPr>
          <p:cNvPr id="334" name="Google Shape;334;p14"/>
          <p:cNvSpPr txBox="1"/>
          <p:nvPr/>
        </p:nvSpPr>
        <p:spPr>
          <a:xfrm rot="5400000">
            <a:off x="16389034" y="19224499"/>
            <a:ext cx="4016775" cy="52322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800">
                <a:solidFill>
                  <a:schemeClr val="dk1"/>
                </a:solidFill>
                <a:latin typeface="Arial"/>
                <a:ea typeface="Arial"/>
                <a:cs typeface="Arial"/>
                <a:sym typeface="Arial"/>
              </a:rPr>
              <a:t>Device under Analysis</a:t>
            </a:r>
            <a:endParaRPr sz="2800">
              <a:solidFill>
                <a:schemeClr val="dk1"/>
              </a:solidFill>
              <a:latin typeface="Arial"/>
              <a:ea typeface="Arial"/>
              <a:cs typeface="Arial"/>
              <a:sym typeface="Arial"/>
            </a:endParaRPr>
          </a:p>
        </p:txBody>
      </p:sp>
      <p:sp>
        <p:nvSpPr>
          <p:cNvPr id="335" name="Google Shape;335;p14"/>
          <p:cNvSpPr/>
          <p:nvPr/>
        </p:nvSpPr>
        <p:spPr>
          <a:xfrm>
            <a:off x="18563334" y="19755489"/>
            <a:ext cx="515333" cy="326843"/>
          </a:xfrm>
          <a:prstGeom prst="rightArrow">
            <a:avLst>
              <a:gd fmla="val 50000" name="adj1"/>
              <a:gd fmla="val 50000" name="adj2"/>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5976">
              <a:solidFill>
                <a:schemeClr val="lt1"/>
              </a:solidFill>
              <a:latin typeface="Calibri"/>
              <a:ea typeface="Calibri"/>
              <a:cs typeface="Calibri"/>
              <a:sym typeface="Calibri"/>
            </a:endParaRPr>
          </a:p>
        </p:txBody>
      </p:sp>
      <p:sp>
        <p:nvSpPr>
          <p:cNvPr id="336" name="Google Shape;336;p14"/>
          <p:cNvSpPr txBox="1"/>
          <p:nvPr/>
        </p:nvSpPr>
        <p:spPr>
          <a:xfrm>
            <a:off x="21526820" y="19705842"/>
            <a:ext cx="3156970" cy="52322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800">
                <a:solidFill>
                  <a:schemeClr val="dk1"/>
                </a:solidFill>
                <a:latin typeface="Calibri"/>
                <a:ea typeface="Calibri"/>
                <a:cs typeface="Calibri"/>
                <a:sym typeface="Calibri"/>
              </a:rPr>
              <a:t>Suspicious FPGA</a:t>
            </a:r>
            <a:endParaRPr sz="2800">
              <a:solidFill>
                <a:schemeClr val="dk1"/>
              </a:solidFill>
              <a:latin typeface="Calibri"/>
              <a:ea typeface="Calibri"/>
              <a:cs typeface="Calibri"/>
              <a:sym typeface="Calibri"/>
            </a:endParaRPr>
          </a:p>
        </p:txBody>
      </p:sp>
      <p:sp>
        <p:nvSpPr>
          <p:cNvPr id="337" name="Google Shape;337;p14"/>
          <p:cNvSpPr/>
          <p:nvPr/>
        </p:nvSpPr>
        <p:spPr>
          <a:xfrm rot="10800000">
            <a:off x="20819344" y="19823659"/>
            <a:ext cx="633309" cy="277722"/>
          </a:xfrm>
          <a:prstGeom prst="rightArrow">
            <a:avLst>
              <a:gd fmla="val 50000" name="adj1"/>
              <a:gd fmla="val 50000" name="adj2"/>
            </a:avLst>
          </a:prstGeom>
          <a:solidFill>
            <a:srgbClr val="FF0000"/>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5976">
              <a:solidFill>
                <a:schemeClr val="lt1"/>
              </a:solidFill>
              <a:latin typeface="Calibri"/>
              <a:ea typeface="Calibri"/>
              <a:cs typeface="Calibri"/>
              <a:sym typeface="Calibri"/>
            </a:endParaRPr>
          </a:p>
        </p:txBody>
      </p:sp>
      <p:sp>
        <p:nvSpPr>
          <p:cNvPr id="338" name="Google Shape;338;p14"/>
          <p:cNvSpPr txBox="1"/>
          <p:nvPr/>
        </p:nvSpPr>
        <p:spPr>
          <a:xfrm>
            <a:off x="10468124" y="15310698"/>
            <a:ext cx="3522849" cy="52322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800">
                <a:solidFill>
                  <a:schemeClr val="dk1"/>
                </a:solidFill>
                <a:latin typeface="Calibri"/>
                <a:ea typeface="Calibri"/>
                <a:cs typeface="Calibri"/>
                <a:sym typeface="Calibri"/>
              </a:rPr>
              <a:t>Ring Oscillator</a:t>
            </a:r>
            <a:endParaRPr sz="2800">
              <a:solidFill>
                <a:schemeClr val="dk1"/>
              </a:solidFill>
              <a:latin typeface="Calibri"/>
              <a:ea typeface="Calibri"/>
              <a:cs typeface="Calibri"/>
              <a:sym typeface="Calibri"/>
            </a:endParaRPr>
          </a:p>
        </p:txBody>
      </p:sp>
      <p:sp>
        <p:nvSpPr>
          <p:cNvPr id="339" name="Google Shape;339;p14"/>
          <p:cNvSpPr txBox="1"/>
          <p:nvPr/>
        </p:nvSpPr>
        <p:spPr>
          <a:xfrm>
            <a:off x="1398295" y="13257269"/>
            <a:ext cx="6474182" cy="2862322"/>
          </a:xfrm>
          <a:prstGeom prst="rect">
            <a:avLst/>
          </a:prstGeom>
          <a:noFill/>
          <a:ln>
            <a:noFill/>
          </a:ln>
        </p:spPr>
        <p:txBody>
          <a:bodyPr anchorCtr="0" anchor="t" bIns="45700" lIns="91425" spcFirstLastPara="1" rIns="91425" wrap="square" tIns="45700">
            <a:noAutofit/>
          </a:bodyPr>
          <a:lstStyle/>
          <a:p>
            <a:pPr indent="-457200" lvl="0" marL="457200" marR="0" rtl="0" algn="just">
              <a:spcBef>
                <a:spcPts val="0"/>
              </a:spcBef>
              <a:spcAft>
                <a:spcPts val="0"/>
              </a:spcAft>
              <a:buClr>
                <a:schemeClr val="dk1"/>
              </a:buClr>
              <a:buSzPts val="3000"/>
              <a:buFont typeface="Noto Sans Symbols"/>
              <a:buChar char="➢"/>
            </a:pPr>
            <a:r>
              <a:rPr lang="en-US" sz="3000">
                <a:solidFill>
                  <a:schemeClr val="dk1"/>
                </a:solidFill>
                <a:latin typeface="Calibri"/>
                <a:ea typeface="Calibri"/>
                <a:cs typeface="Calibri"/>
                <a:sym typeface="Calibri"/>
              </a:rPr>
              <a:t>Ring Oscillator(RO) is composed of odd number of inverters with feedback loop and a NAND gate for enabling purpose.</a:t>
            </a:r>
            <a:endParaRPr/>
          </a:p>
          <a:p>
            <a:pPr indent="-457200" lvl="0" marL="457200" marR="0" rtl="0" algn="just">
              <a:spcBef>
                <a:spcPts val="0"/>
              </a:spcBef>
              <a:spcAft>
                <a:spcPts val="0"/>
              </a:spcAft>
              <a:buClr>
                <a:schemeClr val="dk1"/>
              </a:buClr>
              <a:buSzPts val="3000"/>
              <a:buFont typeface="Noto Sans Symbols"/>
              <a:buChar char="➢"/>
            </a:pPr>
            <a:r>
              <a:rPr lang="en-US" sz="3000">
                <a:solidFill>
                  <a:schemeClr val="dk1"/>
                </a:solidFill>
                <a:latin typeface="Calibri"/>
                <a:ea typeface="Calibri"/>
                <a:cs typeface="Calibri"/>
                <a:sym typeface="Calibri"/>
              </a:rPr>
              <a:t>The frequency of RO is determined by the delay of the inverters.</a:t>
            </a:r>
            <a:endParaRPr/>
          </a:p>
        </p:txBody>
      </p:sp>
      <p:pic>
        <p:nvPicPr>
          <p:cNvPr id="340" name="Google Shape;340;p14"/>
          <p:cNvPicPr preferRelativeResize="0"/>
          <p:nvPr/>
        </p:nvPicPr>
        <p:blipFill rotWithShape="1">
          <a:blip r:embed="rId8">
            <a:alphaModFix/>
          </a:blip>
          <a:srcRect b="0" l="0" r="0" t="0"/>
          <a:stretch/>
        </p:blipFill>
        <p:spPr>
          <a:xfrm>
            <a:off x="3229641" y="7357461"/>
            <a:ext cx="3257549" cy="1907422"/>
          </a:xfrm>
          <a:prstGeom prst="rect">
            <a:avLst/>
          </a:prstGeom>
          <a:noFill/>
          <a:ln>
            <a:noFill/>
          </a:ln>
        </p:spPr>
      </p:pic>
      <p:sp>
        <p:nvSpPr>
          <p:cNvPr id="341" name="Google Shape;341;p14"/>
          <p:cNvSpPr/>
          <p:nvPr/>
        </p:nvSpPr>
        <p:spPr>
          <a:xfrm>
            <a:off x="6914448" y="7878555"/>
            <a:ext cx="570977" cy="397634"/>
          </a:xfrm>
          <a:prstGeom prst="stripedRightArrow">
            <a:avLst>
              <a:gd fmla="val 50000" name="adj1"/>
              <a:gd fmla="val 50000" name="adj2"/>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5976">
              <a:solidFill>
                <a:schemeClr val="lt1"/>
              </a:solidFill>
              <a:latin typeface="Calibri"/>
              <a:ea typeface="Calibri"/>
              <a:cs typeface="Calibri"/>
              <a:sym typeface="Calibri"/>
            </a:endParaRPr>
          </a:p>
        </p:txBody>
      </p:sp>
      <p:sp>
        <p:nvSpPr>
          <p:cNvPr id="342" name="Google Shape;342;p14"/>
          <p:cNvSpPr txBox="1"/>
          <p:nvPr/>
        </p:nvSpPr>
        <p:spPr>
          <a:xfrm>
            <a:off x="7199936" y="9437522"/>
            <a:ext cx="13272974" cy="52322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800">
                <a:solidFill>
                  <a:schemeClr val="dk1"/>
                </a:solidFill>
                <a:latin typeface="Calibri"/>
                <a:ea typeface="Calibri"/>
                <a:cs typeface="Calibri"/>
                <a:sym typeface="Calibri"/>
              </a:rPr>
              <a:t>Flow of FPGA recycling process with it effects on critical applications</a:t>
            </a:r>
            <a:endParaRPr sz="2800">
              <a:solidFill>
                <a:schemeClr val="dk1"/>
              </a:solidFill>
              <a:latin typeface="Calibri"/>
              <a:ea typeface="Calibri"/>
              <a:cs typeface="Calibri"/>
              <a:sym typeface="Calibri"/>
            </a:endParaRPr>
          </a:p>
        </p:txBody>
      </p:sp>
      <p:cxnSp>
        <p:nvCxnSpPr>
          <p:cNvPr id="343" name="Google Shape;343;p14"/>
          <p:cNvCxnSpPr/>
          <p:nvPr/>
        </p:nvCxnSpPr>
        <p:spPr>
          <a:xfrm rot="10800000">
            <a:off x="16102845" y="13772506"/>
            <a:ext cx="4980" cy="1429075"/>
          </a:xfrm>
          <a:prstGeom prst="straightConnector1">
            <a:avLst/>
          </a:prstGeom>
          <a:noFill/>
          <a:ln cap="flat" cmpd="sng" w="9525">
            <a:solidFill>
              <a:schemeClr val="dk1"/>
            </a:solidFill>
            <a:prstDash val="solid"/>
            <a:miter lim="800000"/>
            <a:headEnd len="sm" w="sm" type="none"/>
            <a:tailEnd len="med" w="med" type="stealth"/>
          </a:ln>
        </p:spPr>
      </p:cxnSp>
      <p:sp>
        <p:nvSpPr>
          <p:cNvPr id="344" name="Google Shape;344;p14"/>
          <p:cNvSpPr txBox="1"/>
          <p:nvPr/>
        </p:nvSpPr>
        <p:spPr>
          <a:xfrm>
            <a:off x="17614380" y="15225358"/>
            <a:ext cx="721335"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Time</a:t>
            </a:r>
            <a:endParaRPr sz="1800">
              <a:solidFill>
                <a:schemeClr val="dk1"/>
              </a:solidFill>
              <a:latin typeface="Calibri"/>
              <a:ea typeface="Calibri"/>
              <a:cs typeface="Calibri"/>
              <a:sym typeface="Calibri"/>
            </a:endParaRPr>
          </a:p>
        </p:txBody>
      </p:sp>
      <p:grpSp>
        <p:nvGrpSpPr>
          <p:cNvPr id="345" name="Google Shape;345;p14"/>
          <p:cNvGrpSpPr/>
          <p:nvPr/>
        </p:nvGrpSpPr>
        <p:grpSpPr>
          <a:xfrm>
            <a:off x="15791231" y="13693903"/>
            <a:ext cx="2392224" cy="1533953"/>
            <a:chOff x="15791231" y="13693903"/>
            <a:chExt cx="2392224" cy="1533953"/>
          </a:xfrm>
        </p:grpSpPr>
        <p:sp>
          <p:nvSpPr>
            <p:cNvPr id="346" name="Google Shape;346;p14"/>
            <p:cNvSpPr txBox="1"/>
            <p:nvPr/>
          </p:nvSpPr>
          <p:spPr>
            <a:xfrm rot="-5400000">
              <a:off x="15323492" y="14161643"/>
              <a:ext cx="1304811"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Amplitude</a:t>
              </a:r>
              <a:endParaRPr sz="1800">
                <a:solidFill>
                  <a:schemeClr val="dk1"/>
                </a:solidFill>
                <a:latin typeface="Calibri"/>
                <a:ea typeface="Calibri"/>
                <a:cs typeface="Calibri"/>
                <a:sym typeface="Calibri"/>
              </a:endParaRPr>
            </a:p>
          </p:txBody>
        </p:sp>
        <p:pic>
          <p:nvPicPr>
            <p:cNvPr id="347" name="Google Shape;347;p14"/>
            <p:cNvPicPr preferRelativeResize="0"/>
            <p:nvPr/>
          </p:nvPicPr>
          <p:blipFill rotWithShape="1">
            <a:blip r:embed="rId9">
              <a:alphaModFix/>
            </a:blip>
            <a:srcRect b="0" l="0" r="0" t="0"/>
            <a:stretch/>
          </p:blipFill>
          <p:spPr>
            <a:xfrm>
              <a:off x="16125575" y="14874294"/>
              <a:ext cx="1849472" cy="342278"/>
            </a:xfrm>
            <a:prstGeom prst="rect">
              <a:avLst/>
            </a:prstGeom>
            <a:noFill/>
            <a:ln>
              <a:noFill/>
            </a:ln>
          </p:spPr>
        </p:pic>
        <p:cxnSp>
          <p:nvCxnSpPr>
            <p:cNvPr id="348" name="Google Shape;348;p14"/>
            <p:cNvCxnSpPr/>
            <p:nvPr/>
          </p:nvCxnSpPr>
          <p:spPr>
            <a:xfrm>
              <a:off x="16096683" y="15227856"/>
              <a:ext cx="2086772" cy="0"/>
            </a:xfrm>
            <a:prstGeom prst="straightConnector1">
              <a:avLst/>
            </a:prstGeom>
            <a:noFill/>
            <a:ln cap="flat" cmpd="sng" w="9525">
              <a:solidFill>
                <a:schemeClr val="dk1"/>
              </a:solidFill>
              <a:prstDash val="solid"/>
              <a:miter lim="800000"/>
              <a:headEnd len="sm" w="sm" type="none"/>
              <a:tailEnd len="med" w="med" type="stealth"/>
            </a:ln>
          </p:spPr>
        </p:cxnSp>
      </p:grpSp>
      <p:cxnSp>
        <p:nvCxnSpPr>
          <p:cNvPr id="349" name="Google Shape;349;p14"/>
          <p:cNvCxnSpPr/>
          <p:nvPr/>
        </p:nvCxnSpPr>
        <p:spPr>
          <a:xfrm rot="10800000">
            <a:off x="18984057" y="19724550"/>
            <a:ext cx="243820" cy="0"/>
          </a:xfrm>
          <a:prstGeom prst="straightConnector1">
            <a:avLst/>
          </a:prstGeom>
          <a:noFill/>
          <a:ln cap="flat" cmpd="sng" w="31750">
            <a:solidFill>
              <a:schemeClr val="dk1"/>
            </a:solidFill>
            <a:prstDash val="solid"/>
            <a:miter lim="800000"/>
            <a:headEnd len="sm" w="sm" type="none"/>
            <a:tailEnd len="sm" w="sm" type="none"/>
          </a:ln>
        </p:spPr>
      </p:cxnSp>
      <p:sp>
        <p:nvSpPr>
          <p:cNvPr id="350" name="Google Shape;350;p14"/>
          <p:cNvSpPr/>
          <p:nvPr/>
        </p:nvSpPr>
        <p:spPr>
          <a:xfrm>
            <a:off x="19665272" y="17509144"/>
            <a:ext cx="191297" cy="1609554"/>
          </a:xfrm>
          <a:prstGeom prst="downArrow">
            <a:avLst>
              <a:gd fmla="val 50000" name="adj1"/>
              <a:gd fmla="val 50000" name="adj2"/>
            </a:avLst>
          </a:prstGeom>
          <a:solidFill>
            <a:srgbClr val="0070C0"/>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5976">
              <a:solidFill>
                <a:schemeClr val="lt1"/>
              </a:solidFill>
              <a:latin typeface="Calibri"/>
              <a:ea typeface="Calibri"/>
              <a:cs typeface="Calibri"/>
              <a:sym typeface="Calibri"/>
            </a:endParaRPr>
          </a:p>
        </p:txBody>
      </p:sp>
      <p:sp>
        <p:nvSpPr>
          <p:cNvPr id="351" name="Google Shape;351;p14"/>
          <p:cNvSpPr/>
          <p:nvPr/>
        </p:nvSpPr>
        <p:spPr>
          <a:xfrm>
            <a:off x="19894719" y="17508223"/>
            <a:ext cx="191297" cy="1609554"/>
          </a:xfrm>
          <a:prstGeom prst="downArrow">
            <a:avLst>
              <a:gd fmla="val 50000" name="adj1"/>
              <a:gd fmla="val 50000" name="adj2"/>
            </a:avLst>
          </a:prstGeom>
          <a:solidFill>
            <a:srgbClr val="0070C0"/>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5976">
              <a:solidFill>
                <a:schemeClr val="lt1"/>
              </a:solidFill>
              <a:latin typeface="Calibri"/>
              <a:ea typeface="Calibri"/>
              <a:cs typeface="Calibri"/>
              <a:sym typeface="Calibri"/>
            </a:endParaRPr>
          </a:p>
        </p:txBody>
      </p:sp>
      <p:pic>
        <p:nvPicPr>
          <p:cNvPr id="352" name="Google Shape;352;p14"/>
          <p:cNvPicPr preferRelativeResize="0"/>
          <p:nvPr/>
        </p:nvPicPr>
        <p:blipFill rotWithShape="1">
          <a:blip r:embed="rId10">
            <a:alphaModFix/>
          </a:blip>
          <a:srcRect b="0" l="0" r="0" t="0"/>
          <a:stretch/>
        </p:blipFill>
        <p:spPr>
          <a:xfrm>
            <a:off x="19576670" y="29395297"/>
            <a:ext cx="6375400" cy="4889500"/>
          </a:xfrm>
          <a:prstGeom prst="rect">
            <a:avLst/>
          </a:prstGeom>
          <a:noFill/>
          <a:ln>
            <a:noFill/>
          </a:ln>
        </p:spPr>
      </p:pic>
      <p:sp>
        <p:nvSpPr>
          <p:cNvPr id="353" name="Google Shape;353;p14"/>
          <p:cNvSpPr txBox="1"/>
          <p:nvPr/>
        </p:nvSpPr>
        <p:spPr>
          <a:xfrm>
            <a:off x="229567" y="36579006"/>
            <a:ext cx="23540957" cy="400110"/>
          </a:xfrm>
          <a:prstGeom prst="rect">
            <a:avLst/>
          </a:prstGeom>
          <a:gradFill>
            <a:gsLst>
              <a:gs pos="0">
                <a:srgbClr val="B4D4A5"/>
              </a:gs>
              <a:gs pos="50000">
                <a:srgbClr val="A8CD97"/>
              </a:gs>
              <a:gs pos="100000">
                <a:srgbClr val="9BC985"/>
              </a:gs>
            </a:gsLst>
            <a:lin ang="5400000" scaled="0"/>
          </a:gradFill>
          <a:ln cap="flat" cmpd="sng" w="9525">
            <a:solidFill>
              <a:schemeClr val="accent6"/>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2000">
                <a:solidFill>
                  <a:schemeClr val="dk1"/>
                </a:solidFill>
                <a:latin typeface="Calibri"/>
                <a:ea typeface="Calibri"/>
                <a:cs typeface="Calibri"/>
                <a:sym typeface="Calibri"/>
              </a:rPr>
              <a:t>@Dependable System Laboratory, School of Information Science , Nara  Institute of Science and Technology </a:t>
            </a:r>
            <a:endParaRPr sz="2000">
              <a:solidFill>
                <a:schemeClr val="dk1"/>
              </a:solidFill>
              <a:latin typeface="Calibri"/>
              <a:ea typeface="Calibri"/>
              <a:cs typeface="Calibri"/>
              <a:sym typeface="Calibri"/>
            </a:endParaRPr>
          </a:p>
        </p:txBody>
      </p:sp>
      <p:pic>
        <p:nvPicPr>
          <p:cNvPr id="354" name="Google Shape;354;p14"/>
          <p:cNvPicPr preferRelativeResize="0"/>
          <p:nvPr/>
        </p:nvPicPr>
        <p:blipFill rotWithShape="1">
          <a:blip r:embed="rId11">
            <a:alphaModFix/>
          </a:blip>
          <a:srcRect b="0" l="0" r="0" t="0"/>
          <a:stretch/>
        </p:blipFill>
        <p:spPr>
          <a:xfrm>
            <a:off x="23770525" y="35030963"/>
            <a:ext cx="2128303" cy="2048277"/>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15"/>
          <p:cNvSpPr/>
          <p:nvPr/>
        </p:nvSpPr>
        <p:spPr>
          <a:xfrm>
            <a:off x="2597853" y="4267042"/>
            <a:ext cx="4242663" cy="3092099"/>
          </a:xfrm>
          <a:prstGeom prst="ellipse">
            <a:avLst/>
          </a:prstGeom>
          <a:noFill/>
          <a:ln cap="flat" cmpd="sng" w="5715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5976">
              <a:solidFill>
                <a:schemeClr val="lt1"/>
              </a:solidFill>
              <a:latin typeface="Calibri"/>
              <a:ea typeface="Calibri"/>
              <a:cs typeface="Calibri"/>
              <a:sym typeface="Calibri"/>
            </a:endParaRPr>
          </a:p>
        </p:txBody>
      </p:sp>
      <p:sp>
        <p:nvSpPr>
          <p:cNvPr id="360" name="Google Shape;360;p15"/>
          <p:cNvSpPr/>
          <p:nvPr/>
        </p:nvSpPr>
        <p:spPr>
          <a:xfrm>
            <a:off x="20084427" y="4585803"/>
            <a:ext cx="3809217" cy="2531166"/>
          </a:xfrm>
          <a:prstGeom prst="roundRect">
            <a:avLst>
              <a:gd fmla="val 16667" name="adj"/>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5976">
              <a:solidFill>
                <a:schemeClr val="lt1"/>
              </a:solidFill>
              <a:latin typeface="Calibri"/>
              <a:ea typeface="Calibri"/>
              <a:cs typeface="Calibri"/>
              <a:sym typeface="Calibri"/>
            </a:endParaRPr>
          </a:p>
        </p:txBody>
      </p:sp>
      <p:sp>
        <p:nvSpPr>
          <p:cNvPr id="361" name="Google Shape;361;p15"/>
          <p:cNvSpPr/>
          <p:nvPr/>
        </p:nvSpPr>
        <p:spPr>
          <a:xfrm>
            <a:off x="15706159" y="4494532"/>
            <a:ext cx="3809217" cy="2531166"/>
          </a:xfrm>
          <a:prstGeom prst="roundRect">
            <a:avLst>
              <a:gd fmla="val 16667" name="adj"/>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5976">
              <a:solidFill>
                <a:schemeClr val="lt1"/>
              </a:solidFill>
              <a:latin typeface="Calibri"/>
              <a:ea typeface="Calibri"/>
              <a:cs typeface="Calibri"/>
              <a:sym typeface="Calibri"/>
            </a:endParaRPr>
          </a:p>
        </p:txBody>
      </p:sp>
      <p:sp>
        <p:nvSpPr>
          <p:cNvPr id="362" name="Google Shape;362;p15"/>
          <p:cNvSpPr/>
          <p:nvPr/>
        </p:nvSpPr>
        <p:spPr>
          <a:xfrm>
            <a:off x="11616240" y="4705690"/>
            <a:ext cx="3809217" cy="2531166"/>
          </a:xfrm>
          <a:prstGeom prst="roundRect">
            <a:avLst>
              <a:gd fmla="val 16667" name="adj"/>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5976">
              <a:solidFill>
                <a:schemeClr val="lt1"/>
              </a:solidFill>
              <a:latin typeface="Calibri"/>
              <a:ea typeface="Calibri"/>
              <a:cs typeface="Calibri"/>
              <a:sym typeface="Calibri"/>
            </a:endParaRPr>
          </a:p>
        </p:txBody>
      </p:sp>
      <p:sp>
        <p:nvSpPr>
          <p:cNvPr id="363" name="Google Shape;363;p15"/>
          <p:cNvSpPr/>
          <p:nvPr/>
        </p:nvSpPr>
        <p:spPr>
          <a:xfrm>
            <a:off x="7256823" y="4633693"/>
            <a:ext cx="3809217" cy="2531166"/>
          </a:xfrm>
          <a:prstGeom prst="roundRect">
            <a:avLst>
              <a:gd fmla="val 16667" name="adj"/>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5976">
              <a:solidFill>
                <a:schemeClr val="lt1"/>
              </a:solidFill>
              <a:latin typeface="Calibri"/>
              <a:ea typeface="Calibri"/>
              <a:cs typeface="Calibri"/>
              <a:sym typeface="Calibri"/>
            </a:endParaRPr>
          </a:p>
        </p:txBody>
      </p:sp>
      <p:sp>
        <p:nvSpPr>
          <p:cNvPr id="364" name="Google Shape;364;p15"/>
          <p:cNvSpPr/>
          <p:nvPr/>
        </p:nvSpPr>
        <p:spPr>
          <a:xfrm>
            <a:off x="6861260" y="5614274"/>
            <a:ext cx="570977" cy="397634"/>
          </a:xfrm>
          <a:prstGeom prst="stripedRightArrow">
            <a:avLst>
              <a:gd fmla="val 50000" name="adj1"/>
              <a:gd fmla="val 50000" name="adj2"/>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5976">
              <a:solidFill>
                <a:schemeClr val="lt1"/>
              </a:solidFill>
              <a:latin typeface="Calibri"/>
              <a:ea typeface="Calibri"/>
              <a:cs typeface="Calibri"/>
              <a:sym typeface="Calibri"/>
            </a:endParaRPr>
          </a:p>
        </p:txBody>
      </p:sp>
      <p:sp>
        <p:nvSpPr>
          <p:cNvPr id="365" name="Google Shape;365;p15"/>
          <p:cNvSpPr/>
          <p:nvPr/>
        </p:nvSpPr>
        <p:spPr>
          <a:xfrm>
            <a:off x="11093459" y="5738158"/>
            <a:ext cx="570977" cy="397634"/>
          </a:xfrm>
          <a:prstGeom prst="stripedRightArrow">
            <a:avLst>
              <a:gd fmla="val 50000" name="adj1"/>
              <a:gd fmla="val 50000" name="adj2"/>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5976">
              <a:solidFill>
                <a:schemeClr val="lt1"/>
              </a:solidFill>
              <a:latin typeface="Calibri"/>
              <a:ea typeface="Calibri"/>
              <a:cs typeface="Calibri"/>
              <a:sym typeface="Calibri"/>
            </a:endParaRPr>
          </a:p>
        </p:txBody>
      </p:sp>
      <p:grpSp>
        <p:nvGrpSpPr>
          <p:cNvPr id="366" name="Google Shape;366;p15"/>
          <p:cNvGrpSpPr/>
          <p:nvPr/>
        </p:nvGrpSpPr>
        <p:grpSpPr>
          <a:xfrm>
            <a:off x="2022066" y="9264067"/>
            <a:ext cx="17493312" cy="3894799"/>
            <a:chOff x="1843108" y="7581041"/>
            <a:chExt cx="17493312" cy="3894799"/>
          </a:xfrm>
        </p:grpSpPr>
        <p:pic>
          <p:nvPicPr>
            <p:cNvPr id="367" name="Google Shape;367;p15"/>
            <p:cNvPicPr preferRelativeResize="0"/>
            <p:nvPr/>
          </p:nvPicPr>
          <p:blipFill rotWithShape="1">
            <a:blip r:embed="rId3">
              <a:alphaModFix/>
            </a:blip>
            <a:srcRect b="0" l="0" r="0" t="0"/>
            <a:stretch/>
          </p:blipFill>
          <p:spPr>
            <a:xfrm>
              <a:off x="1843108" y="7581041"/>
              <a:ext cx="4038111" cy="2364471"/>
            </a:xfrm>
            <a:prstGeom prst="rect">
              <a:avLst/>
            </a:prstGeom>
            <a:noFill/>
            <a:ln>
              <a:noFill/>
            </a:ln>
          </p:spPr>
        </p:pic>
        <p:grpSp>
          <p:nvGrpSpPr>
            <p:cNvPr id="368" name="Google Shape;368;p15"/>
            <p:cNvGrpSpPr/>
            <p:nvPr/>
          </p:nvGrpSpPr>
          <p:grpSpPr>
            <a:xfrm>
              <a:off x="1851486" y="8580253"/>
              <a:ext cx="17484934" cy="2895587"/>
              <a:chOff x="1851486" y="8580253"/>
              <a:chExt cx="17484934" cy="2895587"/>
            </a:xfrm>
          </p:grpSpPr>
          <p:pic>
            <p:nvPicPr>
              <p:cNvPr id="369" name="Google Shape;369;p15"/>
              <p:cNvPicPr preferRelativeResize="0"/>
              <p:nvPr/>
            </p:nvPicPr>
            <p:blipFill rotWithShape="1">
              <a:blip r:embed="rId4">
                <a:alphaModFix/>
              </a:blip>
              <a:srcRect b="3637" l="1421" r="0" t="0"/>
              <a:stretch/>
            </p:blipFill>
            <p:spPr>
              <a:xfrm>
                <a:off x="10992940" y="9093748"/>
                <a:ext cx="1623003" cy="947200"/>
              </a:xfrm>
              <a:prstGeom prst="rect">
                <a:avLst/>
              </a:prstGeom>
              <a:noFill/>
              <a:ln>
                <a:noFill/>
              </a:ln>
            </p:spPr>
          </p:pic>
          <p:pic>
            <p:nvPicPr>
              <p:cNvPr id="370" name="Google Shape;370;p15"/>
              <p:cNvPicPr preferRelativeResize="0"/>
              <p:nvPr/>
            </p:nvPicPr>
            <p:blipFill rotWithShape="1">
              <a:blip r:embed="rId5">
                <a:alphaModFix/>
              </a:blip>
              <a:srcRect b="4697" l="0" r="0" t="0"/>
              <a:stretch/>
            </p:blipFill>
            <p:spPr>
              <a:xfrm>
                <a:off x="17065469" y="8580253"/>
                <a:ext cx="2270951" cy="1311244"/>
              </a:xfrm>
              <a:prstGeom prst="rect">
                <a:avLst/>
              </a:prstGeom>
              <a:noFill/>
              <a:ln>
                <a:noFill/>
              </a:ln>
            </p:spPr>
          </p:pic>
          <p:pic>
            <p:nvPicPr>
              <p:cNvPr id="371" name="Google Shape;371;p15"/>
              <p:cNvPicPr preferRelativeResize="0"/>
              <p:nvPr/>
            </p:nvPicPr>
            <p:blipFill rotWithShape="1">
              <a:blip r:embed="rId6">
                <a:alphaModFix/>
              </a:blip>
              <a:srcRect b="14692" l="0" r="0" t="13555"/>
              <a:stretch/>
            </p:blipFill>
            <p:spPr>
              <a:xfrm>
                <a:off x="13962606" y="8939896"/>
                <a:ext cx="1617754" cy="1096852"/>
              </a:xfrm>
              <a:prstGeom prst="rect">
                <a:avLst/>
              </a:prstGeom>
              <a:noFill/>
              <a:ln>
                <a:noFill/>
              </a:ln>
            </p:spPr>
          </p:pic>
          <p:pic>
            <p:nvPicPr>
              <p:cNvPr id="372" name="Google Shape;372;p15"/>
              <p:cNvPicPr preferRelativeResize="0"/>
              <p:nvPr/>
            </p:nvPicPr>
            <p:blipFill rotWithShape="1">
              <a:blip r:embed="rId7">
                <a:alphaModFix/>
              </a:blip>
              <a:srcRect b="1818" l="2858" r="999" t="1898"/>
              <a:stretch/>
            </p:blipFill>
            <p:spPr>
              <a:xfrm>
                <a:off x="7379983" y="9052295"/>
                <a:ext cx="2249723" cy="1308172"/>
              </a:xfrm>
              <a:prstGeom prst="rect">
                <a:avLst/>
              </a:prstGeom>
              <a:noFill/>
              <a:ln>
                <a:noFill/>
              </a:ln>
            </p:spPr>
          </p:pic>
          <p:sp>
            <p:nvSpPr>
              <p:cNvPr id="373" name="Google Shape;373;p15"/>
              <p:cNvSpPr/>
              <p:nvPr/>
            </p:nvSpPr>
            <p:spPr>
              <a:xfrm>
                <a:off x="5989983" y="9925878"/>
                <a:ext cx="1389913" cy="1200296"/>
              </a:xfrm>
              <a:prstGeom prst="rightArrow">
                <a:avLst>
                  <a:gd fmla="val 50000" name="adj1"/>
                  <a:gd fmla="val 50000" name="adj2"/>
                </a:avLst>
              </a:prstGeom>
              <a:solidFill>
                <a:schemeClr val="accent6"/>
              </a:solidFill>
              <a:ln cap="flat" cmpd="sng" w="12700">
                <a:solidFill>
                  <a:srgbClr val="517E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5976">
                  <a:solidFill>
                    <a:schemeClr val="lt1"/>
                  </a:solidFill>
                  <a:latin typeface="Calibri"/>
                  <a:ea typeface="Calibri"/>
                  <a:cs typeface="Calibri"/>
                  <a:sym typeface="Calibri"/>
                </a:endParaRPr>
              </a:p>
            </p:txBody>
          </p:sp>
          <p:sp>
            <p:nvSpPr>
              <p:cNvPr id="374" name="Google Shape;374;p15"/>
              <p:cNvSpPr/>
              <p:nvPr/>
            </p:nvSpPr>
            <p:spPr>
              <a:xfrm>
                <a:off x="9546531" y="9891497"/>
                <a:ext cx="1389913" cy="1200296"/>
              </a:xfrm>
              <a:prstGeom prst="rightArrow">
                <a:avLst>
                  <a:gd fmla="val 50000" name="adj1"/>
                  <a:gd fmla="val 50000" name="adj2"/>
                </a:avLst>
              </a:prstGeom>
              <a:gradFill>
                <a:gsLst>
                  <a:gs pos="0">
                    <a:srgbClr val="3F6824"/>
                  </a:gs>
                  <a:gs pos="50000">
                    <a:srgbClr val="5B9634"/>
                  </a:gs>
                  <a:gs pos="100000">
                    <a:srgbClr val="6EB43F"/>
                  </a:gs>
                </a:gsLst>
                <a:lin ang="13500000" scaled="0"/>
              </a:gradFill>
              <a:ln cap="flat" cmpd="sng" w="12700">
                <a:solidFill>
                  <a:srgbClr val="517E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5976">
                  <a:solidFill>
                    <a:schemeClr val="lt1"/>
                  </a:solidFill>
                  <a:latin typeface="Calibri"/>
                  <a:ea typeface="Calibri"/>
                  <a:cs typeface="Calibri"/>
                  <a:sym typeface="Calibri"/>
                </a:endParaRPr>
              </a:p>
            </p:txBody>
          </p:sp>
          <p:sp>
            <p:nvSpPr>
              <p:cNvPr id="375" name="Google Shape;375;p15"/>
              <p:cNvSpPr/>
              <p:nvPr/>
            </p:nvSpPr>
            <p:spPr>
              <a:xfrm>
                <a:off x="12658839" y="9789624"/>
                <a:ext cx="1389913" cy="1200296"/>
              </a:xfrm>
              <a:prstGeom prst="rightArrow">
                <a:avLst>
                  <a:gd fmla="val 50000" name="adj1"/>
                  <a:gd fmla="val 50000" name="adj2"/>
                </a:avLst>
              </a:prstGeom>
              <a:gradFill>
                <a:gsLst>
                  <a:gs pos="0">
                    <a:srgbClr val="3F6824"/>
                  </a:gs>
                  <a:gs pos="50000">
                    <a:srgbClr val="5B9634"/>
                  </a:gs>
                  <a:gs pos="100000">
                    <a:srgbClr val="6EB43F"/>
                  </a:gs>
                </a:gsLst>
                <a:lin ang="13500000" scaled="0"/>
              </a:gradFill>
              <a:ln cap="flat" cmpd="sng" w="12700">
                <a:solidFill>
                  <a:srgbClr val="517E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5976">
                  <a:solidFill>
                    <a:schemeClr val="lt1"/>
                  </a:solidFill>
                  <a:latin typeface="Calibri"/>
                  <a:ea typeface="Calibri"/>
                  <a:cs typeface="Calibri"/>
                  <a:sym typeface="Calibri"/>
                </a:endParaRPr>
              </a:p>
            </p:txBody>
          </p:sp>
          <p:sp>
            <p:nvSpPr>
              <p:cNvPr id="376" name="Google Shape;376;p15"/>
              <p:cNvSpPr/>
              <p:nvPr/>
            </p:nvSpPr>
            <p:spPr>
              <a:xfrm>
                <a:off x="15706159" y="9783101"/>
                <a:ext cx="1389913" cy="1200296"/>
              </a:xfrm>
              <a:prstGeom prst="rightArrow">
                <a:avLst>
                  <a:gd fmla="val 50000" name="adj1"/>
                  <a:gd fmla="val 50000" name="adj2"/>
                </a:avLst>
              </a:prstGeom>
              <a:gradFill>
                <a:gsLst>
                  <a:gs pos="0">
                    <a:srgbClr val="3F6824"/>
                  </a:gs>
                  <a:gs pos="50000">
                    <a:srgbClr val="5B9634"/>
                  </a:gs>
                  <a:gs pos="100000">
                    <a:srgbClr val="6EB43F"/>
                  </a:gs>
                </a:gsLst>
                <a:lin ang="13500000" scaled="0"/>
              </a:gradFill>
              <a:ln cap="flat" cmpd="sng" w="12700">
                <a:solidFill>
                  <a:srgbClr val="517E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5976">
                  <a:solidFill>
                    <a:schemeClr val="lt1"/>
                  </a:solidFill>
                  <a:latin typeface="Calibri"/>
                  <a:ea typeface="Calibri"/>
                  <a:cs typeface="Calibri"/>
                  <a:sym typeface="Calibri"/>
                </a:endParaRPr>
              </a:p>
            </p:txBody>
          </p:sp>
          <p:sp>
            <p:nvSpPr>
              <p:cNvPr id="377" name="Google Shape;377;p15"/>
              <p:cNvSpPr txBox="1"/>
              <p:nvPr/>
            </p:nvSpPr>
            <p:spPr>
              <a:xfrm>
                <a:off x="7379896" y="9945512"/>
                <a:ext cx="2241432" cy="1077218"/>
              </a:xfrm>
              <a:prstGeom prst="rect">
                <a:avLst/>
              </a:prstGeom>
              <a:gradFill>
                <a:gsLst>
                  <a:gs pos="0">
                    <a:srgbClr val="7FB75F"/>
                  </a:gs>
                  <a:gs pos="50000">
                    <a:srgbClr val="6EB141"/>
                  </a:gs>
                  <a:gs pos="100000">
                    <a:srgbClr val="5FA134"/>
                  </a:gs>
                </a:gsLst>
                <a:lin ang="5400000" scaled="0"/>
              </a:gradFill>
              <a:ln>
                <a:noFill/>
              </a:ln>
              <a:effectLst>
                <a:outerShdw blurRad="57150" rotWithShape="0" algn="ctr" dir="5400000" dist="19050">
                  <a:srgbClr val="000000">
                    <a:alpha val="62745"/>
                  </a:srgbClr>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rPr lang="en-US" sz="3200">
                    <a:solidFill>
                      <a:schemeClr val="lt1"/>
                    </a:solidFill>
                    <a:latin typeface="Calibri"/>
                    <a:ea typeface="Calibri"/>
                    <a:cs typeface="Calibri"/>
                    <a:sym typeface="Calibri"/>
                  </a:rPr>
                  <a:t>Electronics Garbage</a:t>
                </a:r>
                <a:endParaRPr sz="3200">
                  <a:solidFill>
                    <a:schemeClr val="lt1"/>
                  </a:solidFill>
                  <a:latin typeface="Calibri"/>
                  <a:ea typeface="Calibri"/>
                  <a:cs typeface="Calibri"/>
                  <a:sym typeface="Calibri"/>
                </a:endParaRPr>
              </a:p>
            </p:txBody>
          </p:sp>
          <p:sp>
            <p:nvSpPr>
              <p:cNvPr id="378" name="Google Shape;378;p15"/>
              <p:cNvSpPr txBox="1"/>
              <p:nvPr/>
            </p:nvSpPr>
            <p:spPr>
              <a:xfrm>
                <a:off x="10956213" y="9863695"/>
                <a:ext cx="1730858" cy="1077218"/>
              </a:xfrm>
              <a:prstGeom prst="rect">
                <a:avLst/>
              </a:prstGeom>
              <a:gradFill>
                <a:gsLst>
                  <a:gs pos="0">
                    <a:srgbClr val="7FB75F"/>
                  </a:gs>
                  <a:gs pos="50000">
                    <a:srgbClr val="6EB141"/>
                  </a:gs>
                  <a:gs pos="100000">
                    <a:srgbClr val="5FA134"/>
                  </a:gs>
                </a:gsLst>
                <a:lin ang="5400000" scaled="0"/>
              </a:gradFill>
              <a:ln>
                <a:noFill/>
              </a:ln>
              <a:effectLst>
                <a:outerShdw blurRad="57150" rotWithShape="0" algn="ctr" dir="5400000" dist="19050">
                  <a:srgbClr val="000000">
                    <a:alpha val="62745"/>
                  </a:srgbClr>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rPr lang="en-US" sz="3200">
                    <a:solidFill>
                      <a:schemeClr val="lt1"/>
                    </a:solidFill>
                    <a:latin typeface="Calibri"/>
                    <a:ea typeface="Calibri"/>
                    <a:cs typeface="Calibri"/>
                    <a:sym typeface="Calibri"/>
                  </a:rPr>
                  <a:t>IC in </a:t>
                </a:r>
                <a:endParaRPr/>
              </a:p>
              <a:p>
                <a:pPr indent="0" lvl="0" marL="0" marR="0" rtl="0" algn="l">
                  <a:spcBef>
                    <a:spcPts val="0"/>
                  </a:spcBef>
                  <a:spcAft>
                    <a:spcPts val="0"/>
                  </a:spcAft>
                  <a:buNone/>
                </a:pPr>
                <a:r>
                  <a:rPr lang="en-US" sz="3200">
                    <a:solidFill>
                      <a:schemeClr val="lt1"/>
                    </a:solidFill>
                    <a:latin typeface="Calibri"/>
                    <a:ea typeface="Calibri"/>
                    <a:cs typeface="Calibri"/>
                    <a:sym typeface="Calibri"/>
                  </a:rPr>
                  <a:t>Recycling</a:t>
                </a:r>
                <a:endParaRPr sz="3200">
                  <a:solidFill>
                    <a:schemeClr val="lt1"/>
                  </a:solidFill>
                  <a:latin typeface="Calibri"/>
                  <a:ea typeface="Calibri"/>
                  <a:cs typeface="Calibri"/>
                  <a:sym typeface="Calibri"/>
                </a:endParaRPr>
              </a:p>
            </p:txBody>
          </p:sp>
          <p:sp>
            <p:nvSpPr>
              <p:cNvPr id="379" name="Google Shape;379;p15"/>
              <p:cNvSpPr txBox="1"/>
              <p:nvPr/>
            </p:nvSpPr>
            <p:spPr>
              <a:xfrm>
                <a:off x="14044366" y="9837116"/>
                <a:ext cx="1645900" cy="1077218"/>
              </a:xfrm>
              <a:prstGeom prst="rect">
                <a:avLst/>
              </a:prstGeom>
              <a:gradFill>
                <a:gsLst>
                  <a:gs pos="0">
                    <a:srgbClr val="7FB75F"/>
                  </a:gs>
                  <a:gs pos="50000">
                    <a:srgbClr val="6EB141"/>
                  </a:gs>
                  <a:gs pos="100000">
                    <a:srgbClr val="5FA134"/>
                  </a:gs>
                </a:gsLst>
                <a:lin ang="5400000" scaled="0"/>
              </a:gradFill>
              <a:ln>
                <a:noFill/>
              </a:ln>
              <a:effectLst>
                <a:outerShdw blurRad="57150" rotWithShape="0" algn="ctr" dir="5400000" dist="19050">
                  <a:srgbClr val="000000">
                    <a:alpha val="62745"/>
                  </a:srgbClr>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rPr lang="en-US" sz="3200">
                    <a:solidFill>
                      <a:schemeClr val="lt1"/>
                    </a:solidFill>
                    <a:latin typeface="Calibri"/>
                    <a:ea typeface="Calibri"/>
                    <a:cs typeface="Calibri"/>
                    <a:sym typeface="Calibri"/>
                  </a:rPr>
                  <a:t>Recycled</a:t>
                </a:r>
                <a:endParaRPr/>
              </a:p>
              <a:p>
                <a:pPr indent="0" lvl="0" marL="0" marR="0" rtl="0" algn="l">
                  <a:spcBef>
                    <a:spcPts val="0"/>
                  </a:spcBef>
                  <a:spcAft>
                    <a:spcPts val="0"/>
                  </a:spcAft>
                  <a:buNone/>
                </a:pPr>
                <a:r>
                  <a:rPr lang="en-US" sz="3200">
                    <a:solidFill>
                      <a:schemeClr val="lt1"/>
                    </a:solidFill>
                    <a:latin typeface="Calibri"/>
                    <a:ea typeface="Calibri"/>
                    <a:cs typeface="Calibri"/>
                    <a:sym typeface="Calibri"/>
                  </a:rPr>
                  <a:t> IC</a:t>
                </a:r>
                <a:endParaRPr sz="3200">
                  <a:solidFill>
                    <a:schemeClr val="lt1"/>
                  </a:solidFill>
                  <a:latin typeface="Calibri"/>
                  <a:ea typeface="Calibri"/>
                  <a:cs typeface="Calibri"/>
                  <a:sym typeface="Calibri"/>
                </a:endParaRPr>
              </a:p>
            </p:txBody>
          </p:sp>
          <p:sp>
            <p:nvSpPr>
              <p:cNvPr id="380" name="Google Shape;380;p15"/>
              <p:cNvSpPr txBox="1"/>
              <p:nvPr/>
            </p:nvSpPr>
            <p:spPr>
              <a:xfrm>
                <a:off x="1851486" y="9413737"/>
                <a:ext cx="4158005" cy="2062103"/>
              </a:xfrm>
              <a:prstGeom prst="rect">
                <a:avLst/>
              </a:prstGeom>
              <a:gradFill>
                <a:gsLst>
                  <a:gs pos="0">
                    <a:srgbClr val="7FB75F"/>
                  </a:gs>
                  <a:gs pos="50000">
                    <a:srgbClr val="6EB141"/>
                  </a:gs>
                  <a:gs pos="100000">
                    <a:srgbClr val="5FA134"/>
                  </a:gs>
                </a:gsLst>
                <a:lin ang="5400000" scaled="0"/>
              </a:gradFill>
              <a:ln>
                <a:noFill/>
              </a:ln>
              <a:effectLst>
                <a:outerShdw blurRad="57150" rotWithShape="0" algn="ctr" dir="5400000" dist="19050">
                  <a:srgbClr val="000000">
                    <a:alpha val="62745"/>
                  </a:srgbClr>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rPr lang="en-US" sz="3200">
                    <a:solidFill>
                      <a:schemeClr val="lt1"/>
                    </a:solidFill>
                    <a:latin typeface="Calibri"/>
                    <a:ea typeface="Calibri"/>
                    <a:cs typeface="Calibri"/>
                    <a:sym typeface="Calibri"/>
                  </a:rPr>
                  <a:t>IC used in home</a:t>
                </a:r>
                <a:endParaRPr/>
              </a:p>
              <a:p>
                <a:pPr indent="0" lvl="0" marL="0" marR="0" rtl="0" algn="l">
                  <a:spcBef>
                    <a:spcPts val="0"/>
                  </a:spcBef>
                  <a:spcAft>
                    <a:spcPts val="0"/>
                  </a:spcAft>
                  <a:buNone/>
                </a:pPr>
                <a:r>
                  <a:rPr lang="en-US" sz="3200">
                    <a:solidFill>
                      <a:schemeClr val="lt1"/>
                    </a:solidFill>
                    <a:latin typeface="Calibri"/>
                    <a:ea typeface="Calibri"/>
                    <a:cs typeface="Calibri"/>
                    <a:sym typeface="Calibri"/>
                  </a:rPr>
                  <a:t> appliance </a:t>
                </a:r>
                <a:endParaRPr/>
              </a:p>
              <a:p>
                <a:pPr indent="0" lvl="0" marL="0" marR="0" rtl="0" algn="l">
                  <a:spcBef>
                    <a:spcPts val="0"/>
                  </a:spcBef>
                  <a:spcAft>
                    <a:spcPts val="0"/>
                  </a:spcAft>
                  <a:buNone/>
                </a:pPr>
                <a:r>
                  <a:rPr lang="en-US" sz="3200">
                    <a:solidFill>
                      <a:schemeClr val="lt1"/>
                    </a:solidFill>
                    <a:latin typeface="Calibri"/>
                    <a:ea typeface="Calibri"/>
                    <a:cs typeface="Calibri"/>
                    <a:sym typeface="Calibri"/>
                  </a:rPr>
                  <a:t>Telecommunication, </a:t>
                </a:r>
                <a:endParaRPr/>
              </a:p>
              <a:p>
                <a:pPr indent="0" lvl="0" marL="0" marR="0" rtl="0" algn="l">
                  <a:spcBef>
                    <a:spcPts val="0"/>
                  </a:spcBef>
                  <a:spcAft>
                    <a:spcPts val="0"/>
                  </a:spcAft>
                  <a:buNone/>
                </a:pPr>
                <a:r>
                  <a:rPr lang="en-US" sz="3200">
                    <a:solidFill>
                      <a:schemeClr val="lt1"/>
                    </a:solidFill>
                    <a:latin typeface="Calibri"/>
                    <a:ea typeface="Calibri"/>
                    <a:cs typeface="Calibri"/>
                    <a:sym typeface="Calibri"/>
                  </a:rPr>
                  <a:t>Military etc. </a:t>
                </a:r>
                <a:endParaRPr sz="3200">
                  <a:solidFill>
                    <a:schemeClr val="lt1"/>
                  </a:solidFill>
                  <a:latin typeface="Calibri"/>
                  <a:ea typeface="Calibri"/>
                  <a:cs typeface="Calibri"/>
                  <a:sym typeface="Calibri"/>
                </a:endParaRPr>
              </a:p>
            </p:txBody>
          </p:sp>
          <p:sp>
            <p:nvSpPr>
              <p:cNvPr id="381" name="Google Shape;381;p15"/>
              <p:cNvSpPr txBox="1"/>
              <p:nvPr/>
            </p:nvSpPr>
            <p:spPr>
              <a:xfrm>
                <a:off x="17111969" y="9556514"/>
                <a:ext cx="2224451" cy="1569660"/>
              </a:xfrm>
              <a:prstGeom prst="rect">
                <a:avLst/>
              </a:prstGeom>
              <a:gradFill>
                <a:gsLst>
                  <a:gs pos="0">
                    <a:srgbClr val="7FB75F"/>
                  </a:gs>
                  <a:gs pos="50000">
                    <a:srgbClr val="6EB141"/>
                  </a:gs>
                  <a:gs pos="100000">
                    <a:srgbClr val="5FA134"/>
                  </a:gs>
                </a:gsLst>
                <a:lin ang="5400000" scaled="0"/>
              </a:gradFill>
              <a:ln>
                <a:noFill/>
              </a:ln>
              <a:effectLst>
                <a:outerShdw blurRad="57150" rotWithShape="0" algn="ctr" dir="5400000" dist="19050">
                  <a:srgbClr val="000000">
                    <a:alpha val="62745"/>
                  </a:srgbClr>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rPr lang="en-US" sz="3200">
                    <a:solidFill>
                      <a:schemeClr val="lt1"/>
                    </a:solidFill>
                    <a:latin typeface="Calibri"/>
                    <a:ea typeface="Calibri"/>
                    <a:cs typeface="Calibri"/>
                    <a:sym typeface="Calibri"/>
                  </a:rPr>
                  <a:t>Recycled IC</a:t>
                </a:r>
                <a:endParaRPr/>
              </a:p>
              <a:p>
                <a:pPr indent="0" lvl="0" marL="0" marR="0" rtl="0" algn="l">
                  <a:spcBef>
                    <a:spcPts val="0"/>
                  </a:spcBef>
                  <a:spcAft>
                    <a:spcPts val="0"/>
                  </a:spcAft>
                  <a:buNone/>
                </a:pPr>
                <a:r>
                  <a:rPr lang="en-US" sz="3200">
                    <a:solidFill>
                      <a:schemeClr val="lt1"/>
                    </a:solidFill>
                    <a:latin typeface="Calibri"/>
                    <a:ea typeface="Calibri"/>
                    <a:cs typeface="Calibri"/>
                    <a:sym typeface="Calibri"/>
                  </a:rPr>
                  <a:t>at Critical </a:t>
                </a:r>
                <a:endParaRPr/>
              </a:p>
              <a:p>
                <a:pPr indent="0" lvl="0" marL="0" marR="0" rtl="0" algn="l">
                  <a:spcBef>
                    <a:spcPts val="0"/>
                  </a:spcBef>
                  <a:spcAft>
                    <a:spcPts val="0"/>
                  </a:spcAft>
                  <a:buNone/>
                </a:pPr>
                <a:r>
                  <a:rPr lang="en-US" sz="3200">
                    <a:solidFill>
                      <a:schemeClr val="lt1"/>
                    </a:solidFill>
                    <a:latin typeface="Calibri"/>
                    <a:ea typeface="Calibri"/>
                    <a:cs typeface="Calibri"/>
                    <a:sym typeface="Calibri"/>
                  </a:rPr>
                  <a:t>Application</a:t>
                </a:r>
                <a:endParaRPr sz="3200">
                  <a:solidFill>
                    <a:schemeClr val="lt1"/>
                  </a:solidFill>
                  <a:latin typeface="Calibri"/>
                  <a:ea typeface="Calibri"/>
                  <a:cs typeface="Calibri"/>
                  <a:sym typeface="Calibri"/>
                </a:endParaRPr>
              </a:p>
            </p:txBody>
          </p:sp>
        </p:grpSp>
      </p:gr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