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2" r:id="rId6"/>
    <p:sldId id="264" r:id="rId7"/>
    <p:sldId id="263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17696-74A3-417B-AB1F-7E3FC83A7E4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065CAE-8267-45CB-A748-394BCFE9DA8F}" type="pres">
      <dgm:prSet presAssocID="{5AA17696-74A3-417B-AB1F-7E3FC83A7E40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C3486173-64CE-4C84-9048-93A997D99F7F}" type="presOf" srcId="{5AA17696-74A3-417B-AB1F-7E3FC83A7E40}" destId="{AD065CAE-8267-45CB-A748-394BCFE9DA8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F71298-A8EE-41D3-A341-C6899A97907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3C18221E-3C65-4559-85EF-8CCCDBAB74A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国家的强化与合法性重塑</a:t>
          </a:r>
        </a:p>
      </dgm:t>
    </dgm:pt>
    <dgm:pt modelId="{43D718BF-2D93-423A-99D0-19A254BE666B}" type="parTrans" cxnId="{571F0B9A-45D8-405E-AA85-64B1FA3E3036}">
      <dgm:prSet/>
      <dgm:spPr/>
      <dgm:t>
        <a:bodyPr/>
        <a:lstStyle/>
        <a:p>
          <a:endParaRPr lang="zh-CN" altLang="en-US"/>
        </a:p>
      </dgm:t>
    </dgm:pt>
    <dgm:pt modelId="{0C818BF8-C2EE-4E7B-88DE-34CDF5299CE2}" type="sibTrans" cxnId="{571F0B9A-45D8-405E-AA85-64B1FA3E3036}">
      <dgm:prSet/>
      <dgm:spPr/>
      <dgm:t>
        <a:bodyPr/>
        <a:lstStyle/>
        <a:p>
          <a:endParaRPr lang="zh-CN" altLang="en-US"/>
        </a:p>
      </dgm:t>
    </dgm:pt>
    <dgm:pt modelId="{CAB1FC29-C386-45BB-A739-6AA28CDE5CB4}">
      <dgm:prSet phldrT="[文本]"/>
      <dgm:spPr/>
      <dgm:t>
        <a:bodyPr/>
        <a:lstStyle/>
        <a:p>
          <a:r>
            <a:rPr lang="zh-CN" altLang="en-US" dirty="0"/>
            <a:t>经济全球化</a:t>
          </a:r>
        </a:p>
      </dgm:t>
    </dgm:pt>
    <dgm:pt modelId="{C99302D7-B98B-4093-9576-721105C8130A}" type="parTrans" cxnId="{AF9C272A-21C4-45CA-8A2A-02D43BDA1E27}">
      <dgm:prSet/>
      <dgm:spPr/>
      <dgm:t>
        <a:bodyPr/>
        <a:lstStyle/>
        <a:p>
          <a:endParaRPr lang="zh-CN" altLang="en-US"/>
        </a:p>
      </dgm:t>
    </dgm:pt>
    <dgm:pt modelId="{2EAF3A3A-602F-471C-AAC2-13D0600DA08E}" type="sibTrans" cxnId="{AF9C272A-21C4-45CA-8A2A-02D43BDA1E27}">
      <dgm:prSet/>
      <dgm:spPr/>
      <dgm:t>
        <a:bodyPr/>
        <a:lstStyle/>
        <a:p>
          <a:endParaRPr lang="zh-CN" altLang="en-US"/>
        </a:p>
      </dgm:t>
    </dgm:pt>
    <dgm:pt modelId="{B174BF0E-FB7F-4BF2-8933-3554BACDB78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/>
            <a:t>全球风险社会</a:t>
          </a:r>
        </a:p>
      </dgm:t>
    </dgm:pt>
    <dgm:pt modelId="{A0F98C23-3623-45E1-B806-456E0D7CC18B}" type="parTrans" cxnId="{184BAEA0-5688-407A-A2F0-455C6754A1FC}">
      <dgm:prSet/>
      <dgm:spPr/>
      <dgm:t>
        <a:bodyPr/>
        <a:lstStyle/>
        <a:p>
          <a:endParaRPr lang="zh-CN" altLang="en-US"/>
        </a:p>
      </dgm:t>
    </dgm:pt>
    <dgm:pt modelId="{8E066993-5F89-43E3-820D-7E2323258C55}" type="sibTrans" cxnId="{184BAEA0-5688-407A-A2F0-455C6754A1FC}">
      <dgm:prSet/>
      <dgm:spPr/>
      <dgm:t>
        <a:bodyPr/>
        <a:lstStyle/>
        <a:p>
          <a:endParaRPr lang="zh-CN" altLang="en-US"/>
        </a:p>
      </dgm:t>
    </dgm:pt>
    <dgm:pt modelId="{670AC453-3BDA-4703-85ED-AF7CDAB54151}" type="pres">
      <dgm:prSet presAssocID="{16F71298-A8EE-41D3-A341-C6899A97907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5084F59-EF19-433B-BFFA-49079CA4C90E}" type="pres">
      <dgm:prSet presAssocID="{3C18221E-3C65-4559-85EF-8CCCDBAB74A3}" presName="gear1" presStyleLbl="node1" presStyleIdx="0" presStyleCnt="3">
        <dgm:presLayoutVars>
          <dgm:chMax val="1"/>
          <dgm:bulletEnabled val="1"/>
        </dgm:presLayoutVars>
      </dgm:prSet>
      <dgm:spPr/>
    </dgm:pt>
    <dgm:pt modelId="{91AAC02E-3C97-447B-A82B-557F6052704A}" type="pres">
      <dgm:prSet presAssocID="{3C18221E-3C65-4559-85EF-8CCCDBAB74A3}" presName="gear1srcNode" presStyleLbl="node1" presStyleIdx="0" presStyleCnt="3"/>
      <dgm:spPr/>
    </dgm:pt>
    <dgm:pt modelId="{A32EDD56-EB93-4F98-B900-A526EABE25CC}" type="pres">
      <dgm:prSet presAssocID="{3C18221E-3C65-4559-85EF-8CCCDBAB74A3}" presName="gear1dstNode" presStyleLbl="node1" presStyleIdx="0" presStyleCnt="3"/>
      <dgm:spPr/>
    </dgm:pt>
    <dgm:pt modelId="{7FEB8E45-6EDD-4173-ABA0-E2BA2F918CD4}" type="pres">
      <dgm:prSet presAssocID="{CAB1FC29-C386-45BB-A739-6AA28CDE5CB4}" presName="gear2" presStyleLbl="node1" presStyleIdx="1" presStyleCnt="3">
        <dgm:presLayoutVars>
          <dgm:chMax val="1"/>
          <dgm:bulletEnabled val="1"/>
        </dgm:presLayoutVars>
      </dgm:prSet>
      <dgm:spPr/>
    </dgm:pt>
    <dgm:pt modelId="{2667F354-7FA2-4839-8DFF-9021D15F27BB}" type="pres">
      <dgm:prSet presAssocID="{CAB1FC29-C386-45BB-A739-6AA28CDE5CB4}" presName="gear2srcNode" presStyleLbl="node1" presStyleIdx="1" presStyleCnt="3"/>
      <dgm:spPr/>
    </dgm:pt>
    <dgm:pt modelId="{4600FC29-B3B3-404D-AC41-0E96DCCB6284}" type="pres">
      <dgm:prSet presAssocID="{CAB1FC29-C386-45BB-A739-6AA28CDE5CB4}" presName="gear2dstNode" presStyleLbl="node1" presStyleIdx="1" presStyleCnt="3"/>
      <dgm:spPr/>
    </dgm:pt>
    <dgm:pt modelId="{33174297-7FC3-4C09-A145-C35143081708}" type="pres">
      <dgm:prSet presAssocID="{B174BF0E-FB7F-4BF2-8933-3554BACDB78E}" presName="gear3" presStyleLbl="node1" presStyleIdx="2" presStyleCnt="3"/>
      <dgm:spPr/>
    </dgm:pt>
    <dgm:pt modelId="{100D4725-9AB2-4094-9D37-A05FB9259746}" type="pres">
      <dgm:prSet presAssocID="{B174BF0E-FB7F-4BF2-8933-3554BACDB78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0320001-FE80-422B-9CED-76BAEBEBE705}" type="pres">
      <dgm:prSet presAssocID="{B174BF0E-FB7F-4BF2-8933-3554BACDB78E}" presName="gear3srcNode" presStyleLbl="node1" presStyleIdx="2" presStyleCnt="3"/>
      <dgm:spPr/>
    </dgm:pt>
    <dgm:pt modelId="{F9D6AD73-8EC4-4676-8250-53C2F46C43ED}" type="pres">
      <dgm:prSet presAssocID="{B174BF0E-FB7F-4BF2-8933-3554BACDB78E}" presName="gear3dstNode" presStyleLbl="node1" presStyleIdx="2" presStyleCnt="3"/>
      <dgm:spPr/>
    </dgm:pt>
    <dgm:pt modelId="{2F598663-2BE9-437D-9092-3A7EF52EACB8}" type="pres">
      <dgm:prSet presAssocID="{0C818BF8-C2EE-4E7B-88DE-34CDF5299CE2}" presName="connector1" presStyleLbl="sibTrans2D1" presStyleIdx="0" presStyleCnt="3"/>
      <dgm:spPr/>
    </dgm:pt>
    <dgm:pt modelId="{0F166605-8373-430F-BCB8-6C2F59C4BA6D}" type="pres">
      <dgm:prSet presAssocID="{2EAF3A3A-602F-471C-AAC2-13D0600DA08E}" presName="connector2" presStyleLbl="sibTrans2D1" presStyleIdx="1" presStyleCnt="3"/>
      <dgm:spPr/>
    </dgm:pt>
    <dgm:pt modelId="{ABC224C6-EF27-43AC-A1EF-6D5A9911CD85}" type="pres">
      <dgm:prSet presAssocID="{8E066993-5F89-43E3-820D-7E2323258C55}" presName="connector3" presStyleLbl="sibTrans2D1" presStyleIdx="2" presStyleCnt="3"/>
      <dgm:spPr/>
    </dgm:pt>
  </dgm:ptLst>
  <dgm:cxnLst>
    <dgm:cxn modelId="{4DB76D1C-2EE1-4F87-8EDD-BB0505A2A42E}" type="presOf" srcId="{B174BF0E-FB7F-4BF2-8933-3554BACDB78E}" destId="{20320001-FE80-422B-9CED-76BAEBEBE705}" srcOrd="2" destOrd="0" presId="urn:microsoft.com/office/officeart/2005/8/layout/gear1"/>
    <dgm:cxn modelId="{AF9C272A-21C4-45CA-8A2A-02D43BDA1E27}" srcId="{16F71298-A8EE-41D3-A341-C6899A97907F}" destId="{CAB1FC29-C386-45BB-A739-6AA28CDE5CB4}" srcOrd="1" destOrd="0" parTransId="{C99302D7-B98B-4093-9576-721105C8130A}" sibTransId="{2EAF3A3A-602F-471C-AAC2-13D0600DA08E}"/>
    <dgm:cxn modelId="{A13F282C-D013-4CFA-A2D0-CC970CF42D64}" type="presOf" srcId="{CAB1FC29-C386-45BB-A739-6AA28CDE5CB4}" destId="{4600FC29-B3B3-404D-AC41-0E96DCCB6284}" srcOrd="2" destOrd="0" presId="urn:microsoft.com/office/officeart/2005/8/layout/gear1"/>
    <dgm:cxn modelId="{6DD9B13C-A8D0-4575-AD0E-94C2DEE7345F}" type="presOf" srcId="{16F71298-A8EE-41D3-A341-C6899A97907F}" destId="{670AC453-3BDA-4703-85ED-AF7CDAB54151}" srcOrd="0" destOrd="0" presId="urn:microsoft.com/office/officeart/2005/8/layout/gear1"/>
    <dgm:cxn modelId="{AEC46363-2442-4786-86FC-220259FE2BE4}" type="presOf" srcId="{3C18221E-3C65-4559-85EF-8CCCDBAB74A3}" destId="{91AAC02E-3C97-447B-A82B-557F6052704A}" srcOrd="1" destOrd="0" presId="urn:microsoft.com/office/officeart/2005/8/layout/gear1"/>
    <dgm:cxn modelId="{2E291046-0C01-4525-823F-8CC6E28315A1}" type="presOf" srcId="{B174BF0E-FB7F-4BF2-8933-3554BACDB78E}" destId="{33174297-7FC3-4C09-A145-C35143081708}" srcOrd="0" destOrd="0" presId="urn:microsoft.com/office/officeart/2005/8/layout/gear1"/>
    <dgm:cxn modelId="{33E7086F-BCAA-4997-ADF4-AD08C30841B0}" type="presOf" srcId="{B174BF0E-FB7F-4BF2-8933-3554BACDB78E}" destId="{100D4725-9AB2-4094-9D37-A05FB9259746}" srcOrd="1" destOrd="0" presId="urn:microsoft.com/office/officeart/2005/8/layout/gear1"/>
    <dgm:cxn modelId="{DAB4C46F-7428-4834-ABFD-85D2F8FD9471}" type="presOf" srcId="{CAB1FC29-C386-45BB-A739-6AA28CDE5CB4}" destId="{2667F354-7FA2-4839-8DFF-9021D15F27BB}" srcOrd="1" destOrd="0" presId="urn:microsoft.com/office/officeart/2005/8/layout/gear1"/>
    <dgm:cxn modelId="{81C7CE50-3AAF-4A2C-860F-55DCFBB0FE96}" type="presOf" srcId="{CAB1FC29-C386-45BB-A739-6AA28CDE5CB4}" destId="{7FEB8E45-6EDD-4173-ABA0-E2BA2F918CD4}" srcOrd="0" destOrd="0" presId="urn:microsoft.com/office/officeart/2005/8/layout/gear1"/>
    <dgm:cxn modelId="{07D2D873-5764-4B03-A15B-FF0A01D1751B}" type="presOf" srcId="{8E066993-5F89-43E3-820D-7E2323258C55}" destId="{ABC224C6-EF27-43AC-A1EF-6D5A9911CD85}" srcOrd="0" destOrd="0" presId="urn:microsoft.com/office/officeart/2005/8/layout/gear1"/>
    <dgm:cxn modelId="{AC1D1074-ABA2-49FC-8E89-B9517EF98CE4}" type="presOf" srcId="{0C818BF8-C2EE-4E7B-88DE-34CDF5299CE2}" destId="{2F598663-2BE9-437D-9092-3A7EF52EACB8}" srcOrd="0" destOrd="0" presId="urn:microsoft.com/office/officeart/2005/8/layout/gear1"/>
    <dgm:cxn modelId="{29CA7498-7709-4E48-9D2C-6FD30DAE8EA3}" type="presOf" srcId="{2EAF3A3A-602F-471C-AAC2-13D0600DA08E}" destId="{0F166605-8373-430F-BCB8-6C2F59C4BA6D}" srcOrd="0" destOrd="0" presId="urn:microsoft.com/office/officeart/2005/8/layout/gear1"/>
    <dgm:cxn modelId="{571F0B9A-45D8-405E-AA85-64B1FA3E3036}" srcId="{16F71298-A8EE-41D3-A341-C6899A97907F}" destId="{3C18221E-3C65-4559-85EF-8CCCDBAB74A3}" srcOrd="0" destOrd="0" parTransId="{43D718BF-2D93-423A-99D0-19A254BE666B}" sibTransId="{0C818BF8-C2EE-4E7B-88DE-34CDF5299CE2}"/>
    <dgm:cxn modelId="{184BAEA0-5688-407A-A2F0-455C6754A1FC}" srcId="{16F71298-A8EE-41D3-A341-C6899A97907F}" destId="{B174BF0E-FB7F-4BF2-8933-3554BACDB78E}" srcOrd="2" destOrd="0" parTransId="{A0F98C23-3623-45E1-B806-456E0D7CC18B}" sibTransId="{8E066993-5F89-43E3-820D-7E2323258C55}"/>
    <dgm:cxn modelId="{BC6D4DDB-0360-452C-9921-7BF15BC07941}" type="presOf" srcId="{3C18221E-3C65-4559-85EF-8CCCDBAB74A3}" destId="{A32EDD56-EB93-4F98-B900-A526EABE25CC}" srcOrd="2" destOrd="0" presId="urn:microsoft.com/office/officeart/2005/8/layout/gear1"/>
    <dgm:cxn modelId="{E86109EC-6150-416C-9193-66604D3B097A}" type="presOf" srcId="{B174BF0E-FB7F-4BF2-8933-3554BACDB78E}" destId="{F9D6AD73-8EC4-4676-8250-53C2F46C43ED}" srcOrd="3" destOrd="0" presId="urn:microsoft.com/office/officeart/2005/8/layout/gear1"/>
    <dgm:cxn modelId="{2841A9EE-5BCC-492F-950E-A26F043CB036}" type="presOf" srcId="{3C18221E-3C65-4559-85EF-8CCCDBAB74A3}" destId="{45084F59-EF19-433B-BFFA-49079CA4C90E}" srcOrd="0" destOrd="0" presId="urn:microsoft.com/office/officeart/2005/8/layout/gear1"/>
    <dgm:cxn modelId="{C74CCFED-38BF-44C6-9034-9971CF481650}" type="presParOf" srcId="{670AC453-3BDA-4703-85ED-AF7CDAB54151}" destId="{45084F59-EF19-433B-BFFA-49079CA4C90E}" srcOrd="0" destOrd="0" presId="urn:microsoft.com/office/officeart/2005/8/layout/gear1"/>
    <dgm:cxn modelId="{05A61B38-B264-4464-85E8-6FCE3538DFEA}" type="presParOf" srcId="{670AC453-3BDA-4703-85ED-AF7CDAB54151}" destId="{91AAC02E-3C97-447B-A82B-557F6052704A}" srcOrd="1" destOrd="0" presId="urn:microsoft.com/office/officeart/2005/8/layout/gear1"/>
    <dgm:cxn modelId="{34073817-9AD4-4B4C-8472-5C064A6FE182}" type="presParOf" srcId="{670AC453-3BDA-4703-85ED-AF7CDAB54151}" destId="{A32EDD56-EB93-4F98-B900-A526EABE25CC}" srcOrd="2" destOrd="0" presId="urn:microsoft.com/office/officeart/2005/8/layout/gear1"/>
    <dgm:cxn modelId="{ACE02900-DFF8-4DEB-8D12-C96AED0E3DA9}" type="presParOf" srcId="{670AC453-3BDA-4703-85ED-AF7CDAB54151}" destId="{7FEB8E45-6EDD-4173-ABA0-E2BA2F918CD4}" srcOrd="3" destOrd="0" presId="urn:microsoft.com/office/officeart/2005/8/layout/gear1"/>
    <dgm:cxn modelId="{C698C857-E4DE-417E-B517-F389DE43350F}" type="presParOf" srcId="{670AC453-3BDA-4703-85ED-AF7CDAB54151}" destId="{2667F354-7FA2-4839-8DFF-9021D15F27BB}" srcOrd="4" destOrd="0" presId="urn:microsoft.com/office/officeart/2005/8/layout/gear1"/>
    <dgm:cxn modelId="{CEA9CA34-FCC6-4DF2-A4F5-93CB3FD4D87E}" type="presParOf" srcId="{670AC453-3BDA-4703-85ED-AF7CDAB54151}" destId="{4600FC29-B3B3-404D-AC41-0E96DCCB6284}" srcOrd="5" destOrd="0" presId="urn:microsoft.com/office/officeart/2005/8/layout/gear1"/>
    <dgm:cxn modelId="{1F58699D-5D9D-4D72-9ACA-F1F7656BC31E}" type="presParOf" srcId="{670AC453-3BDA-4703-85ED-AF7CDAB54151}" destId="{33174297-7FC3-4C09-A145-C35143081708}" srcOrd="6" destOrd="0" presId="urn:microsoft.com/office/officeart/2005/8/layout/gear1"/>
    <dgm:cxn modelId="{BFF3FB18-962E-4A01-BC97-14FFB26B4D4C}" type="presParOf" srcId="{670AC453-3BDA-4703-85ED-AF7CDAB54151}" destId="{100D4725-9AB2-4094-9D37-A05FB9259746}" srcOrd="7" destOrd="0" presId="urn:microsoft.com/office/officeart/2005/8/layout/gear1"/>
    <dgm:cxn modelId="{06A94826-C6A8-4CF5-AFBA-B0105021D516}" type="presParOf" srcId="{670AC453-3BDA-4703-85ED-AF7CDAB54151}" destId="{20320001-FE80-422B-9CED-76BAEBEBE705}" srcOrd="8" destOrd="0" presId="urn:microsoft.com/office/officeart/2005/8/layout/gear1"/>
    <dgm:cxn modelId="{3E37AB65-7E55-431E-90C6-475E2BFB34E3}" type="presParOf" srcId="{670AC453-3BDA-4703-85ED-AF7CDAB54151}" destId="{F9D6AD73-8EC4-4676-8250-53C2F46C43ED}" srcOrd="9" destOrd="0" presId="urn:microsoft.com/office/officeart/2005/8/layout/gear1"/>
    <dgm:cxn modelId="{83CD647F-D4DA-4B95-83FA-99F2CE7E6EE8}" type="presParOf" srcId="{670AC453-3BDA-4703-85ED-AF7CDAB54151}" destId="{2F598663-2BE9-437D-9092-3A7EF52EACB8}" srcOrd="10" destOrd="0" presId="urn:microsoft.com/office/officeart/2005/8/layout/gear1"/>
    <dgm:cxn modelId="{2AD16ADE-1BC0-4C5F-909A-0393E0661AF6}" type="presParOf" srcId="{670AC453-3BDA-4703-85ED-AF7CDAB54151}" destId="{0F166605-8373-430F-BCB8-6C2F59C4BA6D}" srcOrd="11" destOrd="0" presId="urn:microsoft.com/office/officeart/2005/8/layout/gear1"/>
    <dgm:cxn modelId="{1CCCDA70-407D-4204-B6D7-BEC65D8BF2CC}" type="presParOf" srcId="{670AC453-3BDA-4703-85ED-AF7CDAB54151}" destId="{ABC224C6-EF27-43AC-A1EF-6D5A9911CD8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0CD29-77E5-4984-887B-60AA13C194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7127E17-51B9-4C5C-B771-049C20919A82}">
      <dgm:prSet phldrT="[文本]"/>
      <dgm:spPr/>
      <dgm:t>
        <a:bodyPr/>
        <a:lstStyle/>
        <a:p>
          <a:r>
            <a:rPr lang="zh-CN" altLang="en-US" dirty="0"/>
            <a:t>制度现代化</a:t>
          </a:r>
        </a:p>
      </dgm:t>
    </dgm:pt>
    <dgm:pt modelId="{20205285-5810-4082-AA46-99C85DB56A93}" type="parTrans" cxnId="{317F2947-AFC4-4BE7-B4C4-57D97A6E6808}">
      <dgm:prSet/>
      <dgm:spPr/>
      <dgm:t>
        <a:bodyPr/>
        <a:lstStyle/>
        <a:p>
          <a:endParaRPr lang="zh-CN" altLang="en-US"/>
        </a:p>
      </dgm:t>
    </dgm:pt>
    <dgm:pt modelId="{FC64C7BC-A919-4974-8A39-D25868EF5477}" type="sibTrans" cxnId="{317F2947-AFC4-4BE7-B4C4-57D97A6E6808}">
      <dgm:prSet/>
      <dgm:spPr/>
      <dgm:t>
        <a:bodyPr/>
        <a:lstStyle/>
        <a:p>
          <a:endParaRPr lang="zh-CN" altLang="en-US"/>
        </a:p>
      </dgm:t>
    </dgm:pt>
    <dgm:pt modelId="{72AA4086-98CB-4C03-8B79-71EB260114E3}">
      <dgm:prSet phldrT="[文本]"/>
      <dgm:spPr/>
      <dgm:t>
        <a:bodyPr/>
        <a:lstStyle/>
        <a:p>
          <a:r>
            <a:rPr lang="zh-CN" altLang="en-US" dirty="0"/>
            <a:t>国家治理化</a:t>
          </a:r>
          <a:r>
            <a:rPr lang="en-US" altLang="zh-CN" dirty="0"/>
            <a:t>/</a:t>
          </a:r>
          <a:r>
            <a:rPr lang="zh-CN" altLang="en-US" dirty="0"/>
            <a:t>全球治理化</a:t>
          </a:r>
        </a:p>
      </dgm:t>
    </dgm:pt>
    <dgm:pt modelId="{7AE9E1B0-76EF-4BAA-AEF0-19E42D65AC7E}" type="parTrans" cxnId="{2C8532FC-1339-4F0B-B84A-7CF0A1A93EA1}">
      <dgm:prSet/>
      <dgm:spPr/>
      <dgm:t>
        <a:bodyPr/>
        <a:lstStyle/>
        <a:p>
          <a:endParaRPr lang="zh-CN" altLang="en-US"/>
        </a:p>
      </dgm:t>
    </dgm:pt>
    <dgm:pt modelId="{65C1104B-B0FA-4C8B-A8B6-948884DBDD36}" type="sibTrans" cxnId="{2C8532FC-1339-4F0B-B84A-7CF0A1A93EA1}">
      <dgm:prSet/>
      <dgm:spPr/>
      <dgm:t>
        <a:bodyPr/>
        <a:lstStyle/>
        <a:p>
          <a:endParaRPr lang="zh-CN" altLang="en-US"/>
        </a:p>
      </dgm:t>
    </dgm:pt>
    <dgm:pt modelId="{6E1BD3B8-5B67-4168-8370-1AA93691391F}">
      <dgm:prSet phldrT="[文本]"/>
      <dgm:spPr/>
      <dgm:t>
        <a:bodyPr/>
        <a:lstStyle/>
        <a:p>
          <a:r>
            <a:rPr lang="zh-CN" altLang="en-US" dirty="0"/>
            <a:t>合法性的双重提升</a:t>
          </a:r>
        </a:p>
      </dgm:t>
    </dgm:pt>
    <dgm:pt modelId="{C0E312AF-52BA-44D2-97EE-40C6985B494F}" type="parTrans" cxnId="{91C7B704-1957-4973-A8C5-765721DCF476}">
      <dgm:prSet/>
      <dgm:spPr/>
      <dgm:t>
        <a:bodyPr/>
        <a:lstStyle/>
        <a:p>
          <a:endParaRPr lang="zh-CN" altLang="en-US"/>
        </a:p>
      </dgm:t>
    </dgm:pt>
    <dgm:pt modelId="{59EA398D-348E-4E48-8AA4-A4400C5952BE}" type="sibTrans" cxnId="{91C7B704-1957-4973-A8C5-765721DCF476}">
      <dgm:prSet/>
      <dgm:spPr/>
      <dgm:t>
        <a:bodyPr/>
        <a:lstStyle/>
        <a:p>
          <a:endParaRPr lang="zh-CN" altLang="en-US"/>
        </a:p>
      </dgm:t>
    </dgm:pt>
    <dgm:pt modelId="{9A092B65-D1DD-4CAC-9974-40A60C66D643}" type="pres">
      <dgm:prSet presAssocID="{4070CD29-77E5-4984-887B-60AA13C19455}" presName="CompostProcess" presStyleCnt="0">
        <dgm:presLayoutVars>
          <dgm:dir/>
          <dgm:resizeHandles val="exact"/>
        </dgm:presLayoutVars>
      </dgm:prSet>
      <dgm:spPr/>
    </dgm:pt>
    <dgm:pt modelId="{B3677FFC-4C78-45DC-BFB5-FD57AC16DA95}" type="pres">
      <dgm:prSet presAssocID="{4070CD29-77E5-4984-887B-60AA13C19455}" presName="arrow" presStyleLbl="bgShp" presStyleIdx="0" presStyleCnt="1"/>
      <dgm:spPr/>
    </dgm:pt>
    <dgm:pt modelId="{56075865-4A7E-4E34-8436-B1EBBFFD5ADE}" type="pres">
      <dgm:prSet presAssocID="{4070CD29-77E5-4984-887B-60AA13C19455}" presName="linearProcess" presStyleCnt="0"/>
      <dgm:spPr/>
    </dgm:pt>
    <dgm:pt modelId="{CB1E7C00-2AD6-4945-A501-6E1D38D94BC2}" type="pres">
      <dgm:prSet presAssocID="{67127E17-51B9-4C5C-B771-049C20919A82}" presName="textNode" presStyleLbl="node1" presStyleIdx="0" presStyleCnt="3">
        <dgm:presLayoutVars>
          <dgm:bulletEnabled val="1"/>
        </dgm:presLayoutVars>
      </dgm:prSet>
      <dgm:spPr/>
    </dgm:pt>
    <dgm:pt modelId="{050A955E-6BC9-4FA4-A57F-A5DAFF378D2B}" type="pres">
      <dgm:prSet presAssocID="{FC64C7BC-A919-4974-8A39-D25868EF5477}" presName="sibTrans" presStyleCnt="0"/>
      <dgm:spPr/>
    </dgm:pt>
    <dgm:pt modelId="{6A0F2235-8EFC-4031-823B-4FECEEA23006}" type="pres">
      <dgm:prSet presAssocID="{72AA4086-98CB-4C03-8B79-71EB260114E3}" presName="textNode" presStyleLbl="node1" presStyleIdx="1" presStyleCnt="3">
        <dgm:presLayoutVars>
          <dgm:bulletEnabled val="1"/>
        </dgm:presLayoutVars>
      </dgm:prSet>
      <dgm:spPr/>
    </dgm:pt>
    <dgm:pt modelId="{65485126-43FC-43E4-A879-5F664DE38833}" type="pres">
      <dgm:prSet presAssocID="{65C1104B-B0FA-4C8B-A8B6-948884DBDD36}" presName="sibTrans" presStyleCnt="0"/>
      <dgm:spPr/>
    </dgm:pt>
    <dgm:pt modelId="{0EF4C77F-9B09-46F0-BBBB-C9F75B03D5EB}" type="pres">
      <dgm:prSet presAssocID="{6E1BD3B8-5B67-4168-8370-1AA93691391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1C7B704-1957-4973-A8C5-765721DCF476}" srcId="{4070CD29-77E5-4984-887B-60AA13C19455}" destId="{6E1BD3B8-5B67-4168-8370-1AA93691391F}" srcOrd="2" destOrd="0" parTransId="{C0E312AF-52BA-44D2-97EE-40C6985B494F}" sibTransId="{59EA398D-348E-4E48-8AA4-A4400C5952BE}"/>
    <dgm:cxn modelId="{81A1D509-BF9B-420E-A49F-2380691E3E61}" type="presOf" srcId="{72AA4086-98CB-4C03-8B79-71EB260114E3}" destId="{6A0F2235-8EFC-4031-823B-4FECEEA23006}" srcOrd="0" destOrd="0" presId="urn:microsoft.com/office/officeart/2005/8/layout/hProcess9"/>
    <dgm:cxn modelId="{C0BEBD34-0535-4B4E-9A36-4278416A6E57}" type="presOf" srcId="{4070CD29-77E5-4984-887B-60AA13C19455}" destId="{9A092B65-D1DD-4CAC-9974-40A60C66D643}" srcOrd="0" destOrd="0" presId="urn:microsoft.com/office/officeart/2005/8/layout/hProcess9"/>
    <dgm:cxn modelId="{317F2947-AFC4-4BE7-B4C4-57D97A6E6808}" srcId="{4070CD29-77E5-4984-887B-60AA13C19455}" destId="{67127E17-51B9-4C5C-B771-049C20919A82}" srcOrd="0" destOrd="0" parTransId="{20205285-5810-4082-AA46-99C85DB56A93}" sibTransId="{FC64C7BC-A919-4974-8A39-D25868EF5477}"/>
    <dgm:cxn modelId="{FDD608B5-636F-4709-9522-8AEA37F224AB}" type="presOf" srcId="{67127E17-51B9-4C5C-B771-049C20919A82}" destId="{CB1E7C00-2AD6-4945-A501-6E1D38D94BC2}" srcOrd="0" destOrd="0" presId="urn:microsoft.com/office/officeart/2005/8/layout/hProcess9"/>
    <dgm:cxn modelId="{5F3081DD-B610-476E-9A8A-55F76247AE29}" type="presOf" srcId="{6E1BD3B8-5B67-4168-8370-1AA93691391F}" destId="{0EF4C77F-9B09-46F0-BBBB-C9F75B03D5EB}" srcOrd="0" destOrd="0" presId="urn:microsoft.com/office/officeart/2005/8/layout/hProcess9"/>
    <dgm:cxn modelId="{2C8532FC-1339-4F0B-B84A-7CF0A1A93EA1}" srcId="{4070CD29-77E5-4984-887B-60AA13C19455}" destId="{72AA4086-98CB-4C03-8B79-71EB260114E3}" srcOrd="1" destOrd="0" parTransId="{7AE9E1B0-76EF-4BAA-AEF0-19E42D65AC7E}" sibTransId="{65C1104B-B0FA-4C8B-A8B6-948884DBDD36}"/>
    <dgm:cxn modelId="{0A13996E-C482-46A1-BCC9-6606D5D32C0A}" type="presParOf" srcId="{9A092B65-D1DD-4CAC-9974-40A60C66D643}" destId="{B3677FFC-4C78-45DC-BFB5-FD57AC16DA95}" srcOrd="0" destOrd="0" presId="urn:microsoft.com/office/officeart/2005/8/layout/hProcess9"/>
    <dgm:cxn modelId="{787869DA-AA1B-46A4-8247-9345DCFC1261}" type="presParOf" srcId="{9A092B65-D1DD-4CAC-9974-40A60C66D643}" destId="{56075865-4A7E-4E34-8436-B1EBBFFD5ADE}" srcOrd="1" destOrd="0" presId="urn:microsoft.com/office/officeart/2005/8/layout/hProcess9"/>
    <dgm:cxn modelId="{ACB79298-C2D8-477B-B878-EB2EB2C9DB09}" type="presParOf" srcId="{56075865-4A7E-4E34-8436-B1EBBFFD5ADE}" destId="{CB1E7C00-2AD6-4945-A501-6E1D38D94BC2}" srcOrd="0" destOrd="0" presId="urn:microsoft.com/office/officeart/2005/8/layout/hProcess9"/>
    <dgm:cxn modelId="{F970D8B0-18D5-429C-9B41-0FD9A18D8EF7}" type="presParOf" srcId="{56075865-4A7E-4E34-8436-B1EBBFFD5ADE}" destId="{050A955E-6BC9-4FA4-A57F-A5DAFF378D2B}" srcOrd="1" destOrd="0" presId="urn:microsoft.com/office/officeart/2005/8/layout/hProcess9"/>
    <dgm:cxn modelId="{8419A3CF-38B7-4F51-BEF1-31D809A1A7A0}" type="presParOf" srcId="{56075865-4A7E-4E34-8436-B1EBBFFD5ADE}" destId="{6A0F2235-8EFC-4031-823B-4FECEEA23006}" srcOrd="2" destOrd="0" presId="urn:microsoft.com/office/officeart/2005/8/layout/hProcess9"/>
    <dgm:cxn modelId="{518A3AA1-0155-4BFD-892A-3AA70BE22FD4}" type="presParOf" srcId="{56075865-4A7E-4E34-8436-B1EBBFFD5ADE}" destId="{65485126-43FC-43E4-A879-5F664DE38833}" srcOrd="3" destOrd="0" presId="urn:microsoft.com/office/officeart/2005/8/layout/hProcess9"/>
    <dgm:cxn modelId="{E48CBDB1-9822-4A41-8FCF-34796B23FF92}" type="presParOf" srcId="{56075865-4A7E-4E34-8436-B1EBBFFD5ADE}" destId="{0EF4C77F-9B09-46F0-BBBB-C9F75B03D5E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0AE548-C730-4433-83AE-341C9F798C9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DC6AD7F8-ABCE-4B11-99F9-C6A071C10BB3}">
      <dgm:prSet phldrT="[文本]"/>
      <dgm:spPr/>
      <dgm:t>
        <a:bodyPr/>
        <a:lstStyle/>
        <a:p>
          <a:r>
            <a:rPr lang="zh-CN" altLang="en-US" dirty="0"/>
            <a:t>国家治理化</a:t>
          </a:r>
        </a:p>
      </dgm:t>
    </dgm:pt>
    <dgm:pt modelId="{941E34AE-E464-4E70-8DB3-F196627B08ED}" type="parTrans" cxnId="{144B5CB0-4D08-4AC3-8F01-2DF1CDC6E0CE}">
      <dgm:prSet/>
      <dgm:spPr/>
      <dgm:t>
        <a:bodyPr/>
        <a:lstStyle/>
        <a:p>
          <a:endParaRPr lang="zh-CN" altLang="en-US"/>
        </a:p>
      </dgm:t>
    </dgm:pt>
    <dgm:pt modelId="{5B8A0258-C4D9-4C69-B93C-D4D1EDED745F}" type="sibTrans" cxnId="{144B5CB0-4D08-4AC3-8F01-2DF1CDC6E0CE}">
      <dgm:prSet/>
      <dgm:spPr/>
      <dgm:t>
        <a:bodyPr/>
        <a:lstStyle/>
        <a:p>
          <a:endParaRPr lang="zh-CN" altLang="en-US"/>
        </a:p>
      </dgm:t>
    </dgm:pt>
    <dgm:pt modelId="{5E77FD3C-33B2-4A4B-B0D4-2FFE9CF61C7C}">
      <dgm:prSet phldrT="[文本]"/>
      <dgm:spPr/>
      <dgm:t>
        <a:bodyPr/>
        <a:lstStyle/>
        <a:p>
          <a:r>
            <a:rPr lang="zh-CN" altLang="en-US" dirty="0"/>
            <a:t>运行的强人化</a:t>
          </a:r>
        </a:p>
      </dgm:t>
    </dgm:pt>
    <dgm:pt modelId="{67CA8710-E22F-4684-9E8B-6B971C0DB662}" type="parTrans" cxnId="{54C15DD1-D3D4-482C-BFF5-17A35340E97F}">
      <dgm:prSet/>
      <dgm:spPr/>
      <dgm:t>
        <a:bodyPr/>
        <a:lstStyle/>
        <a:p>
          <a:endParaRPr lang="zh-CN" altLang="en-US"/>
        </a:p>
      </dgm:t>
    </dgm:pt>
    <dgm:pt modelId="{7DE42814-EEBB-45FF-BC28-F73343DB274C}" type="sibTrans" cxnId="{54C15DD1-D3D4-482C-BFF5-17A35340E97F}">
      <dgm:prSet/>
      <dgm:spPr/>
      <dgm:t>
        <a:bodyPr/>
        <a:lstStyle/>
        <a:p>
          <a:endParaRPr lang="zh-CN" altLang="en-US"/>
        </a:p>
      </dgm:t>
    </dgm:pt>
    <dgm:pt modelId="{CDD56D72-86E5-4956-BA50-3CF306A8BA6D}">
      <dgm:prSet phldrT="[文本]"/>
      <dgm:spPr/>
      <dgm:t>
        <a:bodyPr/>
        <a:lstStyle/>
        <a:p>
          <a:r>
            <a:rPr lang="zh-CN" altLang="en-US" dirty="0"/>
            <a:t>制度现代化</a:t>
          </a:r>
        </a:p>
      </dgm:t>
    </dgm:pt>
    <dgm:pt modelId="{594F6839-B438-402A-A3D5-EBD73DD21E0E}" type="sibTrans" cxnId="{097DBE8B-6107-493E-9C88-4057705D936C}">
      <dgm:prSet/>
      <dgm:spPr/>
      <dgm:t>
        <a:bodyPr/>
        <a:lstStyle/>
        <a:p>
          <a:endParaRPr lang="zh-CN" altLang="en-US"/>
        </a:p>
      </dgm:t>
    </dgm:pt>
    <dgm:pt modelId="{8F9C3D7A-8B65-4358-A98E-0025DBBF46B6}" type="parTrans" cxnId="{097DBE8B-6107-493E-9C88-4057705D936C}">
      <dgm:prSet/>
      <dgm:spPr/>
      <dgm:t>
        <a:bodyPr/>
        <a:lstStyle/>
        <a:p>
          <a:endParaRPr lang="zh-CN" altLang="en-US"/>
        </a:p>
      </dgm:t>
    </dgm:pt>
    <dgm:pt modelId="{646BF6E2-394C-4C8A-8750-A0F4ACA3FE23}" type="pres">
      <dgm:prSet presAssocID="{230AE548-C730-4433-83AE-341C9F798C9E}" presName="CompostProcess" presStyleCnt="0">
        <dgm:presLayoutVars>
          <dgm:dir/>
          <dgm:resizeHandles val="exact"/>
        </dgm:presLayoutVars>
      </dgm:prSet>
      <dgm:spPr/>
    </dgm:pt>
    <dgm:pt modelId="{54A1E48A-EDFB-4810-95B7-178BAD67B4E3}" type="pres">
      <dgm:prSet presAssocID="{230AE548-C730-4433-83AE-341C9F798C9E}" presName="arrow" presStyleLbl="bgShp" presStyleIdx="0" presStyleCnt="1"/>
      <dgm:spPr/>
    </dgm:pt>
    <dgm:pt modelId="{4A6F3630-745D-4EAF-B6EF-34232F323A00}" type="pres">
      <dgm:prSet presAssocID="{230AE548-C730-4433-83AE-341C9F798C9E}" presName="linearProcess" presStyleCnt="0"/>
      <dgm:spPr/>
    </dgm:pt>
    <dgm:pt modelId="{6755ACF2-38D0-4D6D-91F7-8096983F9873}" type="pres">
      <dgm:prSet presAssocID="{CDD56D72-86E5-4956-BA50-3CF306A8BA6D}" presName="textNode" presStyleLbl="node1" presStyleIdx="0" presStyleCnt="3">
        <dgm:presLayoutVars>
          <dgm:bulletEnabled val="1"/>
        </dgm:presLayoutVars>
      </dgm:prSet>
      <dgm:spPr/>
    </dgm:pt>
    <dgm:pt modelId="{5011F28D-C125-40F5-8C2B-B1B8C751B5D9}" type="pres">
      <dgm:prSet presAssocID="{594F6839-B438-402A-A3D5-EBD73DD21E0E}" presName="sibTrans" presStyleCnt="0"/>
      <dgm:spPr/>
    </dgm:pt>
    <dgm:pt modelId="{E675FEB6-A71E-42C5-B487-E6C7E5798A29}" type="pres">
      <dgm:prSet presAssocID="{DC6AD7F8-ABCE-4B11-99F9-C6A071C10BB3}" presName="textNode" presStyleLbl="node1" presStyleIdx="1" presStyleCnt="3" custLinFactNeighborX="70222" custLinFactNeighborY="7026">
        <dgm:presLayoutVars>
          <dgm:bulletEnabled val="1"/>
        </dgm:presLayoutVars>
      </dgm:prSet>
      <dgm:spPr/>
    </dgm:pt>
    <dgm:pt modelId="{7232E4EF-0A56-4E3B-93BB-1F8ED251592B}" type="pres">
      <dgm:prSet presAssocID="{5B8A0258-C4D9-4C69-B93C-D4D1EDED745F}" presName="sibTrans" presStyleCnt="0"/>
      <dgm:spPr/>
    </dgm:pt>
    <dgm:pt modelId="{6ED291C7-1991-4F0F-9A92-B1736CD3CCB8}" type="pres">
      <dgm:prSet presAssocID="{5E77FD3C-33B2-4A4B-B0D4-2FFE9CF61C7C}" presName="textNode" presStyleLbl="node1" presStyleIdx="2" presStyleCnt="3" custLinFactNeighborX="22675" custLinFactNeighborY="-243">
        <dgm:presLayoutVars>
          <dgm:bulletEnabled val="1"/>
        </dgm:presLayoutVars>
      </dgm:prSet>
      <dgm:spPr/>
    </dgm:pt>
  </dgm:ptLst>
  <dgm:cxnLst>
    <dgm:cxn modelId="{917D9212-15E1-46E7-A5EA-99927F306AF9}" type="presOf" srcId="{230AE548-C730-4433-83AE-341C9F798C9E}" destId="{646BF6E2-394C-4C8A-8750-A0F4ACA3FE23}" srcOrd="0" destOrd="0" presId="urn:microsoft.com/office/officeart/2005/8/layout/hProcess9"/>
    <dgm:cxn modelId="{2D62BC6E-9A1B-4F5A-82C8-5EA5D601A8E8}" type="presOf" srcId="{5E77FD3C-33B2-4A4B-B0D4-2FFE9CF61C7C}" destId="{6ED291C7-1991-4F0F-9A92-B1736CD3CCB8}" srcOrd="0" destOrd="0" presId="urn:microsoft.com/office/officeart/2005/8/layout/hProcess9"/>
    <dgm:cxn modelId="{097DBE8B-6107-493E-9C88-4057705D936C}" srcId="{230AE548-C730-4433-83AE-341C9F798C9E}" destId="{CDD56D72-86E5-4956-BA50-3CF306A8BA6D}" srcOrd="0" destOrd="0" parTransId="{8F9C3D7A-8B65-4358-A98E-0025DBBF46B6}" sibTransId="{594F6839-B438-402A-A3D5-EBD73DD21E0E}"/>
    <dgm:cxn modelId="{3297EE92-511D-4C17-973A-E2FB3B3FCA15}" type="presOf" srcId="{CDD56D72-86E5-4956-BA50-3CF306A8BA6D}" destId="{6755ACF2-38D0-4D6D-91F7-8096983F9873}" srcOrd="0" destOrd="0" presId="urn:microsoft.com/office/officeart/2005/8/layout/hProcess9"/>
    <dgm:cxn modelId="{6A48AAA5-06F2-4B55-BF44-E5B18E0C244F}" type="presOf" srcId="{DC6AD7F8-ABCE-4B11-99F9-C6A071C10BB3}" destId="{E675FEB6-A71E-42C5-B487-E6C7E5798A29}" srcOrd="0" destOrd="0" presId="urn:microsoft.com/office/officeart/2005/8/layout/hProcess9"/>
    <dgm:cxn modelId="{144B5CB0-4D08-4AC3-8F01-2DF1CDC6E0CE}" srcId="{230AE548-C730-4433-83AE-341C9F798C9E}" destId="{DC6AD7F8-ABCE-4B11-99F9-C6A071C10BB3}" srcOrd="1" destOrd="0" parTransId="{941E34AE-E464-4E70-8DB3-F196627B08ED}" sibTransId="{5B8A0258-C4D9-4C69-B93C-D4D1EDED745F}"/>
    <dgm:cxn modelId="{54C15DD1-D3D4-482C-BFF5-17A35340E97F}" srcId="{230AE548-C730-4433-83AE-341C9F798C9E}" destId="{5E77FD3C-33B2-4A4B-B0D4-2FFE9CF61C7C}" srcOrd="2" destOrd="0" parTransId="{67CA8710-E22F-4684-9E8B-6B971C0DB662}" sibTransId="{7DE42814-EEBB-45FF-BC28-F73343DB274C}"/>
    <dgm:cxn modelId="{2F7C1A7D-223E-44CA-98F0-83DE40A5F256}" type="presParOf" srcId="{646BF6E2-394C-4C8A-8750-A0F4ACA3FE23}" destId="{54A1E48A-EDFB-4810-95B7-178BAD67B4E3}" srcOrd="0" destOrd="0" presId="urn:microsoft.com/office/officeart/2005/8/layout/hProcess9"/>
    <dgm:cxn modelId="{E7AD4490-AB10-42C5-BF13-791650BAAE15}" type="presParOf" srcId="{646BF6E2-394C-4C8A-8750-A0F4ACA3FE23}" destId="{4A6F3630-745D-4EAF-B6EF-34232F323A00}" srcOrd="1" destOrd="0" presId="urn:microsoft.com/office/officeart/2005/8/layout/hProcess9"/>
    <dgm:cxn modelId="{97BE4368-A4F9-4699-9685-EDDAD26AC035}" type="presParOf" srcId="{4A6F3630-745D-4EAF-B6EF-34232F323A00}" destId="{6755ACF2-38D0-4D6D-91F7-8096983F9873}" srcOrd="0" destOrd="0" presId="urn:microsoft.com/office/officeart/2005/8/layout/hProcess9"/>
    <dgm:cxn modelId="{F3F12298-181A-4068-9913-33C565962B79}" type="presParOf" srcId="{4A6F3630-745D-4EAF-B6EF-34232F323A00}" destId="{5011F28D-C125-40F5-8C2B-B1B8C751B5D9}" srcOrd="1" destOrd="0" presId="urn:microsoft.com/office/officeart/2005/8/layout/hProcess9"/>
    <dgm:cxn modelId="{85D670D1-E389-4E9F-92BE-BEC542C7C80F}" type="presParOf" srcId="{4A6F3630-745D-4EAF-B6EF-34232F323A00}" destId="{E675FEB6-A71E-42C5-B487-E6C7E5798A29}" srcOrd="2" destOrd="0" presId="urn:microsoft.com/office/officeart/2005/8/layout/hProcess9"/>
    <dgm:cxn modelId="{414D0E64-08D5-49AA-A50D-B8567F1DD123}" type="presParOf" srcId="{4A6F3630-745D-4EAF-B6EF-34232F323A00}" destId="{7232E4EF-0A56-4E3B-93BB-1F8ED251592B}" srcOrd="3" destOrd="0" presId="urn:microsoft.com/office/officeart/2005/8/layout/hProcess9"/>
    <dgm:cxn modelId="{8EC0CFC5-F969-4526-BEFF-4E12DEC617A5}" type="presParOf" srcId="{4A6F3630-745D-4EAF-B6EF-34232F323A00}" destId="{6ED291C7-1991-4F0F-9A92-B1736CD3CCB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94F38-1F63-4FD6-A9FD-E18E0E89C5D3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</dgm:pt>
    <dgm:pt modelId="{0A4CA2B0-C358-4EB8-B35E-7AC192351A9E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</a:rPr>
            <a:t>制度</a:t>
          </a:r>
          <a:endParaRPr lang="en-US" altLang="zh-CN" sz="1800" b="1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r>
            <a: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</a:rPr>
            <a:t>制度移植</a:t>
          </a:r>
          <a:endParaRPr lang="en-US" altLang="zh-CN" sz="1800" b="1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r>
            <a: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</a:rPr>
            <a:t>制度创新</a:t>
          </a:r>
          <a:endParaRPr lang="en-US" altLang="zh-CN" sz="1800" b="1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r>
            <a: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</a:rPr>
            <a:t>制度韧性</a:t>
          </a:r>
        </a:p>
      </dgm:t>
    </dgm:pt>
    <dgm:pt modelId="{8F143C51-47CC-4273-9DBE-D37FABADA222}" type="parTrans" cxnId="{AE8E101E-DBA7-48B5-BE0E-A06D16CBD03D}">
      <dgm:prSet/>
      <dgm:spPr/>
      <dgm:t>
        <a:bodyPr/>
        <a:lstStyle/>
        <a:p>
          <a:endParaRPr lang="zh-CN" altLang="en-US"/>
        </a:p>
      </dgm:t>
    </dgm:pt>
    <dgm:pt modelId="{DB1D7A88-18D8-4F01-A59F-70B06EBD61EA}" type="sibTrans" cxnId="{AE8E101E-DBA7-48B5-BE0E-A06D16CBD03D}">
      <dgm:prSet/>
      <dgm:spPr/>
      <dgm:t>
        <a:bodyPr/>
        <a:lstStyle/>
        <a:p>
          <a:endParaRPr lang="zh-CN" altLang="en-US"/>
        </a:p>
      </dgm:t>
    </dgm:pt>
    <dgm:pt modelId="{69C4BBA8-E110-4FC4-9449-6A0D05AB30E5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rPr>
            <a:t>合法性</a:t>
          </a:r>
        </a:p>
      </dgm:t>
    </dgm:pt>
    <dgm:pt modelId="{5A6A7EEB-6E8B-4E6C-B242-286EA9CA4F7F}" type="parTrans" cxnId="{A0A11A48-E4C8-4EEF-AF2B-927256CDA718}">
      <dgm:prSet/>
      <dgm:spPr/>
      <dgm:t>
        <a:bodyPr/>
        <a:lstStyle/>
        <a:p>
          <a:endParaRPr lang="zh-CN" altLang="en-US"/>
        </a:p>
      </dgm:t>
    </dgm:pt>
    <dgm:pt modelId="{637C9677-4987-4229-AF90-0E0DD6CFC773}" type="sibTrans" cxnId="{A0A11A48-E4C8-4EEF-AF2B-927256CDA718}">
      <dgm:prSet/>
      <dgm:spPr/>
      <dgm:t>
        <a:bodyPr/>
        <a:lstStyle/>
        <a:p>
          <a:endParaRPr lang="zh-CN" altLang="en-US"/>
        </a:p>
      </dgm:t>
    </dgm:pt>
    <dgm:pt modelId="{C8EC1C70-6B95-43BA-B360-D8B99BBCA770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rPr>
            <a:t>国家</a:t>
          </a:r>
          <a:endParaRPr lang="en-US" altLang="zh-CN" sz="2000" b="1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r>
            <a: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rPr>
            <a:t>国家类型、</a:t>
          </a:r>
          <a:endParaRPr lang="en-US" altLang="zh-CN" sz="2000" b="1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r>
            <a: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rPr>
            <a:t>国家能力</a:t>
          </a:r>
        </a:p>
      </dgm:t>
    </dgm:pt>
    <dgm:pt modelId="{87BFC06E-D479-4D3B-9FE2-8E92C227ADDD}" type="parTrans" cxnId="{68A4E523-4324-4F6E-8A0E-5BCC81AF00E1}">
      <dgm:prSet/>
      <dgm:spPr/>
      <dgm:t>
        <a:bodyPr/>
        <a:lstStyle/>
        <a:p>
          <a:endParaRPr lang="zh-CN" altLang="en-US"/>
        </a:p>
      </dgm:t>
    </dgm:pt>
    <dgm:pt modelId="{478698D3-3FA1-4B29-B2DC-AC6B04E6A213}" type="sibTrans" cxnId="{68A4E523-4324-4F6E-8A0E-5BCC81AF00E1}">
      <dgm:prSet/>
      <dgm:spPr/>
      <dgm:t>
        <a:bodyPr/>
        <a:lstStyle/>
        <a:p>
          <a:endParaRPr lang="zh-CN" altLang="en-US"/>
        </a:p>
      </dgm:t>
    </dgm:pt>
    <dgm:pt modelId="{A23023A9-9A87-455B-851E-C4161BB1D612}" type="pres">
      <dgm:prSet presAssocID="{F4494F38-1F63-4FD6-A9FD-E18E0E89C5D3}" presName="compositeShape" presStyleCnt="0">
        <dgm:presLayoutVars>
          <dgm:chMax val="7"/>
          <dgm:dir/>
          <dgm:resizeHandles val="exact"/>
        </dgm:presLayoutVars>
      </dgm:prSet>
      <dgm:spPr/>
    </dgm:pt>
    <dgm:pt modelId="{A2FD898A-A8F5-4ED1-8D1F-C9999DB01042}" type="pres">
      <dgm:prSet presAssocID="{F4494F38-1F63-4FD6-A9FD-E18E0E89C5D3}" presName="wedge1" presStyleLbl="node1" presStyleIdx="0" presStyleCnt="3"/>
      <dgm:spPr/>
    </dgm:pt>
    <dgm:pt modelId="{2A711E6E-1E2E-46BD-835D-29F99E8AA7C4}" type="pres">
      <dgm:prSet presAssocID="{F4494F38-1F63-4FD6-A9FD-E18E0E89C5D3}" presName="dummy1a" presStyleCnt="0"/>
      <dgm:spPr/>
    </dgm:pt>
    <dgm:pt modelId="{FE12F845-4F76-4DC4-B64C-8BFDCDAB560D}" type="pres">
      <dgm:prSet presAssocID="{F4494F38-1F63-4FD6-A9FD-E18E0E89C5D3}" presName="dummy1b" presStyleCnt="0"/>
      <dgm:spPr/>
    </dgm:pt>
    <dgm:pt modelId="{1A12F08F-4ED5-4366-9312-0F669E147636}" type="pres">
      <dgm:prSet presAssocID="{F4494F38-1F63-4FD6-A9FD-E18E0E89C5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FA66FD9-A68B-4786-87BC-0796E6AFACAA}" type="pres">
      <dgm:prSet presAssocID="{F4494F38-1F63-4FD6-A9FD-E18E0E89C5D3}" presName="wedge2" presStyleLbl="node1" presStyleIdx="1" presStyleCnt="3"/>
      <dgm:spPr/>
    </dgm:pt>
    <dgm:pt modelId="{050C0F7B-B4B1-42A1-9723-FC4E60B55137}" type="pres">
      <dgm:prSet presAssocID="{F4494F38-1F63-4FD6-A9FD-E18E0E89C5D3}" presName="dummy2a" presStyleCnt="0"/>
      <dgm:spPr/>
    </dgm:pt>
    <dgm:pt modelId="{B4FAD729-53EA-494F-B02C-77D01FFB7B77}" type="pres">
      <dgm:prSet presAssocID="{F4494F38-1F63-4FD6-A9FD-E18E0E89C5D3}" presName="dummy2b" presStyleCnt="0"/>
      <dgm:spPr/>
    </dgm:pt>
    <dgm:pt modelId="{ECFD037A-E598-4A6E-99CF-8EDE450BCF39}" type="pres">
      <dgm:prSet presAssocID="{F4494F38-1F63-4FD6-A9FD-E18E0E89C5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B217E41-D596-45F8-B268-40396B5EAD84}" type="pres">
      <dgm:prSet presAssocID="{F4494F38-1F63-4FD6-A9FD-E18E0E89C5D3}" presName="wedge3" presStyleLbl="node1" presStyleIdx="2" presStyleCnt="3"/>
      <dgm:spPr/>
    </dgm:pt>
    <dgm:pt modelId="{66424F84-79F8-4E07-9B75-F107B534FB74}" type="pres">
      <dgm:prSet presAssocID="{F4494F38-1F63-4FD6-A9FD-E18E0E89C5D3}" presName="dummy3a" presStyleCnt="0"/>
      <dgm:spPr/>
    </dgm:pt>
    <dgm:pt modelId="{42575828-6F55-47BC-81B9-6EA213211822}" type="pres">
      <dgm:prSet presAssocID="{F4494F38-1F63-4FD6-A9FD-E18E0E89C5D3}" presName="dummy3b" presStyleCnt="0"/>
      <dgm:spPr/>
    </dgm:pt>
    <dgm:pt modelId="{65A84F5B-1B3D-4AD6-BAF2-49929414FF88}" type="pres">
      <dgm:prSet presAssocID="{F4494F38-1F63-4FD6-A9FD-E18E0E89C5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26BB6D3-82CD-4290-8C43-9448CADE8C3B}" type="pres">
      <dgm:prSet presAssocID="{DB1D7A88-18D8-4F01-A59F-70B06EBD61EA}" presName="arrowWedge1" presStyleLbl="fgSibTrans2D1" presStyleIdx="0" presStyleCnt="3"/>
      <dgm:spPr/>
    </dgm:pt>
    <dgm:pt modelId="{141F13F5-9E20-444E-A0A5-1D9BD2AFC602}" type="pres">
      <dgm:prSet presAssocID="{637C9677-4987-4229-AF90-0E0DD6CFC773}" presName="arrowWedge2" presStyleLbl="fgSibTrans2D1" presStyleIdx="1" presStyleCnt="3"/>
      <dgm:spPr/>
    </dgm:pt>
    <dgm:pt modelId="{C211F7B7-8C8D-4AC7-9BFC-6465D2C332D0}" type="pres">
      <dgm:prSet presAssocID="{478698D3-3FA1-4B29-B2DC-AC6B04E6A213}" presName="arrowWedge3" presStyleLbl="fgSibTrans2D1" presStyleIdx="2" presStyleCnt="3"/>
      <dgm:spPr/>
    </dgm:pt>
  </dgm:ptLst>
  <dgm:cxnLst>
    <dgm:cxn modelId="{7B181E15-C115-4B8E-AFED-E05AEC33DD96}" type="presOf" srcId="{C8EC1C70-6B95-43BA-B360-D8B99BBCA770}" destId="{65A84F5B-1B3D-4AD6-BAF2-49929414FF88}" srcOrd="1" destOrd="0" presId="urn:microsoft.com/office/officeart/2005/8/layout/cycle8"/>
    <dgm:cxn modelId="{AE8E101E-DBA7-48B5-BE0E-A06D16CBD03D}" srcId="{F4494F38-1F63-4FD6-A9FD-E18E0E89C5D3}" destId="{0A4CA2B0-C358-4EB8-B35E-7AC192351A9E}" srcOrd="0" destOrd="0" parTransId="{8F143C51-47CC-4273-9DBE-D37FABADA222}" sibTransId="{DB1D7A88-18D8-4F01-A59F-70B06EBD61EA}"/>
    <dgm:cxn modelId="{68A4E523-4324-4F6E-8A0E-5BCC81AF00E1}" srcId="{F4494F38-1F63-4FD6-A9FD-E18E0E89C5D3}" destId="{C8EC1C70-6B95-43BA-B360-D8B99BBCA770}" srcOrd="2" destOrd="0" parTransId="{87BFC06E-D479-4D3B-9FE2-8E92C227ADDD}" sibTransId="{478698D3-3FA1-4B29-B2DC-AC6B04E6A213}"/>
    <dgm:cxn modelId="{A0A11A48-E4C8-4EEF-AF2B-927256CDA718}" srcId="{F4494F38-1F63-4FD6-A9FD-E18E0E89C5D3}" destId="{69C4BBA8-E110-4FC4-9449-6A0D05AB30E5}" srcOrd="1" destOrd="0" parTransId="{5A6A7EEB-6E8B-4E6C-B242-286EA9CA4F7F}" sibTransId="{637C9677-4987-4229-AF90-0E0DD6CFC773}"/>
    <dgm:cxn modelId="{D3388649-8976-4503-8957-DECFDF5D2BBD}" type="presOf" srcId="{0A4CA2B0-C358-4EB8-B35E-7AC192351A9E}" destId="{A2FD898A-A8F5-4ED1-8D1F-C9999DB01042}" srcOrd="0" destOrd="0" presId="urn:microsoft.com/office/officeart/2005/8/layout/cycle8"/>
    <dgm:cxn modelId="{6F589A87-0F68-409B-BEE0-F059FEE3519B}" type="presOf" srcId="{C8EC1C70-6B95-43BA-B360-D8B99BBCA770}" destId="{8B217E41-D596-45F8-B268-40396B5EAD84}" srcOrd="0" destOrd="0" presId="urn:microsoft.com/office/officeart/2005/8/layout/cycle8"/>
    <dgm:cxn modelId="{A59AC792-C2FA-4618-9653-2C7E3B865BFB}" type="presOf" srcId="{69C4BBA8-E110-4FC4-9449-6A0D05AB30E5}" destId="{ECFD037A-E598-4A6E-99CF-8EDE450BCF39}" srcOrd="1" destOrd="0" presId="urn:microsoft.com/office/officeart/2005/8/layout/cycle8"/>
    <dgm:cxn modelId="{EF8417E8-7D61-40C0-A3CE-C9716AFA77B9}" type="presOf" srcId="{F4494F38-1F63-4FD6-A9FD-E18E0E89C5D3}" destId="{A23023A9-9A87-455B-851E-C4161BB1D612}" srcOrd="0" destOrd="0" presId="urn:microsoft.com/office/officeart/2005/8/layout/cycle8"/>
    <dgm:cxn modelId="{DAAB15F0-4F81-4F1D-8F0A-0DCC9D53A27B}" type="presOf" srcId="{0A4CA2B0-C358-4EB8-B35E-7AC192351A9E}" destId="{1A12F08F-4ED5-4366-9312-0F669E147636}" srcOrd="1" destOrd="0" presId="urn:microsoft.com/office/officeart/2005/8/layout/cycle8"/>
    <dgm:cxn modelId="{E6C3EAF6-D69B-4BF6-9FAB-CB8A3FFC9A59}" type="presOf" srcId="{69C4BBA8-E110-4FC4-9449-6A0D05AB30E5}" destId="{8FA66FD9-A68B-4786-87BC-0796E6AFACAA}" srcOrd="0" destOrd="0" presId="urn:microsoft.com/office/officeart/2005/8/layout/cycle8"/>
    <dgm:cxn modelId="{BC637A73-1A70-4434-81B9-0DD173140826}" type="presParOf" srcId="{A23023A9-9A87-455B-851E-C4161BB1D612}" destId="{A2FD898A-A8F5-4ED1-8D1F-C9999DB01042}" srcOrd="0" destOrd="0" presId="urn:microsoft.com/office/officeart/2005/8/layout/cycle8"/>
    <dgm:cxn modelId="{7E4CF5A4-703F-45BB-A43E-4B43615B562C}" type="presParOf" srcId="{A23023A9-9A87-455B-851E-C4161BB1D612}" destId="{2A711E6E-1E2E-46BD-835D-29F99E8AA7C4}" srcOrd="1" destOrd="0" presId="urn:microsoft.com/office/officeart/2005/8/layout/cycle8"/>
    <dgm:cxn modelId="{6D6CFC1B-3C41-44E2-91B5-86A942617013}" type="presParOf" srcId="{A23023A9-9A87-455B-851E-C4161BB1D612}" destId="{FE12F845-4F76-4DC4-B64C-8BFDCDAB560D}" srcOrd="2" destOrd="0" presId="urn:microsoft.com/office/officeart/2005/8/layout/cycle8"/>
    <dgm:cxn modelId="{3E7F9E17-1370-4A24-969A-4ADC47D52EB5}" type="presParOf" srcId="{A23023A9-9A87-455B-851E-C4161BB1D612}" destId="{1A12F08F-4ED5-4366-9312-0F669E147636}" srcOrd="3" destOrd="0" presId="urn:microsoft.com/office/officeart/2005/8/layout/cycle8"/>
    <dgm:cxn modelId="{668DAC08-5F69-4A50-8EB4-63C48D9C1676}" type="presParOf" srcId="{A23023A9-9A87-455B-851E-C4161BB1D612}" destId="{8FA66FD9-A68B-4786-87BC-0796E6AFACAA}" srcOrd="4" destOrd="0" presId="urn:microsoft.com/office/officeart/2005/8/layout/cycle8"/>
    <dgm:cxn modelId="{5984C294-F606-471E-99E7-FCDE6C4791DB}" type="presParOf" srcId="{A23023A9-9A87-455B-851E-C4161BB1D612}" destId="{050C0F7B-B4B1-42A1-9723-FC4E60B55137}" srcOrd="5" destOrd="0" presId="urn:microsoft.com/office/officeart/2005/8/layout/cycle8"/>
    <dgm:cxn modelId="{C31F3637-AAF0-40F5-AA92-13C3596D7299}" type="presParOf" srcId="{A23023A9-9A87-455B-851E-C4161BB1D612}" destId="{B4FAD729-53EA-494F-B02C-77D01FFB7B77}" srcOrd="6" destOrd="0" presId="urn:microsoft.com/office/officeart/2005/8/layout/cycle8"/>
    <dgm:cxn modelId="{EE2DA92E-D96C-4B7C-91BE-9D3BFE00D2DD}" type="presParOf" srcId="{A23023A9-9A87-455B-851E-C4161BB1D612}" destId="{ECFD037A-E598-4A6E-99CF-8EDE450BCF39}" srcOrd="7" destOrd="0" presId="urn:microsoft.com/office/officeart/2005/8/layout/cycle8"/>
    <dgm:cxn modelId="{E13B44F4-F98A-4548-B617-D805D950E9AC}" type="presParOf" srcId="{A23023A9-9A87-455B-851E-C4161BB1D612}" destId="{8B217E41-D596-45F8-B268-40396B5EAD84}" srcOrd="8" destOrd="0" presId="urn:microsoft.com/office/officeart/2005/8/layout/cycle8"/>
    <dgm:cxn modelId="{E23AF30F-864C-4702-8123-1C0077BB6413}" type="presParOf" srcId="{A23023A9-9A87-455B-851E-C4161BB1D612}" destId="{66424F84-79F8-4E07-9B75-F107B534FB74}" srcOrd="9" destOrd="0" presId="urn:microsoft.com/office/officeart/2005/8/layout/cycle8"/>
    <dgm:cxn modelId="{A5CF3C6B-6D01-496F-BE4C-329293DEA644}" type="presParOf" srcId="{A23023A9-9A87-455B-851E-C4161BB1D612}" destId="{42575828-6F55-47BC-81B9-6EA213211822}" srcOrd="10" destOrd="0" presId="urn:microsoft.com/office/officeart/2005/8/layout/cycle8"/>
    <dgm:cxn modelId="{ACE77C22-159A-4D52-AA01-AB948D902800}" type="presParOf" srcId="{A23023A9-9A87-455B-851E-C4161BB1D612}" destId="{65A84F5B-1B3D-4AD6-BAF2-49929414FF88}" srcOrd="11" destOrd="0" presId="urn:microsoft.com/office/officeart/2005/8/layout/cycle8"/>
    <dgm:cxn modelId="{6EBC6332-4A36-4046-B9F5-3E88D1488C43}" type="presParOf" srcId="{A23023A9-9A87-455B-851E-C4161BB1D612}" destId="{A26BB6D3-82CD-4290-8C43-9448CADE8C3B}" srcOrd="12" destOrd="0" presId="urn:microsoft.com/office/officeart/2005/8/layout/cycle8"/>
    <dgm:cxn modelId="{DAE7DBB4-AC91-41FF-8D6F-8030BBE12D74}" type="presParOf" srcId="{A23023A9-9A87-455B-851E-C4161BB1D612}" destId="{141F13F5-9E20-444E-A0A5-1D9BD2AFC602}" srcOrd="13" destOrd="0" presId="urn:microsoft.com/office/officeart/2005/8/layout/cycle8"/>
    <dgm:cxn modelId="{5C079C15-D154-49C7-B036-78156EEA5B7B}" type="presParOf" srcId="{A23023A9-9A87-455B-851E-C4161BB1D612}" destId="{C211F7B7-8C8D-4AC7-9BFC-6465D2C332D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84F59-EF19-433B-BFFA-49079CA4C90E}">
      <dsp:nvSpPr>
        <dsp:cNvPr id="0" name=""/>
        <dsp:cNvSpPr/>
      </dsp:nvSpPr>
      <dsp:spPr>
        <a:xfrm>
          <a:off x="3846433" y="1958102"/>
          <a:ext cx="2393235" cy="2393235"/>
        </a:xfrm>
        <a:prstGeom prst="gear9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国家的强化与合法性重塑</a:t>
          </a:r>
        </a:p>
      </dsp:txBody>
      <dsp:txXfrm>
        <a:off x="4327580" y="2518706"/>
        <a:ext cx="1430941" cy="1230172"/>
      </dsp:txXfrm>
    </dsp:sp>
    <dsp:sp modelId="{7FEB8E45-6EDD-4173-ABA0-E2BA2F918CD4}">
      <dsp:nvSpPr>
        <dsp:cNvPr id="0" name=""/>
        <dsp:cNvSpPr/>
      </dsp:nvSpPr>
      <dsp:spPr>
        <a:xfrm>
          <a:off x="24540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经济全球化</a:t>
          </a:r>
        </a:p>
      </dsp:txBody>
      <dsp:txXfrm>
        <a:off x="2892189" y="1833261"/>
        <a:ext cx="864165" cy="858869"/>
      </dsp:txXfrm>
    </dsp:sp>
    <dsp:sp modelId="{33174297-7FC3-4C09-A145-C35143081708}">
      <dsp:nvSpPr>
        <dsp:cNvPr id="0" name=""/>
        <dsp:cNvSpPr/>
      </dsp:nvSpPr>
      <dsp:spPr>
        <a:xfrm rot="20700000">
          <a:off x="3428882" y="191636"/>
          <a:ext cx="1705369" cy="1705369"/>
        </a:xfrm>
        <a:prstGeom prst="gear6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全球风险社会</a:t>
          </a:r>
        </a:p>
      </dsp:txBody>
      <dsp:txXfrm rot="-20700000">
        <a:off x="3802919" y="565673"/>
        <a:ext cx="957294" cy="957294"/>
      </dsp:txXfrm>
    </dsp:sp>
    <dsp:sp modelId="{2F598663-2BE9-437D-9092-3A7EF52EACB8}">
      <dsp:nvSpPr>
        <dsp:cNvPr id="0" name=""/>
        <dsp:cNvSpPr/>
      </dsp:nvSpPr>
      <dsp:spPr>
        <a:xfrm>
          <a:off x="36641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66605-8373-430F-BCB8-6C2F59C4BA6D}">
      <dsp:nvSpPr>
        <dsp:cNvPr id="0" name=""/>
        <dsp:cNvSpPr/>
      </dsp:nvSpPr>
      <dsp:spPr>
        <a:xfrm>
          <a:off x="21457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224C6-EF27-43AC-A1EF-6D5A9911CD85}">
      <dsp:nvSpPr>
        <dsp:cNvPr id="0" name=""/>
        <dsp:cNvSpPr/>
      </dsp:nvSpPr>
      <dsp:spPr>
        <a:xfrm>
          <a:off x="30344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77FFC-4C78-45DC-BFB5-FD57AC16DA95}">
      <dsp:nvSpPr>
        <dsp:cNvPr id="0" name=""/>
        <dsp:cNvSpPr/>
      </dsp:nvSpPr>
      <dsp:spPr>
        <a:xfrm>
          <a:off x="714126" y="0"/>
          <a:ext cx="8093433" cy="382974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E7C00-2AD6-4945-A501-6E1D38D94BC2}">
      <dsp:nvSpPr>
        <dsp:cNvPr id="0" name=""/>
        <dsp:cNvSpPr/>
      </dsp:nvSpPr>
      <dsp:spPr>
        <a:xfrm>
          <a:off x="302434" y="1148921"/>
          <a:ext cx="2856506" cy="1531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制度现代化</a:t>
          </a:r>
        </a:p>
      </dsp:txBody>
      <dsp:txXfrm>
        <a:off x="377215" y="1223702"/>
        <a:ext cx="2706944" cy="1382334"/>
      </dsp:txXfrm>
    </dsp:sp>
    <dsp:sp modelId="{6A0F2235-8EFC-4031-823B-4FECEEA23006}">
      <dsp:nvSpPr>
        <dsp:cNvPr id="0" name=""/>
        <dsp:cNvSpPr/>
      </dsp:nvSpPr>
      <dsp:spPr>
        <a:xfrm>
          <a:off x="3332590" y="1148921"/>
          <a:ext cx="2856506" cy="1531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国家治理化</a:t>
          </a:r>
          <a:r>
            <a:rPr lang="en-US" altLang="zh-CN" sz="3500" kern="1200" dirty="0"/>
            <a:t>/</a:t>
          </a:r>
          <a:r>
            <a:rPr lang="zh-CN" altLang="en-US" sz="3500" kern="1200" dirty="0"/>
            <a:t>全球治理化</a:t>
          </a:r>
        </a:p>
      </dsp:txBody>
      <dsp:txXfrm>
        <a:off x="3407371" y="1223702"/>
        <a:ext cx="2706944" cy="1382334"/>
      </dsp:txXfrm>
    </dsp:sp>
    <dsp:sp modelId="{0EF4C77F-9B09-46F0-BBBB-C9F75B03D5EB}">
      <dsp:nvSpPr>
        <dsp:cNvPr id="0" name=""/>
        <dsp:cNvSpPr/>
      </dsp:nvSpPr>
      <dsp:spPr>
        <a:xfrm>
          <a:off x="6362746" y="1148921"/>
          <a:ext cx="2856506" cy="15318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合法性的双重提升</a:t>
          </a:r>
        </a:p>
      </dsp:txBody>
      <dsp:txXfrm>
        <a:off x="6437527" y="1223702"/>
        <a:ext cx="2706944" cy="1382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1E48A-EDFB-4810-95B7-178BAD67B4E3}">
      <dsp:nvSpPr>
        <dsp:cNvPr id="0" name=""/>
        <dsp:cNvSpPr/>
      </dsp:nvSpPr>
      <dsp:spPr>
        <a:xfrm>
          <a:off x="753386" y="0"/>
          <a:ext cx="8538375" cy="385638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5ACF2-38D0-4D6D-91F7-8096983F9873}">
      <dsp:nvSpPr>
        <dsp:cNvPr id="0" name=""/>
        <dsp:cNvSpPr/>
      </dsp:nvSpPr>
      <dsp:spPr>
        <a:xfrm>
          <a:off x="195703" y="1156914"/>
          <a:ext cx="3013544" cy="15425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制度现代化</a:t>
          </a:r>
        </a:p>
      </dsp:txBody>
      <dsp:txXfrm>
        <a:off x="271004" y="1232215"/>
        <a:ext cx="2862942" cy="1391951"/>
      </dsp:txXfrm>
    </dsp:sp>
    <dsp:sp modelId="{E675FEB6-A71E-42C5-B487-E6C7E5798A29}">
      <dsp:nvSpPr>
        <dsp:cNvPr id="0" name=""/>
        <dsp:cNvSpPr/>
      </dsp:nvSpPr>
      <dsp:spPr>
        <a:xfrm>
          <a:off x="3731069" y="1265294"/>
          <a:ext cx="3013544" cy="15425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国家治理化</a:t>
          </a:r>
        </a:p>
      </dsp:txBody>
      <dsp:txXfrm>
        <a:off x="3806370" y="1340595"/>
        <a:ext cx="2862942" cy="1391951"/>
      </dsp:txXfrm>
    </dsp:sp>
    <dsp:sp modelId="{6ED291C7-1991-4F0F-9A92-B1736CD3CCB8}">
      <dsp:nvSpPr>
        <dsp:cNvPr id="0" name=""/>
        <dsp:cNvSpPr/>
      </dsp:nvSpPr>
      <dsp:spPr>
        <a:xfrm>
          <a:off x="6905410" y="1153166"/>
          <a:ext cx="3013544" cy="15425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运行的强人化</a:t>
          </a:r>
        </a:p>
      </dsp:txBody>
      <dsp:txXfrm>
        <a:off x="6980711" y="1228467"/>
        <a:ext cx="2862942" cy="13919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D898A-A8F5-4ED1-8D1F-C9999DB01042}">
      <dsp:nvSpPr>
        <dsp:cNvPr id="0" name=""/>
        <dsp:cNvSpPr/>
      </dsp:nvSpPr>
      <dsp:spPr>
        <a:xfrm>
          <a:off x="3399825" y="291607"/>
          <a:ext cx="3768471" cy="3768471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制度</a:t>
          </a:r>
          <a:endParaRPr lang="en-US" altLang="zh-CN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制度移植</a:t>
          </a:r>
          <a:endParaRPr lang="en-US" altLang="zh-CN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制度创新</a:t>
          </a:r>
          <a:endParaRPr lang="en-US" altLang="zh-CN" sz="1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制度韧性</a:t>
          </a:r>
        </a:p>
      </dsp:txBody>
      <dsp:txXfrm>
        <a:off x="5385899" y="1090164"/>
        <a:ext cx="1345882" cy="1121568"/>
      </dsp:txXfrm>
    </dsp:sp>
    <dsp:sp modelId="{8FA66FD9-A68B-4786-87BC-0796E6AFACAA}">
      <dsp:nvSpPr>
        <dsp:cNvPr id="0" name=""/>
        <dsp:cNvSpPr/>
      </dsp:nvSpPr>
      <dsp:spPr>
        <a:xfrm>
          <a:off x="3322212" y="426196"/>
          <a:ext cx="3768471" cy="3768471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合法性</a:t>
          </a:r>
        </a:p>
      </dsp:txBody>
      <dsp:txXfrm>
        <a:off x="4219467" y="2871216"/>
        <a:ext cx="2018823" cy="986980"/>
      </dsp:txXfrm>
    </dsp:sp>
    <dsp:sp modelId="{8B217E41-D596-45F8-B268-40396B5EAD84}">
      <dsp:nvSpPr>
        <dsp:cNvPr id="0" name=""/>
        <dsp:cNvSpPr/>
      </dsp:nvSpPr>
      <dsp:spPr>
        <a:xfrm>
          <a:off x="3244599" y="291607"/>
          <a:ext cx="3768471" cy="3768471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国家</a:t>
          </a:r>
          <a:endParaRPr lang="en-US" altLang="zh-CN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国家类型、</a:t>
          </a:r>
          <a:endParaRPr lang="en-US" altLang="zh-CN" sz="2000" b="1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国家能力</a:t>
          </a:r>
        </a:p>
      </dsp:txBody>
      <dsp:txXfrm>
        <a:off x="3681114" y="1090164"/>
        <a:ext cx="1345882" cy="1121568"/>
      </dsp:txXfrm>
    </dsp:sp>
    <dsp:sp modelId="{A26BB6D3-82CD-4290-8C43-9448CADE8C3B}">
      <dsp:nvSpPr>
        <dsp:cNvPr id="0" name=""/>
        <dsp:cNvSpPr/>
      </dsp:nvSpPr>
      <dsp:spPr>
        <a:xfrm>
          <a:off x="3166849" y="58321"/>
          <a:ext cx="4235043" cy="423504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F13F5-9E20-444E-A0A5-1D9BD2AFC602}">
      <dsp:nvSpPr>
        <dsp:cNvPr id="0" name=""/>
        <dsp:cNvSpPr/>
      </dsp:nvSpPr>
      <dsp:spPr>
        <a:xfrm>
          <a:off x="3088926" y="192671"/>
          <a:ext cx="4235043" cy="423504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1F7B7-8C8D-4AC7-9BFC-6465D2C332D0}">
      <dsp:nvSpPr>
        <dsp:cNvPr id="0" name=""/>
        <dsp:cNvSpPr/>
      </dsp:nvSpPr>
      <dsp:spPr>
        <a:xfrm>
          <a:off x="3011002" y="58321"/>
          <a:ext cx="4235043" cy="423504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90496-87FE-43A9-BAA8-14CA5653F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010FE-CEA6-4754-BFE7-84E77F8B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D95F2-8419-40B1-A86E-58CD53D5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70205-8B5C-454E-A715-BDC0E32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EFFEA-54D0-4F0D-875A-49C74228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BFA7-5416-405E-8A19-F0BEA297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BEDCB-AEA2-4A3D-971D-FB080493D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B95D2-F72C-4739-AC12-457CC5A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AB66A-3464-4D4D-ADDF-966CDCCE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67AC-4486-4B81-B7CC-B384BF6D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778A7C-3223-4D92-BE11-21E49021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4FB8B-5643-404B-B31B-5BDD8C67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D31D3-9B1B-4151-B1E9-F250B506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A1B1D-5B89-4082-81C8-5B751018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9C0AA-4D78-4814-963A-6B8D9087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88F8-8084-4CC4-90BD-495E92C8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23861-304A-4DCE-8C55-4B7ECDDC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3F494-81EC-497E-B5B0-2BE3F01B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D6F43-E553-418C-97EF-4D31B716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F21C7-BFB6-4B17-A732-2F0989B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8708-A648-4E03-B12F-06FFB59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BD457-426F-4459-BE36-946A656B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3294D-EDE0-4DCC-AACF-BA1173AC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D3B18-7EB0-4F23-8AE2-446BD7A3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97629-110A-457C-94E8-A31382F6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48D7D-E302-4435-9506-EA67780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84366-2DCD-4136-99D8-65F0B2192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4300B-158E-4DC5-A27E-472E7F59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9244A-4091-4F74-BE55-758C420F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2DF4B-0309-48D1-A2F3-E7033526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E4644-22EC-4BC6-AF1A-313B4D76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5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1B2E7-BE87-451A-A020-0BC90799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E1895-E1F3-44D0-96FF-FD05A419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8446E-351F-47A9-8D6D-7E7244BF4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F4486-7DEF-4BBB-9D37-DAFD95FD9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C1B6B1-EC37-4580-8076-DB9A6603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9609F-E7E0-4025-86A8-17833EC9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8DA89-4614-40C4-B019-5915EE96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0A853-AE67-4556-9197-4DA757FF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BAA8C-CFE7-476D-9F36-CBBDBC53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41B661-C357-48F3-81AC-53B4B458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016F01-EFB1-431E-8F7A-D4294CE0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6D8A1-C966-4D8D-BD3D-3BC260A3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83E35F-642A-4A2A-9535-F13477EA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73BBF1-C9DD-47BF-85C6-FD01B93D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4A443-EC91-46C7-9272-35B9733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9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99BF1-A156-4267-A13F-1EFA41A4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348D6-5039-4C24-BE65-393BCE59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04A6A-397F-496F-826A-C3457BCE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24868-CF6E-4D27-8ACA-F4C9F65C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E3A1E-E5D1-464C-8C87-A843D4A7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77C2C-E4C9-49B8-AD9A-235A7422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75A4-1C7C-4F9F-9D3E-479D6B8E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443E9F-8869-470B-A290-D189A9EF6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2808B-F840-47E5-81E7-995E4E47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FC8D4-8ADA-4008-9F15-4436B40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8AD95-A966-4A0D-8395-AB057386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2512E-C81B-4105-BF16-3F74C19D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6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F1BF4-478A-4419-BD93-69CCE2F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3216C-B5DF-4A11-9377-012F9852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7C6A8-7CDF-4F31-84AA-59B13D04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EE30-6776-4A94-AF14-7F2DC88B9AE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C12C0-427B-40C5-956B-F258C4858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31682-675B-4D74-9B40-E6671F5F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C60C-8772-441B-B026-DD198221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9A61C-DEC5-4F24-A572-AFCA1183A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讨论课安排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B36CB-A138-432A-8F94-33A5CE786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3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BEB2-A814-4814-9047-B7092231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95D67-5A0F-4060-95D4-D41BB98E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人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介绍研究的总体进展情况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评析代表性文献（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2-3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篇）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提出需要进一步讨论和研究的问题（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2-3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个）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50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BDF36-17F7-43E6-8542-A6E0FE6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F24-26AF-4030-A160-8C89DD26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r>
              <a:rPr lang="zh-CN" altLang="en-US" sz="4400"/>
              <a:t>答疑</a:t>
            </a:r>
            <a:endParaRPr lang="zh-CN" altLang="en-US" sz="4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94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D703-645D-40DA-850A-114633B4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995F9-497D-42A2-BA7B-10F66FC6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第五讲讨论题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前五讲的内容总结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后面各讲的安排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答疑</a:t>
            </a:r>
          </a:p>
        </p:txBody>
      </p:sp>
    </p:spTree>
    <p:extLst>
      <p:ext uri="{BB962C8B-B14F-4D97-AF65-F5344CB8AC3E}">
        <p14:creationId xmlns:p14="http://schemas.microsoft.com/office/powerpoint/2010/main" val="169362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B854B4-A870-4149-BB02-7D736567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第五讲讨论题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494E9C-0BD2-4AE5-8F53-B6414488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、请分析国家的制度化与国家的治理化的关系；</a:t>
            </a:r>
          </a:p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、请分析“治理”从学术概念到政治概念的转化机理；</a:t>
            </a:r>
          </a:p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、在中国，治理的使用存在着泛化的现象，请分析其背后的动因；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25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34F7-EEFA-4A79-A782-99BD4E64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745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前五讲的内容总结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98171-A0D9-4F11-9B9A-6D90778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50689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全球化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风险社会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国家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政治发展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治理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合法性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02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F51F6-9DB9-4A10-A152-BE4F129E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政治发展的时空逻辑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07DF8A2-8A90-4916-87B9-17B5C0943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353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FC3FF4A-3364-4C5F-80BF-6E4AF98B0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826541"/>
              </p:ext>
            </p:extLst>
          </p:nvPr>
        </p:nvGraphicFramePr>
        <p:xfrm>
          <a:off x="2032000" y="1786995"/>
          <a:ext cx="812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8193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898A-FDA7-412E-99E2-70ED8DF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政治发展的理想路径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7B33DAC-1FA6-468D-A3D4-7D72EC92C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216333"/>
              </p:ext>
            </p:extLst>
          </p:nvPr>
        </p:nvGraphicFramePr>
        <p:xfrm>
          <a:off x="1212574" y="1825626"/>
          <a:ext cx="9521687" cy="382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15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87A08-4125-4C0C-8FD5-7844EB1F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政治发展的现实路径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62F8FE9-6820-4D19-8DA2-1DEECE11F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058778"/>
              </p:ext>
            </p:extLst>
          </p:nvPr>
        </p:nvGraphicFramePr>
        <p:xfrm>
          <a:off x="838200" y="2216426"/>
          <a:ext cx="10045148" cy="385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08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13D4-234D-4E91-A95A-F0BE0D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政治发展的研究重点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353B7AA-E4CB-49B8-82A1-40BBF2EDD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66551"/>
              </p:ext>
            </p:extLst>
          </p:nvPr>
        </p:nvGraphicFramePr>
        <p:xfrm>
          <a:off x="838200" y="1690688"/>
          <a:ext cx="10412896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37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40C7-3E9E-48A1-AAB8-4A6730D2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8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后面各讲的安排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A5640-F01A-4557-AE25-6BE8DF88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9695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第七讲：国家构建与国家失败</a:t>
            </a:r>
            <a:endParaRPr lang="en-US" altLang="zh-CN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第八讲：国家自主与国家能力（孙宇飞、刘愉之）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第九讲：制度转型与制度韧性（张竞衔、陈桢）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第十讲：制度学习与制度创新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（李娟、赵家坤）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第十一讲：国际合法性与国内国际互动（詹冰倩、路旖帆）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第十二讲：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依附发展和发展型国家（王兵艳、赵家坤）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第十三讲：全球化与中国政治发展（路旖帆、何居东）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第十四讲：政治发展的全球评估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（赵广彬）</a:t>
            </a:r>
          </a:p>
        </p:txBody>
      </p:sp>
    </p:spTree>
    <p:extLst>
      <p:ext uri="{BB962C8B-B14F-4D97-AF65-F5344CB8AC3E}">
        <p14:creationId xmlns:p14="http://schemas.microsoft.com/office/powerpoint/2010/main" val="24710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293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Wingdings</vt:lpstr>
      <vt:lpstr>Office 主题​​</vt:lpstr>
      <vt:lpstr>讨论课安排</vt:lpstr>
      <vt:lpstr>主要内容</vt:lpstr>
      <vt:lpstr>第五讲讨论题</vt:lpstr>
      <vt:lpstr>前五讲的内容总结</vt:lpstr>
      <vt:lpstr>政治发展的时空逻辑</vt:lpstr>
      <vt:lpstr>政治发展的理想路径</vt:lpstr>
      <vt:lpstr>政治发展的现实路径</vt:lpstr>
      <vt:lpstr>政治发展的研究重点</vt:lpstr>
      <vt:lpstr> 后面各讲的安排 </vt:lpstr>
      <vt:lpstr>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讨论课题安排</dc:title>
  <dc:creator>杨雪冬</dc:creator>
  <cp:lastModifiedBy>杨雪冬</cp:lastModifiedBy>
  <cp:revision>13</cp:revision>
  <dcterms:created xsi:type="dcterms:W3CDTF">2021-10-17T05:55:59Z</dcterms:created>
  <dcterms:modified xsi:type="dcterms:W3CDTF">2021-10-19T02:16:55Z</dcterms:modified>
</cp:coreProperties>
</file>