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9"/>
    <p:restoredTop sz="94698"/>
  </p:normalViewPr>
  <p:slideViewPr>
    <p:cSldViewPr snapToGrid="0" snapToObjects="1">
      <p:cViewPr>
        <p:scale>
          <a:sx n="114" d="100"/>
          <a:sy n="114" d="100"/>
        </p:scale>
        <p:origin x="-13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516C95-5D19-6645-B10D-E884BF357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2A22BE-6FC3-8048-A239-7053638D2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8DFD88-9EF1-DF41-8F13-2A5D9AB6E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9345-709F-4149-9277-0486DBFABD93}" type="datetimeFigureOut">
              <a:rPr kumimoji="1" lang="zh-TW" altLang="en-US" smtClean="0"/>
              <a:t>2021/11/22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C291F6-89DE-794B-AABB-600230F8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0A47EB-95DC-EA4E-9E0F-58A8D6F7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F5E-7B46-9740-AD53-0AAB0D7C89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7987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30068E-47DA-6D47-8265-25EAED7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DDCAD8E-7E54-5B43-BF7A-09342A39E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5167E3-3107-3E41-B97A-1A00E5366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9345-709F-4149-9277-0486DBFABD93}" type="datetimeFigureOut">
              <a:rPr kumimoji="1" lang="zh-TW" altLang="en-US" smtClean="0"/>
              <a:t>2021/11/22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68268A-1A51-E641-A66D-69A7EEF10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4DBBF9-BDC3-3247-9490-F5DFF738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F5E-7B46-9740-AD53-0AAB0D7C89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491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76A888B-B49A-824F-A645-2C70DAC58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7296556-79E9-8B4A-9B06-E6740CA16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B6DA1E-575F-3542-92C3-10C5D06D1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9345-709F-4149-9277-0486DBFABD93}" type="datetimeFigureOut">
              <a:rPr kumimoji="1" lang="zh-TW" altLang="en-US" smtClean="0"/>
              <a:t>2021/11/22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EAE500-C474-5E45-BED2-337587F9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3538C1-93C5-F141-B64F-94BE9333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F5E-7B46-9740-AD53-0AAB0D7C89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52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9B5531-DCE7-0549-9B6C-73630E25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2B0365-8573-D542-8C21-304360609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217747-2AE1-3B4D-9953-09138385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9345-709F-4149-9277-0486DBFABD93}" type="datetimeFigureOut">
              <a:rPr kumimoji="1" lang="zh-TW" altLang="en-US" smtClean="0"/>
              <a:t>2021/11/22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1156EA-30A0-1D46-877F-971DCB9A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8853E1-2B99-F64D-9521-ADF62205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F5E-7B46-9740-AD53-0AAB0D7C89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884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C7AD6A-6515-F14E-8888-7E9AC846C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4EFC62-9FDE-3F42-B033-FA05C93B2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47C8EE-AA26-6948-8881-56E5C0A4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9345-709F-4149-9277-0486DBFABD93}" type="datetimeFigureOut">
              <a:rPr kumimoji="1" lang="zh-TW" altLang="en-US" smtClean="0"/>
              <a:t>2021/11/22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EB7467-1267-E541-8C40-7F28F3FB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3408BB-F937-5446-9DFE-5ED2ECB0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F5E-7B46-9740-AD53-0AAB0D7C89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5740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714F8E-8B7A-9C44-B010-C43F2258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C94E2A-29D9-9447-957D-F38498E86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81A56B-08D7-B045-B498-0A6F1FE6C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8FECAE-EE86-A448-ACDD-3CE5FF848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9345-709F-4149-9277-0486DBFABD93}" type="datetimeFigureOut">
              <a:rPr kumimoji="1" lang="zh-TW" altLang="en-US" smtClean="0"/>
              <a:t>2021/11/22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C30015-8B40-1748-8584-B30F56BC1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C814A7-0FC3-834C-98EB-3C0D6C94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F5E-7B46-9740-AD53-0AAB0D7C89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002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C096E9-6C28-7A45-8E7D-F65D78D8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53AFFA-67D6-8044-A316-FE23083A1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9488437-8F24-4E48-B54F-EA9721605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143DC39-EB7F-224F-B3C3-2F0A476DE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C2326C1-00FF-C440-910A-F2C2BF227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D260F80-4613-074A-9C5C-B334F4DB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9345-709F-4149-9277-0486DBFABD93}" type="datetimeFigureOut">
              <a:rPr kumimoji="1" lang="zh-TW" altLang="en-US" smtClean="0"/>
              <a:t>2021/11/22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3D350DE-3D7C-2D4C-AE03-038E59AC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A86AAE9-D15C-5942-ABB0-7D103899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F5E-7B46-9740-AD53-0AAB0D7C89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9963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D7370B-CD72-B34D-972E-FEC5F369D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B7DCF87-6C7E-9941-B7AA-02ABA346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9345-709F-4149-9277-0486DBFABD93}" type="datetimeFigureOut">
              <a:rPr kumimoji="1" lang="zh-TW" altLang="en-US" smtClean="0"/>
              <a:t>2021/11/22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D6033AF-C744-CE44-9547-D651E083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9E0EC2E-4DBB-1545-ACB1-582FB63C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F5E-7B46-9740-AD53-0AAB0D7C89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9446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3F50F17-BB6C-1C44-B610-60B96602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9345-709F-4149-9277-0486DBFABD93}" type="datetimeFigureOut">
              <a:rPr kumimoji="1" lang="zh-TW" altLang="en-US" smtClean="0"/>
              <a:t>2021/11/22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A813E47-9462-4C40-A5F3-4BEA1E029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268911-92A3-D146-BF3F-3BC946F9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F5E-7B46-9740-AD53-0AAB0D7C89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208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9F8707-ECDA-9E4C-A2EB-6EB3CC45C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E3973C-DA72-B24C-A30E-269B8273E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00C912D-5D61-D44D-944F-2EC58C3B6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728EC6-5B42-6D4E-BF50-47B8EB98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9345-709F-4149-9277-0486DBFABD93}" type="datetimeFigureOut">
              <a:rPr kumimoji="1" lang="zh-TW" altLang="en-US" smtClean="0"/>
              <a:t>2021/11/22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03B0BF-23DD-004D-9F6B-F24D785E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A0CB4A-09CE-154E-9459-3B96F27F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F5E-7B46-9740-AD53-0AAB0D7C89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528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44D5C-48B7-D24A-AE03-1DA46527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13D0B7E-FEF4-F342-A057-4A2E5A572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0B0838-E98E-6745-A200-05FB5EC07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C14518-A51E-E845-8CAA-6C471D39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9345-709F-4149-9277-0486DBFABD93}" type="datetimeFigureOut">
              <a:rPr kumimoji="1" lang="zh-TW" altLang="en-US" smtClean="0"/>
              <a:t>2021/11/22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2862E0-2F3F-B14F-86D6-C36A50D5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458D16-2D9E-3448-9BBB-9615A8D9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4AF5E-7B46-9740-AD53-0AAB0D7C89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115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9BCA922-A420-7D48-8F20-F12E0CE31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5B464E-C7D3-E24B-AABD-85F066603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59EC87-CB27-1D4B-A76B-B4837514E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79345-709F-4149-9277-0486DBFABD93}" type="datetimeFigureOut">
              <a:rPr kumimoji="1" lang="zh-TW" altLang="en-US" smtClean="0"/>
              <a:t>2021/11/22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7BF78C-A03E-914D-902E-FC8205F7E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2D504B-3AEE-A943-AD23-E182E6147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4AF5E-7B46-9740-AD53-0AAB0D7C89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22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EF84DDB8-4575-E646-8A52-D75E5445B6BB}"/>
              </a:ext>
            </a:extLst>
          </p:cNvPr>
          <p:cNvGrpSpPr/>
          <p:nvPr/>
        </p:nvGrpSpPr>
        <p:grpSpPr>
          <a:xfrm>
            <a:off x="4585573" y="3234439"/>
            <a:ext cx="1125271" cy="442360"/>
            <a:chOff x="4389120" y="3025834"/>
            <a:chExt cx="1125271" cy="44236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63A8016-B4C5-3346-A2CA-23590B385B3F}"/>
                </a:ext>
              </a:extLst>
            </p:cNvPr>
            <p:cNvSpPr/>
            <p:nvPr/>
          </p:nvSpPr>
          <p:spPr>
            <a:xfrm>
              <a:off x="4389120" y="3025834"/>
              <a:ext cx="1125271" cy="442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6BC12A22-7035-FD4E-8B45-AFD2282E5B7D}"/>
                </a:ext>
              </a:extLst>
            </p:cNvPr>
            <p:cNvSpPr txBox="1"/>
            <p:nvPr/>
          </p:nvSpPr>
          <p:spPr>
            <a:xfrm>
              <a:off x="4389120" y="3043044"/>
              <a:ext cx="1125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b="1" dirty="0">
                  <a:latin typeface="SimSun" panose="02010600030101010101" pitchFamily="2" charset="-122"/>
                  <a:ea typeface="SimSun" panose="02010600030101010101" pitchFamily="2" charset="-122"/>
                </a:rPr>
                <a:t>地方政府</a:t>
              </a:r>
            </a:p>
          </p:txBody>
        </p:sp>
      </p:grp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86797CC-D964-9D46-9836-6F92E872BFD5}"/>
              </a:ext>
            </a:extLst>
          </p:cNvPr>
          <p:cNvCxnSpPr>
            <a:cxnSpLocks/>
          </p:cNvCxnSpPr>
          <p:nvPr/>
        </p:nvCxnSpPr>
        <p:spPr>
          <a:xfrm>
            <a:off x="2972724" y="2876204"/>
            <a:ext cx="551133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75DE1DA-C728-AE4F-8A79-67F36DA3B1BF}"/>
              </a:ext>
            </a:extLst>
          </p:cNvPr>
          <p:cNvCxnSpPr>
            <a:cxnSpLocks/>
          </p:cNvCxnSpPr>
          <p:nvPr/>
        </p:nvCxnSpPr>
        <p:spPr>
          <a:xfrm>
            <a:off x="3005976" y="4051070"/>
            <a:ext cx="551133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91A7A39-2228-634C-856F-9E28EF3C09F3}"/>
              </a:ext>
            </a:extLst>
          </p:cNvPr>
          <p:cNvSpPr txBox="1"/>
          <p:nvPr/>
        </p:nvSpPr>
        <p:spPr>
          <a:xfrm>
            <a:off x="2554356" y="2872278"/>
            <a:ext cx="25938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300" b="1" dirty="0">
                <a:latin typeface="SimSun" panose="02010600030101010101" pitchFamily="2" charset="-122"/>
                <a:ea typeface="SimSun" panose="02010600030101010101" pitchFamily="2" charset="-122"/>
              </a:rPr>
              <a:t>地方政府的</a:t>
            </a:r>
            <a:r>
              <a:rPr kumimoji="1" lang="zh-CN" altLang="en-US" sz="1300" b="1" dirty="0">
                <a:latin typeface="SimSun" panose="02010600030101010101" pitchFamily="2" charset="-122"/>
                <a:ea typeface="SimSun" panose="02010600030101010101" pitchFamily="2" charset="-122"/>
              </a:rPr>
              <a:t>“能力空间”</a:t>
            </a:r>
            <a:endParaRPr kumimoji="1" lang="zh-TW" altLang="en-US" sz="13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EFC47D55-BD59-1F4A-84AF-4922CD1A33F3}"/>
              </a:ext>
            </a:extLst>
          </p:cNvPr>
          <p:cNvGrpSpPr/>
          <p:nvPr/>
        </p:nvGrpSpPr>
        <p:grpSpPr>
          <a:xfrm>
            <a:off x="3453232" y="1402595"/>
            <a:ext cx="1125271" cy="442360"/>
            <a:chOff x="4389120" y="3025834"/>
            <a:chExt cx="1125271" cy="44236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E37EE2B-164C-1148-85B0-36E40A1E1446}"/>
                </a:ext>
              </a:extLst>
            </p:cNvPr>
            <p:cNvSpPr/>
            <p:nvPr/>
          </p:nvSpPr>
          <p:spPr>
            <a:xfrm>
              <a:off x="4389120" y="3025834"/>
              <a:ext cx="1125271" cy="442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0CF0D52-B955-B947-B5C9-2FDED72EA7A7}"/>
                </a:ext>
              </a:extLst>
            </p:cNvPr>
            <p:cNvSpPr txBox="1"/>
            <p:nvPr/>
          </p:nvSpPr>
          <p:spPr>
            <a:xfrm>
              <a:off x="4389120" y="3043044"/>
              <a:ext cx="1125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b="1" dirty="0">
                  <a:latin typeface="SimSun" panose="02010600030101010101" pitchFamily="2" charset="-122"/>
                  <a:ea typeface="SimSun" panose="02010600030101010101" pitchFamily="2" charset="-122"/>
                </a:rPr>
                <a:t>上级政府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F55D677A-6C75-E448-98FA-10CBD64D8A1E}"/>
              </a:ext>
            </a:extLst>
          </p:cNvPr>
          <p:cNvGrpSpPr/>
          <p:nvPr/>
        </p:nvGrpSpPr>
        <p:grpSpPr>
          <a:xfrm>
            <a:off x="3447952" y="5013045"/>
            <a:ext cx="1125271" cy="442360"/>
            <a:chOff x="4389120" y="3025834"/>
            <a:chExt cx="1125271" cy="44236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EB5CA9B-873A-2942-9036-829F513675C8}"/>
                </a:ext>
              </a:extLst>
            </p:cNvPr>
            <p:cNvSpPr/>
            <p:nvPr/>
          </p:nvSpPr>
          <p:spPr>
            <a:xfrm>
              <a:off x="4389120" y="3025834"/>
              <a:ext cx="1125271" cy="442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0396F309-B867-F142-B20C-3CB4ECF2B507}"/>
                </a:ext>
              </a:extLst>
            </p:cNvPr>
            <p:cNvSpPr txBox="1"/>
            <p:nvPr/>
          </p:nvSpPr>
          <p:spPr>
            <a:xfrm>
              <a:off x="4389120" y="3043044"/>
              <a:ext cx="1125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b="1" dirty="0">
                  <a:latin typeface="SimSun" panose="02010600030101010101" pitchFamily="2" charset="-122"/>
                  <a:ea typeface="SimSun" panose="02010600030101010101" pitchFamily="2" charset="-122"/>
                </a:rPr>
                <a:t>民众</a:t>
              </a: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555CEDD2-6CDE-0245-A4FB-9B38176C7057}"/>
              </a:ext>
            </a:extLst>
          </p:cNvPr>
          <p:cNvGrpSpPr/>
          <p:nvPr/>
        </p:nvGrpSpPr>
        <p:grpSpPr>
          <a:xfrm>
            <a:off x="5599443" y="1406108"/>
            <a:ext cx="1125271" cy="442360"/>
            <a:chOff x="4389120" y="3025834"/>
            <a:chExt cx="1125271" cy="442360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D158A23-89D3-4C4D-8322-097192A24E3B}"/>
                </a:ext>
              </a:extLst>
            </p:cNvPr>
            <p:cNvSpPr/>
            <p:nvPr/>
          </p:nvSpPr>
          <p:spPr>
            <a:xfrm>
              <a:off x="4389120" y="3025834"/>
              <a:ext cx="1125271" cy="442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440932A9-A296-7742-BE67-CD8BAFB2A152}"/>
                </a:ext>
              </a:extLst>
            </p:cNvPr>
            <p:cNvSpPr txBox="1"/>
            <p:nvPr/>
          </p:nvSpPr>
          <p:spPr>
            <a:xfrm>
              <a:off x="4389120" y="3043044"/>
              <a:ext cx="1125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b="1" dirty="0">
                  <a:latin typeface="SimSun" panose="02010600030101010101" pitchFamily="2" charset="-122"/>
                  <a:ea typeface="SimSun" panose="02010600030101010101" pitchFamily="2" charset="-122"/>
                </a:rPr>
                <a:t>同级政府</a:t>
              </a:r>
            </a:p>
          </p:txBody>
        </p:sp>
      </p:grpSp>
      <p:sp>
        <p:nvSpPr>
          <p:cNvPr id="30" name="向下箭號 29">
            <a:extLst>
              <a:ext uri="{FF2B5EF4-FFF2-40B4-BE49-F238E27FC236}">
                <a16:creationId xmlns:a16="http://schemas.microsoft.com/office/drawing/2014/main" id="{5636F136-645D-6248-A6EC-D98C047364BD}"/>
              </a:ext>
            </a:extLst>
          </p:cNvPr>
          <p:cNvSpPr/>
          <p:nvPr/>
        </p:nvSpPr>
        <p:spPr>
          <a:xfrm rot="10800000">
            <a:off x="3828953" y="4160075"/>
            <a:ext cx="363272" cy="7398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向下箭號 30">
            <a:extLst>
              <a:ext uri="{FF2B5EF4-FFF2-40B4-BE49-F238E27FC236}">
                <a16:creationId xmlns:a16="http://schemas.microsoft.com/office/drawing/2014/main" id="{05371801-D09D-BA42-8681-B4F0B1BC7462}"/>
              </a:ext>
            </a:extLst>
          </p:cNvPr>
          <p:cNvSpPr/>
          <p:nvPr/>
        </p:nvSpPr>
        <p:spPr>
          <a:xfrm>
            <a:off x="4119191" y="1994206"/>
            <a:ext cx="363272" cy="7398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向下箭號 31">
            <a:extLst>
              <a:ext uri="{FF2B5EF4-FFF2-40B4-BE49-F238E27FC236}">
                <a16:creationId xmlns:a16="http://schemas.microsoft.com/office/drawing/2014/main" id="{79539242-C65E-EA45-856B-F85F111F0B31}"/>
              </a:ext>
            </a:extLst>
          </p:cNvPr>
          <p:cNvSpPr/>
          <p:nvPr/>
        </p:nvSpPr>
        <p:spPr>
          <a:xfrm>
            <a:off x="6267568" y="1992420"/>
            <a:ext cx="363272" cy="7398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721C0D7E-0B09-B64C-A170-9138CCBD2323}"/>
              </a:ext>
            </a:extLst>
          </p:cNvPr>
          <p:cNvGrpSpPr/>
          <p:nvPr/>
        </p:nvGrpSpPr>
        <p:grpSpPr>
          <a:xfrm>
            <a:off x="6485300" y="3227856"/>
            <a:ext cx="1634209" cy="455526"/>
            <a:chOff x="4389120" y="3025834"/>
            <a:chExt cx="1125271" cy="442360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0887F56-75CD-C64C-805B-A5DE3F3031B4}"/>
                </a:ext>
              </a:extLst>
            </p:cNvPr>
            <p:cNvSpPr/>
            <p:nvPr/>
          </p:nvSpPr>
          <p:spPr>
            <a:xfrm>
              <a:off x="4389120" y="3025834"/>
              <a:ext cx="1125271" cy="442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CE6DC69A-30A6-E544-9BBA-3CA2FB229567}"/>
                </a:ext>
              </a:extLst>
            </p:cNvPr>
            <p:cNvSpPr txBox="1"/>
            <p:nvPr/>
          </p:nvSpPr>
          <p:spPr>
            <a:xfrm>
              <a:off x="4389120" y="3043044"/>
              <a:ext cx="1125271" cy="358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b="1" dirty="0">
                  <a:latin typeface="SimSun" panose="02010600030101010101" pitchFamily="2" charset="-122"/>
                  <a:ea typeface="SimSun" panose="02010600030101010101" pitchFamily="2" charset="-122"/>
                </a:rPr>
                <a:t>地方治理能力</a:t>
              </a:r>
            </a:p>
          </p:txBody>
        </p:sp>
      </p:grpSp>
      <p:sp>
        <p:nvSpPr>
          <p:cNvPr id="46" name="向下箭號 45">
            <a:extLst>
              <a:ext uri="{FF2B5EF4-FFF2-40B4-BE49-F238E27FC236}">
                <a16:creationId xmlns:a16="http://schemas.microsoft.com/office/drawing/2014/main" id="{EFA25A7A-7085-A444-BEA8-118A3EAFF18A}"/>
              </a:ext>
            </a:extLst>
          </p:cNvPr>
          <p:cNvSpPr/>
          <p:nvPr/>
        </p:nvSpPr>
        <p:spPr>
          <a:xfrm rot="10800000">
            <a:off x="7120769" y="2883222"/>
            <a:ext cx="363272" cy="33747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" name="向下箭號 46">
            <a:extLst>
              <a:ext uri="{FF2B5EF4-FFF2-40B4-BE49-F238E27FC236}">
                <a16:creationId xmlns:a16="http://schemas.microsoft.com/office/drawing/2014/main" id="{769EF34C-75B9-584D-B07A-52822FC8288C}"/>
              </a:ext>
            </a:extLst>
          </p:cNvPr>
          <p:cNvSpPr/>
          <p:nvPr/>
        </p:nvSpPr>
        <p:spPr>
          <a:xfrm>
            <a:off x="7120769" y="3690546"/>
            <a:ext cx="363272" cy="35362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向下箭號 30">
            <a:extLst>
              <a:ext uri="{FF2B5EF4-FFF2-40B4-BE49-F238E27FC236}">
                <a16:creationId xmlns:a16="http://schemas.microsoft.com/office/drawing/2014/main" id="{7BFCB540-AF17-1A48-A29D-93B6747B987B}"/>
              </a:ext>
            </a:extLst>
          </p:cNvPr>
          <p:cNvSpPr/>
          <p:nvPr/>
        </p:nvSpPr>
        <p:spPr>
          <a:xfrm>
            <a:off x="3597256" y="1997827"/>
            <a:ext cx="363272" cy="739832"/>
          </a:xfrm>
          <a:prstGeom prst="downArrow">
            <a:avLst/>
          </a:prstGeom>
          <a:solidFill>
            <a:schemeClr val="bg1"/>
          </a:solidFill>
          <a:ln w="317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3" name="向下箭號 30">
            <a:extLst>
              <a:ext uri="{FF2B5EF4-FFF2-40B4-BE49-F238E27FC236}">
                <a16:creationId xmlns:a16="http://schemas.microsoft.com/office/drawing/2014/main" id="{A7D20D93-522E-9A40-B4AD-9F728A3B0F93}"/>
              </a:ext>
            </a:extLst>
          </p:cNvPr>
          <p:cNvSpPr/>
          <p:nvPr/>
        </p:nvSpPr>
        <p:spPr>
          <a:xfrm rot="16200000">
            <a:off x="4907337" y="1253859"/>
            <a:ext cx="363272" cy="739832"/>
          </a:xfrm>
          <a:prstGeom prst="downArrow">
            <a:avLst/>
          </a:prstGeom>
          <a:solidFill>
            <a:schemeClr val="bg1"/>
          </a:solidFill>
          <a:ln w="317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8" name="向下箭號 30">
            <a:extLst>
              <a:ext uri="{FF2B5EF4-FFF2-40B4-BE49-F238E27FC236}">
                <a16:creationId xmlns:a16="http://schemas.microsoft.com/office/drawing/2014/main" id="{194DCC4D-DDAD-F74E-A2CD-8D3B5C2C2D93}"/>
              </a:ext>
            </a:extLst>
          </p:cNvPr>
          <p:cNvSpPr/>
          <p:nvPr/>
        </p:nvSpPr>
        <p:spPr>
          <a:xfrm>
            <a:off x="5776651" y="1992420"/>
            <a:ext cx="363272" cy="739832"/>
          </a:xfrm>
          <a:prstGeom prst="downArrow">
            <a:avLst/>
          </a:prstGeom>
          <a:solidFill>
            <a:schemeClr val="bg1"/>
          </a:solidFill>
          <a:ln w="317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4F01738-42E2-F746-81B8-9FA921B4CB56}"/>
              </a:ext>
            </a:extLst>
          </p:cNvPr>
          <p:cNvGrpSpPr/>
          <p:nvPr/>
        </p:nvGrpSpPr>
        <p:grpSpPr>
          <a:xfrm>
            <a:off x="7239474" y="4793401"/>
            <a:ext cx="1520605" cy="662004"/>
            <a:chOff x="8592255" y="1241012"/>
            <a:chExt cx="1520605" cy="662004"/>
          </a:xfrm>
        </p:grpSpPr>
        <p:sp>
          <p:nvSpPr>
            <p:cNvPr id="39" name="向下箭號 30">
              <a:extLst>
                <a:ext uri="{FF2B5EF4-FFF2-40B4-BE49-F238E27FC236}">
                  <a16:creationId xmlns:a16="http://schemas.microsoft.com/office/drawing/2014/main" id="{5A33B674-8896-3149-9DC8-CA0FE6CC436F}"/>
                </a:ext>
              </a:extLst>
            </p:cNvPr>
            <p:cNvSpPr/>
            <p:nvPr/>
          </p:nvSpPr>
          <p:spPr>
            <a:xfrm rot="16200000">
              <a:off x="8672618" y="1213040"/>
              <a:ext cx="234608" cy="395333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40" name="向下箭號 31">
              <a:extLst>
                <a:ext uri="{FF2B5EF4-FFF2-40B4-BE49-F238E27FC236}">
                  <a16:creationId xmlns:a16="http://schemas.microsoft.com/office/drawing/2014/main" id="{E0B42ED5-2DDA-7A43-9815-B574103C6A63}"/>
                </a:ext>
              </a:extLst>
            </p:cNvPr>
            <p:cNvSpPr/>
            <p:nvPr/>
          </p:nvSpPr>
          <p:spPr>
            <a:xfrm rot="16200000">
              <a:off x="8672617" y="1576652"/>
              <a:ext cx="234609" cy="395334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F5B33A-D96B-9D4A-9061-9C1B2C5C96E3}"/>
                </a:ext>
              </a:extLst>
            </p:cNvPr>
            <p:cNvSpPr txBox="1"/>
            <p:nvPr/>
          </p:nvSpPr>
          <p:spPr>
            <a:xfrm>
              <a:off x="8987589" y="1241012"/>
              <a:ext cx="1125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SimSong" panose="02020300000000000000" pitchFamily="18" charset="-122"/>
                  <a:ea typeface="SimSong" panose="02020300000000000000" pitchFamily="18" charset="-122"/>
                </a:rPr>
                <a:t>政策扩散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7741F27-2A8A-EA40-BBFE-3D40412D936A}"/>
                </a:ext>
              </a:extLst>
            </p:cNvPr>
            <p:cNvSpPr txBox="1"/>
            <p:nvPr/>
          </p:nvSpPr>
          <p:spPr>
            <a:xfrm>
              <a:off x="8987588" y="1579851"/>
              <a:ext cx="1125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err="1">
                  <a:latin typeface="SimSong" panose="02020300000000000000" pitchFamily="18" charset="-122"/>
                  <a:ea typeface="SimSong" panose="02020300000000000000" pitchFamily="18" charset="-122"/>
                </a:rPr>
                <a:t>压力传输</a:t>
              </a:r>
              <a:endParaRPr lang="en-US" sz="1500" dirty="0">
                <a:latin typeface="SimSong" panose="02020300000000000000" pitchFamily="18" charset="-122"/>
                <a:ea typeface="SimSong" panose="02020300000000000000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336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19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SimSong</vt:lpstr>
      <vt:lpstr>SimSun</vt:lpstr>
      <vt:lpstr>Arial</vt:lpstr>
      <vt:lpstr>Calibri</vt:lpstr>
      <vt:lpstr>Calibri Light</vt:lpstr>
      <vt:lpstr>Office 佈景主題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孙 宇飞</dc:creator>
  <cp:lastModifiedBy>ws952</cp:lastModifiedBy>
  <cp:revision>4</cp:revision>
  <dcterms:created xsi:type="dcterms:W3CDTF">2021-06-27T13:15:34Z</dcterms:created>
  <dcterms:modified xsi:type="dcterms:W3CDTF">2021-11-22T10:02:22Z</dcterms:modified>
</cp:coreProperties>
</file>