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462" r:id="rId2"/>
    <p:sldId id="460" r:id="rId3"/>
    <p:sldId id="500" r:id="rId4"/>
    <p:sldId id="257" r:id="rId5"/>
    <p:sldId id="461" r:id="rId6"/>
    <p:sldId id="466" r:id="rId7"/>
    <p:sldId id="467" r:id="rId8"/>
    <p:sldId id="482" r:id="rId9"/>
    <p:sldId id="483" r:id="rId10"/>
    <p:sldId id="472" r:id="rId11"/>
    <p:sldId id="469" r:id="rId12"/>
    <p:sldId id="470" r:id="rId13"/>
    <p:sldId id="486" r:id="rId14"/>
    <p:sldId id="475" r:id="rId15"/>
    <p:sldId id="479" r:id="rId16"/>
    <p:sldId id="476" r:id="rId17"/>
    <p:sldId id="488" r:id="rId18"/>
    <p:sldId id="487" r:id="rId19"/>
    <p:sldId id="481" r:id="rId20"/>
    <p:sldId id="489" r:id="rId21"/>
    <p:sldId id="491" r:id="rId22"/>
    <p:sldId id="485" r:id="rId23"/>
    <p:sldId id="493" r:id="rId24"/>
    <p:sldId id="509" r:id="rId25"/>
    <p:sldId id="513" r:id="rId26"/>
    <p:sldId id="511" r:id="rId27"/>
    <p:sldId id="510" r:id="rId28"/>
    <p:sldId id="555" r:id="rId29"/>
    <p:sldId id="556" r:id="rId30"/>
    <p:sldId id="515" r:id="rId31"/>
    <p:sldId id="506" r:id="rId32"/>
    <p:sldId id="516" r:id="rId33"/>
    <p:sldId id="517" r:id="rId34"/>
    <p:sldId id="501" r:id="rId35"/>
    <p:sldId id="504" r:id="rId36"/>
    <p:sldId id="505" r:id="rId37"/>
    <p:sldId id="498" r:id="rId38"/>
    <p:sldId id="524" r:id="rId39"/>
    <p:sldId id="527" r:id="rId40"/>
    <p:sldId id="526" r:id="rId41"/>
    <p:sldId id="518" r:id="rId42"/>
    <p:sldId id="523" r:id="rId43"/>
    <p:sldId id="525" r:id="rId44"/>
    <p:sldId id="522" r:id="rId45"/>
    <p:sldId id="528" r:id="rId46"/>
    <p:sldId id="529" r:id="rId47"/>
    <p:sldId id="532" r:id="rId48"/>
    <p:sldId id="533" r:id="rId49"/>
    <p:sldId id="534" r:id="rId50"/>
    <p:sldId id="535" r:id="rId51"/>
    <p:sldId id="552" r:id="rId52"/>
    <p:sldId id="553" r:id="rId53"/>
    <p:sldId id="554" r:id="rId54"/>
    <p:sldId id="544" r:id="rId55"/>
    <p:sldId id="545" r:id="rId56"/>
    <p:sldId id="546" r:id="rId57"/>
    <p:sldId id="547" r:id="rId58"/>
    <p:sldId id="548" r:id="rId59"/>
    <p:sldId id="549" r:id="rId60"/>
    <p:sldId id="492" r:id="rId61"/>
    <p:sldId id="494" r:id="rId62"/>
    <p:sldId id="557" r:id="rId63"/>
    <p:sldId id="558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D3D0C8"/>
    <a:srgbClr val="6699CC"/>
    <a:srgbClr val="66CCCC"/>
    <a:srgbClr val="77CC99"/>
    <a:srgbClr val="F99157"/>
    <a:srgbClr val="CC99CC"/>
    <a:srgbClr val="F97D57"/>
    <a:srgbClr val="A5CEB1"/>
    <a:srgbClr val="5D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89398" autoAdjust="0"/>
  </p:normalViewPr>
  <p:slideViewPr>
    <p:cSldViewPr>
      <p:cViewPr>
        <p:scale>
          <a:sx n="75" d="100"/>
          <a:sy n="75" d="100"/>
        </p:scale>
        <p:origin x="93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9BC4-014D-4D69-B382-734394DB723C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73D3-D572-42A7-9F9A-4ED74728E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8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3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5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4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44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89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17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65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54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83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40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9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67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9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1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3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76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25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94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15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96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25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8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8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48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85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53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0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68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14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93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79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4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3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94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972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778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46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72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149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759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911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863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847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95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050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680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654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49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184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125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7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28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389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 "\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n".join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(["%d * %d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%d"%(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*b) for a in range(2,10) for b in range(1,10)])</a:t>
            </a:r>
            <a:endParaRPr lang="ko-KR" altLang="en-US" b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2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692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import random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print </a:t>
            </a:r>
            <a:r>
              <a:rPr lang="en-US" altLang="ko-KR" dirty="0" err="1" smtClean="0"/>
              <a:t>random.sample</a:t>
            </a:r>
            <a:r>
              <a:rPr lang="en-US" altLang="ko-KR" dirty="0" smtClean="0"/>
              <a:t>(range(1,46),6)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53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181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1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8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2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5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7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2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1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5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3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6454-0A62-464A-ADDF-3D4DD5008946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Announcement (Feat. Alex)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981930" y="2492896"/>
            <a:ext cx="7180139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아이디어 발표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박수영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/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정승완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4800" dirty="0">
              <a:solidFill>
                <a:schemeClr val="bg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4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print</a:t>
            </a:r>
            <a:r>
              <a:rPr lang="en-US" altLang="ko-KR" sz="4800" dirty="0">
                <a:solidFill>
                  <a:schemeClr val="bg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4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HelloWorld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18393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13524" y="2644170"/>
            <a:ext cx="9157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 + s</a:t>
            </a:r>
          </a:p>
          <a:p>
            <a:pPr algn="ctr"/>
            <a:r>
              <a:rPr lang="en-US" altLang="ko-KR" sz="48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+ s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62" y="3532758"/>
            <a:ext cx="566772" cy="5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3524" y="2644170"/>
            <a:ext cx="9157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 + b</a:t>
            </a:r>
          </a:p>
          <a:p>
            <a:pPr algn="ctr"/>
            <a:r>
              <a:rPr lang="en-US" altLang="ko-KR" sz="48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+ b</a:t>
            </a:r>
            <a:endParaRPr lang="en-US" altLang="ko-KR" sz="4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62" y="3532758"/>
            <a:ext cx="566772" cy="5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2244060"/>
            <a:ext cx="6912768" cy="2369880"/>
          </a:xfrm>
          <a:prstGeom prst="rect">
            <a:avLst/>
          </a:prstGeom>
          <a:solidFill>
            <a:srgbClr val="D3D0C8"/>
          </a:solidFill>
        </p:spPr>
        <p:txBody>
          <a:bodyPr wrap="square">
            <a:spAutoFit/>
          </a:bodyPr>
          <a:lstStyle/>
          <a:p>
            <a:endParaRPr lang="en-US" altLang="ko-KR" sz="2000" dirty="0" smtClean="0">
              <a:solidFill>
                <a:srgbClr val="2D2D2D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r>
              <a:rPr lang="en-US" altLang="ko-KR" sz="5400" dirty="0" err="1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HelloWorld</a:t>
            </a:r>
            <a:endParaRPr lang="en-US" altLang="ko-KR" sz="5400" dirty="0" smtClean="0">
              <a:solidFill>
                <a:srgbClr val="2D2D2D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r>
              <a:rPr lang="en-US" altLang="ko-KR" sz="54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[Finished in 0.3s]</a:t>
            </a:r>
          </a:p>
          <a:p>
            <a:endParaRPr lang="en-US" altLang="ko-KR" sz="2000" dirty="0" smtClean="0">
              <a:solidFill>
                <a:srgbClr val="2D2D2D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9516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264417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raw =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raw_input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("</a:t>
            </a:r>
            <a:r>
              <a:rPr lang="en-US" altLang="ko-KR" sz="4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&gt;&gt;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</a:p>
          <a:p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print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raw</a:t>
            </a:r>
            <a:endParaRPr lang="en-US" altLang="ko-KR" sz="4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30262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5616" y="2151727"/>
            <a:ext cx="6912768" cy="2554545"/>
          </a:xfrm>
          <a:prstGeom prst="rect">
            <a:avLst/>
          </a:prstGeom>
          <a:solidFill>
            <a:srgbClr val="D3D0C8"/>
          </a:solidFill>
        </p:spPr>
        <p:txBody>
          <a:bodyPr wrap="square">
            <a:spAutoFit/>
          </a:bodyPr>
          <a:lstStyle/>
          <a:p>
            <a:endParaRPr lang="en-US" altLang="ko-KR" sz="2000" dirty="0" smtClean="0">
              <a:solidFill>
                <a:srgbClr val="2D2D2D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&gt;&gt;</a:t>
            </a:r>
            <a:r>
              <a:rPr lang="en-US" altLang="ko-KR" sz="2000" dirty="0" err="1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Traceback</a:t>
            </a:r>
            <a:r>
              <a:rPr lang="en-US" altLang="ko-KR" sz="2000" dirty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(most recent call last):[Finished in 0.5s with exit code 1]</a:t>
            </a:r>
          </a:p>
          <a:p>
            <a:r>
              <a:rPr lang="en-US" altLang="ko-KR" sz="20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File "C</a:t>
            </a:r>
            <a:r>
              <a:rPr lang="en-US" altLang="ko-KR" sz="2000" dirty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:\</a:t>
            </a:r>
            <a:r>
              <a:rPr lang="en-US" altLang="ko-KR" sz="20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Users\pjhjohn\Desktop\likelion\</a:t>
            </a:r>
          </a:p>
          <a:p>
            <a:r>
              <a:rPr lang="en-US" altLang="ko-KR" sz="2000" dirty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_Python\helloworld.py</a:t>
            </a:r>
            <a:r>
              <a:rPr lang="en-US" altLang="ko-KR" sz="2000" dirty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line 1, in &lt;module&gt;</a:t>
            </a:r>
          </a:p>
          <a:p>
            <a:r>
              <a:rPr lang="en-US" altLang="ko-KR" sz="20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   hi </a:t>
            </a:r>
            <a:r>
              <a:rPr lang="en-US" altLang="ko-KR" sz="2000" dirty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 </a:t>
            </a:r>
            <a:r>
              <a:rPr lang="en-US" altLang="ko-KR" sz="2000" dirty="0" err="1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raw_input</a:t>
            </a:r>
            <a:r>
              <a:rPr lang="en-US" altLang="ko-KR" sz="2000" dirty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("&gt;&gt;")</a:t>
            </a:r>
          </a:p>
          <a:p>
            <a:r>
              <a:rPr lang="en-US" altLang="ko-KR" sz="2000" dirty="0" err="1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EOFError</a:t>
            </a:r>
            <a:r>
              <a:rPr lang="en-US" altLang="ko-KR" sz="2000" dirty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 EOF when reading a </a:t>
            </a:r>
            <a:r>
              <a:rPr lang="en-US" altLang="ko-KR" sz="20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line</a:t>
            </a:r>
          </a:p>
          <a:p>
            <a:endParaRPr lang="en-US" altLang="ko-KR" sz="2000" dirty="0" smtClean="0">
              <a:solidFill>
                <a:srgbClr val="2D2D2D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14184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13524" y="2644170"/>
            <a:ext cx="9157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 + shift + p</a:t>
            </a:r>
          </a:p>
          <a:p>
            <a:pPr algn="ctr"/>
            <a:r>
              <a:rPr lang="en-US" altLang="ko-KR" sz="48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+ shift + p</a:t>
            </a:r>
            <a:endParaRPr lang="en-US" altLang="ko-KR" sz="4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69" y="3539108"/>
            <a:ext cx="566772" cy="5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890391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4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install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22061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890391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4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6400" dirty="0" err="1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sublimeREPL</a:t>
            </a:r>
            <a:r>
              <a:rPr lang="en-US" altLang="ko-KR" sz="64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6400" dirty="0" smtClean="0">
              <a:solidFill>
                <a:srgbClr val="F97D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Review. Homework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981930" y="2492896"/>
            <a:ext cx="71801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jQuery Plugin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적용하기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자기소개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&amp;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아이디어 페이지 완성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자랑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.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자랑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?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자랑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!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자랑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~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264417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raw =</a:t>
            </a:r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 err="1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raw_input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("</a:t>
            </a:r>
            <a:r>
              <a:rPr lang="en-US" altLang="ko-KR" sz="4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&gt;&gt;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</a:p>
          <a:p>
            <a:r>
              <a:rPr lang="en-US" altLang="ko-KR" sz="4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print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raw</a:t>
            </a:r>
            <a:endParaRPr lang="en-US" altLang="ko-KR" sz="4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3524" y="2644170"/>
            <a:ext cx="9157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 + shift + p</a:t>
            </a:r>
          </a:p>
          <a:p>
            <a:pPr algn="ctr"/>
            <a:r>
              <a:rPr lang="en-US" altLang="ko-KR" sz="48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+ shift + p</a:t>
            </a:r>
            <a:endParaRPr lang="en-US" altLang="ko-KR" sz="4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69" y="3539108"/>
            <a:ext cx="566772" cy="5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524000"/>
            <a:ext cx="6296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397948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32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&gt;&gt;Hello, World!</a:t>
            </a:r>
          </a:p>
          <a:p>
            <a:pPr lvl="2"/>
            <a:r>
              <a:rPr lang="en-US" altLang="ko-KR" sz="32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Hello, World!</a:t>
            </a:r>
          </a:p>
          <a:p>
            <a:pPr lvl="2"/>
            <a:endParaRPr lang="en-US" altLang="ko-KR" sz="32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32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***</a:t>
            </a:r>
            <a:r>
              <a:rPr lang="en-US" altLang="ko-KR" sz="32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Repl</a:t>
            </a:r>
            <a:r>
              <a:rPr lang="en-US" altLang="ko-KR" sz="32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Closed***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1443841"/>
            <a:ext cx="7416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  _________________</a:t>
            </a:r>
          </a:p>
          <a:p>
            <a:r>
              <a:rPr lang="en-US" altLang="ko-KR" sz="24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__/ *</a:t>
            </a:r>
            <a:r>
              <a:rPr lang="en-US" altLang="ko-KR" sz="24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REPL* [python</a:t>
            </a:r>
            <a:r>
              <a:rPr lang="en-US" altLang="ko-KR" sz="24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] \_____________________</a:t>
            </a:r>
            <a:endParaRPr lang="en-US" altLang="ko-KR" sz="24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274838"/>
            <a:ext cx="9157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 + shift + p</a:t>
            </a:r>
          </a:p>
          <a:p>
            <a:pPr algn="ctr"/>
            <a:r>
              <a:rPr lang="en-US" altLang="ko-KR" sz="48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+ shift + 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93" y="3169776"/>
            <a:ext cx="566772" cy="5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274838"/>
            <a:ext cx="91575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 + shift + p</a:t>
            </a:r>
          </a:p>
          <a:p>
            <a:pPr algn="ctr"/>
            <a:r>
              <a:rPr lang="en-US" altLang="ko-KR" sz="48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ctrl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4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+ shift + </a:t>
            </a:r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</a:t>
            </a:r>
          </a:p>
          <a:p>
            <a:pPr algn="ctr"/>
            <a:r>
              <a:rPr lang="en-US" altLang="ko-KR" sz="3600" dirty="0" smtClean="0">
                <a:solidFill>
                  <a:srgbClr val="FF000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ko-KR" sz="4800" dirty="0" smtClean="0">
                <a:solidFill>
                  <a:srgbClr val="FF0000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python ???</a:t>
            </a:r>
            <a:endParaRPr lang="en-US" altLang="ko-KR" sz="4800" dirty="0" smtClean="0">
              <a:solidFill>
                <a:srgbClr val="FF0000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93" y="3169776"/>
            <a:ext cx="566772" cy="5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1874728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Key Bindings – User</a:t>
            </a:r>
          </a:p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 "</a:t>
            </a:r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keys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 ["</a:t>
            </a:r>
            <a:r>
              <a:rPr lang="en-US" altLang="ko-KR" sz="2000" dirty="0" smtClean="0">
                <a:solidFill>
                  <a:srgbClr val="F97D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f5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"], "</a:t>
            </a:r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command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 "</a:t>
            </a:r>
            <a:r>
              <a:rPr lang="en-US" altLang="ko-KR" sz="20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run_existing_window_command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20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args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</a:p>
          <a:p>
            <a:pPr lvl="2"/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endParaRPr lang="en-US" altLang="ko-KR" sz="20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    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id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 "</a:t>
            </a:r>
            <a:r>
              <a:rPr lang="en-US" altLang="ko-KR" sz="20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repl_python_run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</a:t>
            </a:r>
          </a:p>
          <a:p>
            <a:pPr lvl="2"/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    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file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 "</a:t>
            </a:r>
            <a:r>
              <a:rPr lang="en-US" altLang="ko-KR" sz="20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config</a:t>
            </a:r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/Python/</a:t>
            </a:r>
            <a:r>
              <a:rPr lang="en-US" altLang="ko-KR" sz="20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Main.sublime</a:t>
            </a:r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-menu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0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64417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Windows / Mac </a:t>
            </a:r>
            <a:r>
              <a:rPr lang="ko-KR" altLang="en-US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상관없이</a:t>
            </a:r>
            <a:endParaRPr lang="en-US" altLang="ko-KR" sz="4800" dirty="0" smtClean="0">
              <a:solidFill>
                <a:srgbClr val="F99157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4800" dirty="0" smtClean="0">
                <a:solidFill>
                  <a:srgbClr val="FF0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"f5"</a:t>
            </a:r>
            <a:endParaRPr lang="en-US" altLang="ko-KR" sz="4800" dirty="0" smtClean="0">
              <a:solidFill>
                <a:srgbClr val="FF0000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64417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하려고 했는데 맥은</a:t>
            </a:r>
            <a:r>
              <a:rPr lang="en-US" altLang="ko-KR" sz="4800" dirty="0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8610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64417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하려고 했는데 맥은</a:t>
            </a:r>
            <a:r>
              <a:rPr lang="en-US" altLang="ko-KR" sz="4800" dirty="0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..</a:t>
            </a:r>
          </a:p>
          <a:p>
            <a:pPr algn="ctr"/>
            <a:r>
              <a:rPr lang="en-US" altLang="ko-KR" sz="4800" dirty="0" smtClean="0">
                <a:solidFill>
                  <a:srgbClr val="FF0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"</a:t>
            </a:r>
            <a:r>
              <a:rPr lang="en-US" altLang="ko-KR" sz="4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command+r</a:t>
            </a:r>
            <a:r>
              <a:rPr lang="en-US" altLang="ko-KR" sz="4800" dirty="0" smtClean="0">
                <a:solidFill>
                  <a:srgbClr val="FF0000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"</a:t>
            </a:r>
            <a:endParaRPr lang="en-US" altLang="ko-KR" sz="4800" dirty="0" smtClean="0">
              <a:solidFill>
                <a:srgbClr val="FF0000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Review.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Team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2492896"/>
            <a:ext cx="7180139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1.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선재원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김민석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장은영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조경욱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2.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김대홍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손보경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정승완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박수영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3.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김다예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천현정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강현욱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이교영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4.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노승은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이혜리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정우주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강지혜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이동우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5.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류재희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류기현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현지인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백재현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이종복</a:t>
            </a:r>
            <a:endParaRPr lang="ko-KR" altLang="en-US" sz="2800" dirty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1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57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코드랑 함께 </a:t>
            </a:r>
            <a:r>
              <a:rPr lang="ko-KR" altLang="en-US" sz="4800" dirty="0" err="1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보고싶으면</a:t>
            </a:r>
            <a:r>
              <a:rPr lang="en-US" altLang="ko-KR" sz="4800" dirty="0" smtClean="0">
                <a:solidFill>
                  <a:srgbClr val="F99157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....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Multi – Window</a:t>
            </a:r>
          </a:p>
          <a:p>
            <a:pPr lvl="2"/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View &gt; Layout &gt; Columns: 2</a:t>
            </a:r>
          </a:p>
          <a:p>
            <a:pPr lvl="2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[Alt + Shift + 2]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33" y="1412776"/>
            <a:ext cx="699953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34" y="1412776"/>
            <a:ext cx="6999532" cy="4032448"/>
          </a:xfrm>
          <a:prstGeom prst="rect">
            <a:avLst/>
          </a:prstGeom>
        </p:spPr>
      </p:pic>
      <p:sp>
        <p:nvSpPr>
          <p:cNvPr id="4" name="TextBox 12"/>
          <p:cNvSpPr txBox="1"/>
          <p:nvPr/>
        </p:nvSpPr>
        <p:spPr>
          <a:xfrm>
            <a:off x="981930" y="692696"/>
            <a:ext cx="71801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SublimeREPL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  </a:t>
            </a:r>
          </a:p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	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		</a:t>
            </a:r>
          </a:p>
          <a:p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4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		</a:t>
            </a:r>
            <a:r>
              <a:rPr lang="en-US" altLang="ko-KR" sz="24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97D57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f5</a:t>
            </a:r>
            <a:r>
              <a:rPr lang="en-US" altLang="ko-KR" sz="24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97D57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en-US" altLang="ko-KR" sz="24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97D57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python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python</a:t>
            </a:r>
          </a:p>
          <a:p>
            <a:pPr lvl="2"/>
            <a:r>
              <a:rPr lang="en-US" altLang="ko-KR" sz="56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data</a:t>
            </a:r>
            <a:endParaRPr lang="en-US" altLang="ko-KR" sz="5600" dirty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python</a:t>
            </a:r>
          </a:p>
          <a:p>
            <a:pPr lvl="2"/>
            <a:r>
              <a:rPr lang="en-US" altLang="ko-KR" sz="56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data</a:t>
            </a:r>
          </a:p>
          <a:p>
            <a:pPr lvl="2"/>
            <a:r>
              <a:rPr lang="en-US" altLang="ko-KR" sz="5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</a:t>
            </a: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Boolean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Number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14394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Boolean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Number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35537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Number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2372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1184389"/>
            <a:ext cx="5184578" cy="44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Number</a:t>
            </a:r>
            <a:endParaRPr lang="en-US" altLang="ko-KR" sz="3600" dirty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30999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err="1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float</a:t>
            </a:r>
            <a:endParaRPr lang="en-US" altLang="ko-KR" sz="36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9468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1080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33150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ko-KR" altLang="en-US" sz="36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안녕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21026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ko-KR" altLang="en-US" sz="36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안녕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7967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ko-KR" altLang="en-US" sz="36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안녕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19373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ko-KR" altLang="en-US" sz="36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안녕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11647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ko-KR" altLang="en-US" sz="36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안녕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7332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ko-KR" altLang="en-US" sz="36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안녕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  <a:endParaRPr lang="en-US" altLang="ko-KR" sz="36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21984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35138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서버 사이드 언어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@ likelion2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35" y="1844824"/>
            <a:ext cx="4139530" cy="41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07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ko-KR" altLang="en-US" sz="36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안녕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36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19285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NEW FRIEND</a:t>
            </a:r>
            <a:endParaRPr lang="en-US" altLang="ko-KR" sz="24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33077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NEW FRIEND</a:t>
            </a:r>
          </a:p>
          <a:p>
            <a:pPr algn="ctr"/>
            <a:r>
              <a:rPr lang="en-US" altLang="ko-KR" sz="4800" dirty="0" err="1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pythontutor</a:t>
            </a:r>
            <a:endParaRPr lang="en-US" altLang="ko-KR" sz="24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24579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NEW FRIEND</a:t>
            </a:r>
          </a:p>
          <a:p>
            <a:pPr algn="ctr"/>
            <a:r>
              <a:rPr lang="en-US" altLang="ko-KR" sz="4800" dirty="0" err="1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pythontutor</a:t>
            </a:r>
            <a:endParaRPr lang="en-US" altLang="ko-KR" sz="4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24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24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  <a:hlinkClick r:id="rId3"/>
              </a:rPr>
              <a:t>http://</a:t>
            </a:r>
            <a:r>
              <a:rPr lang="en-US" altLang="ko-KR" sz="24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  <a:hlinkClick r:id="rId3"/>
              </a:rPr>
              <a:t>www.pythontutor.com</a:t>
            </a:r>
            <a:endParaRPr lang="en-US" altLang="ko-KR" sz="24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19413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variable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variable</a:t>
            </a:r>
          </a:p>
          <a:p>
            <a:pPr lvl="2"/>
            <a:r>
              <a:rPr lang="en-US" altLang="ko-KR" sz="56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typecasting</a:t>
            </a:r>
            <a:endParaRPr lang="en-US" altLang="ko-KR" sz="5600" dirty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variable</a:t>
            </a:r>
          </a:p>
          <a:p>
            <a:pPr lvl="2"/>
            <a:r>
              <a:rPr lang="en-US" altLang="ko-KR" sz="56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typecasting</a:t>
            </a:r>
          </a:p>
          <a:p>
            <a:pPr lvl="2"/>
            <a:r>
              <a:rPr lang="en-US" altLang="ko-KR" sz="5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scope</a:t>
            </a:r>
            <a:endParaRPr lang="en-US" altLang="ko-KR" sz="56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3" y="2521059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if – </a:t>
            </a:r>
            <a:r>
              <a:rPr lang="en-US" altLang="ko-KR" sz="56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elif</a:t>
            </a:r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- else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19268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if – </a:t>
            </a:r>
            <a:r>
              <a:rPr lang="en-US" altLang="ko-KR" sz="56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elif</a:t>
            </a:r>
            <a:r>
              <a:rPr lang="en-US" altLang="ko-KR" sz="5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- else</a:t>
            </a:r>
          </a:p>
          <a:p>
            <a:pPr lvl="2"/>
            <a:r>
              <a:rPr lang="en-US" altLang="ko-KR" sz="56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while - else</a:t>
            </a:r>
            <a:endParaRPr lang="en-US" altLang="ko-KR" sz="5600" dirty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review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if – </a:t>
            </a:r>
            <a:r>
              <a:rPr lang="en-US" altLang="ko-KR" sz="56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elif</a:t>
            </a:r>
            <a:r>
              <a:rPr lang="en-US" altLang="ko-KR" sz="5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- else</a:t>
            </a:r>
          </a:p>
          <a:p>
            <a:pPr lvl="2"/>
            <a:r>
              <a:rPr lang="en-US" altLang="ko-KR" sz="5600" dirty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while - else</a:t>
            </a:r>
          </a:p>
          <a:p>
            <a:pPr lvl="2"/>
            <a:r>
              <a:rPr lang="en-US" altLang="ko-KR" sz="5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for</a:t>
            </a: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Sublime Text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코딩을 위한 </a:t>
            </a:r>
            <a:r>
              <a:rPr lang="ko-KR" altLang="en-US" sz="4800" dirty="0" err="1" smtClean="0">
                <a:solidFill>
                  <a:srgbClr val="FFC000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쩌는</a:t>
            </a:r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메모장</a:t>
            </a:r>
            <a:endParaRPr lang="ko-KR" altLang="en-US" sz="4800" dirty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1424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Practice 0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182505"/>
            <a:ext cx="914399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	"</a:t>
            </a:r>
            <a:r>
              <a:rPr lang="ko-KR" altLang="en-US" sz="26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구구단을 </a:t>
            </a:r>
            <a:r>
              <a:rPr lang="en-US" altLang="ko-KR" sz="26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2</a:t>
            </a:r>
            <a:r>
              <a:rPr lang="ko-KR" altLang="en-US" sz="26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단부터 </a:t>
            </a:r>
            <a:r>
              <a:rPr lang="en-US" altLang="ko-KR" sz="26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9</a:t>
            </a:r>
            <a:r>
              <a:rPr lang="ko-KR" altLang="en-US" sz="26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단까지 출력하세요</a:t>
            </a:r>
            <a:r>
              <a:rPr lang="en-US" altLang="ko-KR" sz="26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."</a:t>
            </a:r>
          </a:p>
          <a:p>
            <a:r>
              <a:rPr lang="en-US" altLang="ko-KR" sz="2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</a:p>
          <a:p>
            <a:r>
              <a:rPr lang="en-US" altLang="ko-KR" sz="2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2600" dirty="0">
                <a:solidFill>
                  <a:srgbClr val="D3D0C8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  <a:t>2*1=2		3*1=3		4*1=4		………</a:t>
            </a:r>
            <a:br>
              <a:rPr lang="en-US" altLang="ko-KR" sz="2600" dirty="0">
                <a:solidFill>
                  <a:srgbClr val="D3D0C8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</a:br>
            <a:r>
              <a:rPr lang="en-US" altLang="ko-KR" sz="2600" dirty="0" smtClean="0">
                <a:solidFill>
                  <a:srgbClr val="D3D0C8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  <a:t>	2*2=2</a:t>
            </a:r>
            <a:r>
              <a:rPr lang="en-US" altLang="ko-KR" sz="2600" dirty="0">
                <a:solidFill>
                  <a:srgbClr val="D3D0C8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  <a:t>		3*2=6		4*2=8		………</a:t>
            </a:r>
            <a:br>
              <a:rPr lang="en-US" altLang="ko-KR" sz="2600" dirty="0">
                <a:solidFill>
                  <a:srgbClr val="D3D0C8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</a:br>
            <a:r>
              <a:rPr lang="en-US" altLang="ko-KR" sz="2600" dirty="0" smtClean="0">
                <a:solidFill>
                  <a:srgbClr val="D3D0C8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  <a:t>	2*3=6</a:t>
            </a:r>
            <a:r>
              <a:rPr lang="en-US" altLang="ko-KR" sz="2600" dirty="0">
                <a:solidFill>
                  <a:srgbClr val="D3D0C8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  <a:t>		3*3=9		4*3=12	………</a:t>
            </a:r>
          </a:p>
          <a:p>
            <a:r>
              <a:rPr lang="en-US" altLang="ko-KR" sz="2600" dirty="0" smtClean="0">
                <a:solidFill>
                  <a:srgbClr val="D3D0C8"/>
                </a:solidFill>
                <a:latin typeface="Consolas" panose="020B0609020204030204" pitchFamily="49" charset="0"/>
                <a:ea typeface="나눔바른고딕" panose="020B0603020101020101" pitchFamily="50" charset="-127"/>
                <a:cs typeface="Consolas" panose="020B0609020204030204" pitchFamily="49" charset="0"/>
              </a:rPr>
              <a:t>	…</a:t>
            </a:r>
            <a:endParaRPr lang="en-US" altLang="ko-KR" sz="2600" dirty="0">
              <a:solidFill>
                <a:srgbClr val="D3D0C8"/>
              </a:solidFill>
              <a:latin typeface="Consolas" panose="020B0609020204030204" pitchFamily="49" charset="0"/>
              <a:ea typeface="나눔바른고딕" panose="020B060302010102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54" y="2382559"/>
            <a:ext cx="914400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	"</a:t>
            </a:r>
            <a:r>
              <a:rPr lang="ko-KR" altLang="en-US" sz="2600" dirty="0" err="1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로또</a:t>
            </a:r>
            <a:r>
              <a:rPr lang="ko-KR" altLang="en-US" sz="26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번호를 추첨해 보세요</a:t>
            </a:r>
            <a:r>
              <a:rPr lang="en-US" altLang="ko-KR" sz="26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. "</a:t>
            </a:r>
          </a:p>
          <a:p>
            <a:r>
              <a:rPr lang="en-US" altLang="ko-KR" sz="26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	1~45</a:t>
            </a:r>
            <a:r>
              <a:rPr lang="ko-KR" altLang="en-US" sz="26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까지의 번호 중 </a:t>
            </a:r>
            <a:r>
              <a:rPr lang="en-US" altLang="ko-KR" sz="26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6</a:t>
            </a:r>
            <a:r>
              <a:rPr lang="ko-KR" altLang="en-US" sz="26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개를 추첨</a:t>
            </a:r>
            <a:r>
              <a:rPr lang="en-US" altLang="ko-KR" sz="26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!</a:t>
            </a:r>
          </a:p>
          <a:p>
            <a:endParaRPr lang="en-US" altLang="ko-KR" sz="2600" dirty="0" smtClean="0"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2600" dirty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	Hint</a:t>
            </a:r>
            <a:r>
              <a:rPr lang="en-US" altLang="ko-KR" sz="2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2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	</a:t>
            </a:r>
            <a:r>
              <a:rPr lang="en-US" altLang="ko-KR" sz="2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import</a:t>
            </a:r>
            <a:r>
              <a:rPr lang="en-US" altLang="ko-KR" sz="2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random</a:t>
            </a:r>
            <a:endParaRPr lang="en-US" altLang="ko-KR" sz="2600" dirty="0"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Practice 1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2492896"/>
            <a:ext cx="71801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python 100%</a:t>
            </a:r>
          </a:p>
          <a:p>
            <a:pPr algn="just">
              <a:lnSpc>
                <a:spcPct val="130000"/>
              </a:lnSpc>
            </a:pP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가위 바위 보 게임 만들기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정확한 과제 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스펙은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그룹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-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스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Review.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Team (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쎄임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)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2492896"/>
            <a:ext cx="7180139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1. </a:t>
            </a:r>
            <a:r>
              <a:rPr lang="ko-KR" altLang="en-US" sz="2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선재원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김민석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장은영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조경욱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2. </a:t>
            </a:r>
            <a:r>
              <a:rPr lang="ko-KR" altLang="en-US" sz="2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김대홍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손보경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정승완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박수영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3. </a:t>
            </a:r>
            <a:r>
              <a:rPr lang="ko-KR" altLang="en-US" sz="2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김다예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천현정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강현욱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이교영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4. </a:t>
            </a:r>
            <a:r>
              <a:rPr lang="ko-KR" altLang="en-US" sz="2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노승은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이혜리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정우주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강지혜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이동우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5. </a:t>
            </a:r>
            <a:r>
              <a:rPr lang="ko-KR" altLang="en-US" sz="2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류재희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류기현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현지인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백재현</a:t>
            </a:r>
            <a:r>
              <a:rPr lang="en-US" altLang="ko-KR" sz="2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이종복</a:t>
            </a:r>
            <a:endParaRPr lang="ko-KR" altLang="en-US" sz="2800" dirty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1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python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2828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python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도</a:t>
            </a:r>
            <a:endParaRPr lang="en-US" altLang="ko-KR" sz="4800" dirty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9472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python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ko-KR" altLang="en-US" sz="4800" dirty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도</a:t>
            </a:r>
            <a:endParaRPr lang="en-US" altLang="ko-KR" sz="4800" dirty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4800" dirty="0" smtClean="0">
                <a:solidFill>
                  <a:srgbClr val="F97D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Sublime Text 2</a:t>
            </a:r>
            <a:endParaRPr lang="ko-KR" altLang="en-US" sz="4800" dirty="0">
              <a:solidFill>
                <a:srgbClr val="F97D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Sublime Text</a:t>
            </a:r>
          </a:p>
        </p:txBody>
      </p:sp>
    </p:spTree>
    <p:extLst>
      <p:ext uri="{BB962C8B-B14F-4D97-AF65-F5344CB8AC3E}">
        <p14:creationId xmlns:p14="http://schemas.microsoft.com/office/powerpoint/2010/main" val="2513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925</Words>
  <Application>Microsoft Office PowerPoint</Application>
  <PresentationFormat>화면 슬라이드 쇼(4:3)</PresentationFormat>
  <Paragraphs>335</Paragraphs>
  <Slides>63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나눔바른고딕</vt:lpstr>
      <vt:lpstr>맑은 고딕</vt:lpstr>
      <vt:lpstr>-윤고딕310</vt:lpstr>
      <vt:lpstr>-윤고딕320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HwangSH</dc:creator>
  <cp:lastModifiedBy>pjhjohn</cp:lastModifiedBy>
  <cp:revision>169</cp:revision>
  <dcterms:created xsi:type="dcterms:W3CDTF">2014-07-01T14:48:38Z</dcterms:created>
  <dcterms:modified xsi:type="dcterms:W3CDTF">2014-07-12T06:08:26Z</dcterms:modified>
</cp:coreProperties>
</file>