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462" r:id="rId2"/>
    <p:sldId id="691" r:id="rId3"/>
    <p:sldId id="460" r:id="rId4"/>
    <p:sldId id="692" r:id="rId5"/>
    <p:sldId id="500" r:id="rId6"/>
    <p:sldId id="739" r:id="rId7"/>
    <p:sldId id="740" r:id="rId8"/>
    <p:sldId id="257" r:id="rId9"/>
    <p:sldId id="461" r:id="rId10"/>
    <p:sldId id="466" r:id="rId11"/>
    <p:sldId id="559" r:id="rId12"/>
    <p:sldId id="560" r:id="rId13"/>
    <p:sldId id="561" r:id="rId14"/>
    <p:sldId id="562" r:id="rId15"/>
    <p:sldId id="563" r:id="rId16"/>
    <p:sldId id="481" r:id="rId17"/>
    <p:sldId id="511" r:id="rId18"/>
    <p:sldId id="506" r:id="rId19"/>
    <p:sldId id="564" r:id="rId20"/>
    <p:sldId id="565" r:id="rId21"/>
    <p:sldId id="566" r:id="rId22"/>
    <p:sldId id="567" r:id="rId23"/>
    <p:sldId id="569" r:id="rId24"/>
    <p:sldId id="524" r:id="rId25"/>
    <p:sldId id="568" r:id="rId26"/>
    <p:sldId id="535" r:id="rId27"/>
    <p:sldId id="570" r:id="rId28"/>
    <p:sldId id="571" r:id="rId29"/>
    <p:sldId id="582" r:id="rId30"/>
    <p:sldId id="575" r:id="rId31"/>
    <p:sldId id="578" r:id="rId32"/>
    <p:sldId id="579" r:id="rId33"/>
    <p:sldId id="665" r:id="rId34"/>
    <p:sldId id="666" r:id="rId35"/>
    <p:sldId id="667" r:id="rId36"/>
    <p:sldId id="672" r:id="rId37"/>
    <p:sldId id="668" r:id="rId38"/>
    <p:sldId id="670" r:id="rId39"/>
    <p:sldId id="671" r:id="rId40"/>
    <p:sldId id="673" r:id="rId41"/>
    <p:sldId id="674" r:id="rId42"/>
    <p:sldId id="675" r:id="rId43"/>
    <p:sldId id="676" r:id="rId44"/>
    <p:sldId id="677" r:id="rId45"/>
    <p:sldId id="583" r:id="rId46"/>
    <p:sldId id="652" r:id="rId47"/>
    <p:sldId id="643" r:id="rId48"/>
    <p:sldId id="590" r:id="rId49"/>
    <p:sldId id="641" r:id="rId50"/>
    <p:sldId id="653" r:id="rId51"/>
    <p:sldId id="656" r:id="rId52"/>
    <p:sldId id="657" r:id="rId53"/>
    <p:sldId id="658" r:id="rId54"/>
    <p:sldId id="659" r:id="rId55"/>
    <p:sldId id="660" r:id="rId56"/>
    <p:sldId id="661" r:id="rId57"/>
    <p:sldId id="662" r:id="rId58"/>
    <p:sldId id="663" r:id="rId59"/>
    <p:sldId id="664" r:id="rId60"/>
    <p:sldId id="640" r:id="rId61"/>
    <p:sldId id="574" r:id="rId62"/>
    <p:sldId id="594" r:id="rId63"/>
    <p:sldId id="678" r:id="rId64"/>
    <p:sldId id="681" r:id="rId65"/>
    <p:sldId id="682" r:id="rId66"/>
    <p:sldId id="683" r:id="rId67"/>
    <p:sldId id="684" r:id="rId68"/>
    <p:sldId id="685" r:id="rId69"/>
    <p:sldId id="686" r:id="rId70"/>
    <p:sldId id="687" r:id="rId71"/>
    <p:sldId id="688" r:id="rId72"/>
    <p:sldId id="689" r:id="rId73"/>
    <p:sldId id="690" r:id="rId74"/>
    <p:sldId id="638" r:id="rId75"/>
    <p:sldId id="694" r:id="rId76"/>
    <p:sldId id="695" r:id="rId77"/>
    <p:sldId id="696" r:id="rId78"/>
    <p:sldId id="697" r:id="rId79"/>
    <p:sldId id="698" r:id="rId80"/>
    <p:sldId id="699" r:id="rId81"/>
    <p:sldId id="700" r:id="rId82"/>
    <p:sldId id="701" r:id="rId83"/>
    <p:sldId id="639" r:id="rId84"/>
    <p:sldId id="702" r:id="rId85"/>
    <p:sldId id="705" r:id="rId86"/>
    <p:sldId id="708" r:id="rId87"/>
    <p:sldId id="709" r:id="rId88"/>
    <p:sldId id="706" r:id="rId89"/>
    <p:sldId id="710" r:id="rId90"/>
    <p:sldId id="712" r:id="rId91"/>
    <p:sldId id="713" r:id="rId92"/>
    <p:sldId id="714" r:id="rId93"/>
    <p:sldId id="717" r:id="rId94"/>
    <p:sldId id="601" r:id="rId95"/>
    <p:sldId id="718" r:id="rId96"/>
    <p:sldId id="602" r:id="rId97"/>
    <p:sldId id="603" r:id="rId98"/>
    <p:sldId id="604" r:id="rId99"/>
    <p:sldId id="600" r:id="rId100"/>
    <p:sldId id="607" r:id="rId101"/>
    <p:sldId id="605" r:id="rId102"/>
    <p:sldId id="618" r:id="rId103"/>
    <p:sldId id="619" r:id="rId104"/>
    <p:sldId id="615" r:id="rId105"/>
    <p:sldId id="617" r:id="rId106"/>
    <p:sldId id="620" r:id="rId107"/>
    <p:sldId id="621" r:id="rId108"/>
    <p:sldId id="616" r:id="rId109"/>
    <p:sldId id="610" r:id="rId110"/>
    <p:sldId id="613" r:id="rId111"/>
    <p:sldId id="611" r:id="rId112"/>
    <p:sldId id="612" r:id="rId113"/>
    <p:sldId id="631" r:id="rId114"/>
    <p:sldId id="630" r:id="rId115"/>
    <p:sldId id="632" r:id="rId116"/>
    <p:sldId id="609" r:id="rId117"/>
    <p:sldId id="625" r:id="rId118"/>
    <p:sldId id="720" r:id="rId119"/>
    <p:sldId id="629" r:id="rId120"/>
    <p:sldId id="721" r:id="rId121"/>
    <p:sldId id="634" r:id="rId122"/>
    <p:sldId id="724" r:id="rId123"/>
    <p:sldId id="725" r:id="rId124"/>
    <p:sldId id="726" r:id="rId125"/>
    <p:sldId id="722" r:id="rId126"/>
    <p:sldId id="732" r:id="rId127"/>
    <p:sldId id="727" r:id="rId128"/>
    <p:sldId id="728" r:id="rId129"/>
    <p:sldId id="729" r:id="rId130"/>
    <p:sldId id="723" r:id="rId131"/>
    <p:sldId id="730" r:id="rId132"/>
    <p:sldId id="731" r:id="rId133"/>
    <p:sldId id="733" r:id="rId134"/>
    <p:sldId id="636" r:id="rId135"/>
    <p:sldId id="736" r:id="rId136"/>
    <p:sldId id="735" r:id="rId137"/>
    <p:sldId id="737" r:id="rId138"/>
    <p:sldId id="557" r:id="rId1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CC"/>
    <a:srgbClr val="A5CEB1"/>
    <a:srgbClr val="77CC99"/>
    <a:srgbClr val="2D2D2D"/>
    <a:srgbClr val="D3D0C8"/>
    <a:srgbClr val="CC99CC"/>
    <a:srgbClr val="F99157"/>
    <a:srgbClr val="F05033"/>
    <a:srgbClr val="66CCCC"/>
    <a:srgbClr val="F9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2693" autoAdjust="0"/>
  </p:normalViewPr>
  <p:slideViewPr>
    <p:cSldViewPr>
      <p:cViewPr varScale="1">
        <p:scale>
          <a:sx n="86" d="100"/>
          <a:sy n="86" d="100"/>
        </p:scale>
        <p:origin x="6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9BC4-014D-4D69-B382-734394DB723C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73D3-D572-42A7-9F9A-4ED74728E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3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069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2085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01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322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7042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80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7947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103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3069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387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3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7764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4423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966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118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060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70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02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4942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913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8630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42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1645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21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04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6545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3738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5417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75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021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032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6253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1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150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090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318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621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509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2378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7650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219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4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48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5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7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85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3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74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69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2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4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68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0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0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67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흰거는</a:t>
            </a:r>
            <a:r>
              <a:rPr lang="ko-KR" altLang="en-US" dirty="0" smtClean="0"/>
              <a:t> 아시죠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extend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합치는것</a:t>
            </a:r>
            <a:endParaRPr lang="en-US" altLang="ko-KR" dirty="0" smtClean="0"/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가장 </a:t>
            </a:r>
            <a:r>
              <a:rPr lang="ko-KR" altLang="en-US" dirty="0" err="1" smtClean="0"/>
              <a:t>첫번째만</a:t>
            </a:r>
            <a:r>
              <a:rPr lang="ko-KR" altLang="en-US" dirty="0" smtClean="0"/>
              <a:t> 가져옴</a:t>
            </a:r>
            <a:endParaRPr lang="en-US" altLang="ko-KR" dirty="0" smtClean="0"/>
          </a:p>
          <a:p>
            <a:r>
              <a:rPr lang="en-US" altLang="ko-KR" dirty="0" smtClean="0"/>
              <a:t>count </a:t>
            </a:r>
            <a:r>
              <a:rPr lang="ko-KR" altLang="en-US" dirty="0" smtClean="0"/>
              <a:t>매치되는 개수</a:t>
            </a:r>
            <a:endParaRPr lang="en-US" altLang="ko-KR" dirty="0" smtClean="0"/>
          </a:p>
          <a:p>
            <a:r>
              <a:rPr lang="en-US" altLang="ko-KR" dirty="0" smtClean="0"/>
              <a:t>reverse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리버스해줌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6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7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4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30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59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0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3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39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05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7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73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12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9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38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22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122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46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8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01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936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3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46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07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96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40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518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15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r>
              <a:rPr lang="ko-KR" altLang="en-US" dirty="0" smtClean="0"/>
              <a:t>이랑 </a:t>
            </a:r>
            <a:r>
              <a:rPr lang="en-US" altLang="ko-KR" dirty="0" smtClean="0"/>
              <a:t>sort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1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747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92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548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82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9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03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38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728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710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981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376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0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55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47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640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186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301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50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720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977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7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40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929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284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83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296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981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176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619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00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652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1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958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265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253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3014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853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299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9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977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2963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E79C-AE8C-42D7-9580-6DDEF83371F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5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7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5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6454-0A62-464A-ADDF-3D4DD5008946}" type="datetimeFigureOut">
              <a:rPr lang="ko-KR" altLang="en-US" smtClean="0"/>
              <a:t>2014-07-14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1BCA-A7A4-4EF0-90AB-64847FFD5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알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렉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스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고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정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91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코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7D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너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97D57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2422570"/>
            <a:ext cx="914400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아이디어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발표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	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강지혜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/ </a:t>
            </a:r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김다예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0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오늘도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1424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소개합니다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360040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Tool</a:t>
            </a:r>
            <a:r>
              <a:rPr lang="en-US" altLang="ko-KR" sz="5600" dirty="0" smtClean="0">
                <a:solidFill>
                  <a:srgbClr val="2D2D2D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for</a:t>
            </a:r>
            <a:endParaRPr lang="en-US" altLang="ko-KR" sz="5600" dirty="0">
              <a:solidFill>
                <a:srgbClr val="2D2D2D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Tool for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Version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Management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Mana</a:t>
            </a:r>
            <a:r>
              <a:rPr lang="en-US" altLang="ko-KR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…what?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백업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360040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err="1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30" y="1757860"/>
            <a:ext cx="7180140" cy="33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오늘도</a:t>
            </a:r>
            <a:endParaRPr lang="en-US" altLang="ko-KR" sz="4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내일도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30949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95194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대신</a:t>
            </a:r>
            <a:endParaRPr lang="en-US" altLang="ko-KR" sz="5600" dirty="0"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/>
          <a:stretch/>
        </p:blipFill>
        <p:spPr>
          <a:xfrm>
            <a:off x="1115616" y="1828800"/>
            <a:ext cx="6912768" cy="334279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576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 Tree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버전 기록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1302"/>
            <a:ext cx="5904656" cy="217539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5186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그래픽 인터페이스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23" y="2342316"/>
            <a:ext cx="5161754" cy="217336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280" y="510347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600" dirty="0" err="1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변경점</a:t>
            </a:r>
            <a:r>
              <a:rPr lang="ko-KR" altLang="en-US" sz="5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표시</a:t>
            </a:r>
            <a:endParaRPr lang="en-US" altLang="ko-KR" sz="56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338807"/>
            <a:ext cx="5918200" cy="2180386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www.sourcetreeapp.com</a:t>
            </a:r>
            <a:endParaRPr lang="en-US" altLang="ko-KR" sz="4800" dirty="0">
              <a:solidFill>
                <a:srgbClr val="66CC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맥은 그냥 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설치</a:t>
            </a:r>
            <a:endParaRPr lang="en-US" altLang="ko-KR" sz="4800" dirty="0" smtClean="0">
              <a:solidFill>
                <a:srgbClr val="66CC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윈도우는</a:t>
            </a:r>
            <a:endParaRPr lang="en-US" altLang="ko-KR" sz="4800" dirty="0" smtClean="0">
              <a:solidFill>
                <a:srgbClr val="66CC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우클릭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관리자 권한 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실행</a:t>
            </a:r>
            <a:endParaRPr lang="en-US" altLang="ko-KR" sz="4800" dirty="0">
              <a:solidFill>
                <a:srgbClr val="66CC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오늘도</a:t>
            </a:r>
            <a:endParaRPr lang="en-US" altLang="ko-KR" sz="4800" dirty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내일도</a:t>
            </a:r>
            <a:endParaRPr lang="en-US" altLang="ko-KR" sz="4800" dirty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err="1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파이썬</a:t>
            </a:r>
            <a:endParaRPr lang="ko-KR" altLang="en-US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1085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우클릭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관리자 권한 </a:t>
            </a:r>
            <a:r>
              <a:rPr lang="ko-KR" altLang="en-US" sz="4800" dirty="0" smtClean="0">
                <a:solidFill>
                  <a:srgbClr val="66CC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실행</a:t>
            </a:r>
            <a:endParaRPr lang="en-US" altLang="ko-KR" sz="4800" dirty="0">
              <a:solidFill>
                <a:srgbClr val="66CC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3325" t="26743" r="56101" b="65736"/>
          <a:stretch/>
        </p:blipFill>
        <p:spPr>
          <a:xfrm>
            <a:off x="1815745" y="3844498"/>
            <a:ext cx="5512507" cy="113345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8906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Stage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자신의 소스코드 중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어느 것을 저장할 지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결정하는 단계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Commit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저지르다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Stage</a:t>
            </a:r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된 소스코드를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새로운 버전으로 만들어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저장하는 행동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그런데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3874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Checkout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자신의 저장된 버전을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확인할 수 있는 기능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필요하다면 버전을 가져옴</a:t>
            </a:r>
            <a:endParaRPr lang="en-US" altLang="ko-KR" sz="4800" dirty="0">
              <a:solidFill>
                <a:srgbClr val="66CCCC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with </a:t>
            </a:r>
            <a:r>
              <a:rPr lang="en-US" altLang="ko-KR" sz="20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endParaRPr lang="en-US" altLang="ko-KR" sz="20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0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9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Create</a:t>
            </a:r>
          </a:p>
          <a:p>
            <a:pPr lvl="2"/>
            <a:r>
              <a:rPr lang="en-US" altLang="ko-KR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Your Own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Repository &amp; Commit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1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9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보물찾기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파일 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읽어서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지령을 찾아서 수행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 1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99" y="227483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treasure_map.txt</a:t>
            </a:r>
          </a:p>
          <a:p>
            <a:pPr lvl="2"/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각 줄에 숫자가 </a:t>
            </a:r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한개씩</a:t>
            </a:r>
            <a:r>
              <a:rPr lang="ko-KR" altLang="en-US" sz="48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존재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각줄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[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숫자</a:t>
            </a:r>
            <a:r>
              <a:rPr lang="en-US" altLang="ko-KR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]</a:t>
            </a:r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의 문자를 합치면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ko-KR" altLang="en-US" sz="48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지령 등장</a:t>
            </a:r>
            <a:endParaRPr lang="en-US" altLang="ko-KR" sz="48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Practice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99" y="227483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32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Commit to </a:t>
            </a:r>
            <a:r>
              <a:rPr lang="en-US" altLang="ko-KR" sz="3200" dirty="0" err="1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SourceTree</a:t>
            </a:r>
            <a:r>
              <a:rPr lang="en-US" altLang="ko-KR" sz="32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Repository</a:t>
            </a:r>
          </a:p>
          <a:p>
            <a:pPr lvl="2"/>
            <a:r>
              <a:rPr lang="en-US" altLang="ko-KR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treasure_map.txt (</a:t>
            </a:r>
            <a:r>
              <a:rPr lang="en-US" altLang="ko-KR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Groups-</a:t>
            </a:r>
            <a:r>
              <a:rPr lang="ko-KR" altLang="en-US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공지</a:t>
            </a:r>
            <a:r>
              <a:rPr lang="en-US" altLang="ko-KR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)</a:t>
            </a:r>
            <a:endParaRPr lang="en-US" altLang="ko-KR" sz="32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</a:t>
            </a:r>
            <a:r>
              <a:rPr lang="ko-KR" altLang="en-US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각 줄에 있는 숫자 찾기</a:t>
            </a:r>
            <a:endParaRPr lang="en-US" altLang="ko-KR" sz="32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</a:t>
            </a:r>
            <a:r>
              <a:rPr lang="ko-KR" altLang="en-US" sz="3200" dirty="0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해당 줄에서 찾은 숫자 위치의 문자를 취합</a:t>
            </a:r>
            <a:endParaRPr lang="en-US" altLang="ko-KR" sz="32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2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</a:t>
            </a:r>
            <a:r>
              <a:rPr lang="ko-KR" altLang="en-US" sz="32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지령대로 전체 파일을 읽어서 문장 만들기</a:t>
            </a:r>
            <a:endParaRPr lang="en-US" altLang="ko-KR" sz="32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2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- file close() </a:t>
            </a:r>
            <a:r>
              <a:rPr lang="ko-KR" altLang="en-US" sz="32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꼭 하기</a:t>
            </a:r>
            <a:r>
              <a:rPr lang="en-US" altLang="ko-KR" sz="32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.</a:t>
            </a:r>
            <a:endParaRPr lang="en-US" altLang="ko-KR" sz="3200" dirty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1782395"/>
            <a:ext cx="914400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python 100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% [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목요일까지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]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숫자야구 게임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만들기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[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토요일까지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]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모든 과제는 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소스트리로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관리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그런데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파이썬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4111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그런데</a:t>
            </a:r>
            <a:endParaRPr lang="en-US" altLang="ko-KR" sz="4800" dirty="0" smtClean="0"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err="1" smtClean="0"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파이썬</a:t>
            </a:r>
            <a:endParaRPr lang="en-US" altLang="ko-KR" sz="4800" dirty="0" smtClean="0"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algn="ctr"/>
            <a:r>
              <a:rPr lang="ko-KR" altLang="en-US" sz="4800" dirty="0" err="1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어따씀</a:t>
            </a:r>
            <a:endParaRPr lang="en-US" altLang="ko-KR" sz="4800" dirty="0" smtClean="0"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33976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890391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6400" dirty="0" err="1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sublimeREPL</a:t>
            </a:r>
            <a:r>
              <a:rPr lang="en-US" altLang="ko-KR" sz="64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6400" dirty="0" smtClean="0">
              <a:solidFill>
                <a:srgbClr val="F97D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42373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1874728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Key Bindings – User</a:t>
            </a: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 "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keys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["</a:t>
            </a:r>
            <a:r>
              <a:rPr lang="en-US" altLang="ko-KR" sz="2000" dirty="0" smtClean="0">
                <a:solidFill>
                  <a:srgbClr val="F97D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f5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"], "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command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run_existing_window_command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args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endParaRPr lang="en-US" altLang="ko-KR" sz="20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    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id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repl_python_run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    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file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 "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config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/Python/</a:t>
            </a:r>
            <a:r>
              <a:rPr lang="en-US" altLang="ko-KR" sz="20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Main.sublime</a:t>
            </a:r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-menu</a:t>
            </a:r>
            <a:r>
              <a:rPr lang="en-US" altLang="ko-KR" sz="20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0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20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15264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227483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Multi – Window</a:t>
            </a:r>
          </a:p>
          <a:p>
            <a:pPr lvl="2"/>
            <a:endParaRPr lang="en-US" altLang="ko-KR" sz="3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View &gt; Layout &gt; Columns: 2</a:t>
            </a:r>
          </a:p>
          <a:p>
            <a:pPr lvl="2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[Alt + Shift + 2]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27918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if – </a:t>
            </a:r>
            <a:r>
              <a:rPr lang="en-US" altLang="ko-KR" sz="4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elif</a:t>
            </a:r>
            <a:r>
              <a:rPr lang="en-US" altLang="ko-KR" sz="4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- else</a:t>
            </a:r>
          </a:p>
          <a:p>
            <a:pPr lvl="2"/>
            <a:r>
              <a:rPr lang="en-US" altLang="ko-KR" sz="4800" dirty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while - else</a:t>
            </a:r>
          </a:p>
          <a:p>
            <a:pPr lvl="2"/>
            <a:r>
              <a:rPr lang="en-US" altLang="ko-KR" sz="4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for - else</a:t>
            </a:r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알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렉</a:t>
            </a:r>
            <a:r>
              <a:rPr lang="ko-KR" altLang="en-US" sz="3200" dirty="0" err="1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스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CC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고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99CC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정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91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코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97D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너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(Feat.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무성의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F05033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)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F05033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2422570"/>
            <a:ext cx="914400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공지사항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팁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break</a:t>
            </a:r>
            <a:endParaRPr lang="en-US" altLang="ko-KR" sz="5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5600" dirty="0" smtClean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continue</a:t>
            </a:r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5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5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pass</a:t>
            </a: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" y="2521059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5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break</a:t>
            </a:r>
            <a:endParaRPr lang="en-US" altLang="ko-KR" sz="5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5600" dirty="0" smtClean="0">
                <a:solidFill>
                  <a:srgbClr val="A5CEB1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continue</a:t>
            </a:r>
            <a:endParaRPr lang="en-US" altLang="ko-KR" sz="5600" dirty="0">
              <a:solidFill>
                <a:srgbClr val="A5CEB1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5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pass</a:t>
            </a:r>
          </a:p>
          <a:p>
            <a:pPr lvl="2"/>
            <a:endParaRPr lang="en-US" altLang="ko-KR" sz="56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Boolean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35537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Boolean</a:t>
            </a:r>
          </a:p>
          <a:p>
            <a:pPr algn="ctr"/>
            <a:r>
              <a:rPr lang="en-US" altLang="ko-KR" sz="36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Number</a:t>
            </a:r>
          </a:p>
          <a:p>
            <a:pPr algn="ctr"/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Tuple</a:t>
            </a: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180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False </a:t>
            </a:r>
          </a:p>
          <a:p>
            <a:pPr algn="ctr"/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-3.1415 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…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 smtClean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19285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en-US" altLang="ko-KR" sz="36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 "</a:t>
            </a:r>
            <a:r>
              <a:rPr lang="ko-KR" altLang="en-US" sz="3600" dirty="0"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안녕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36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36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Hi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Hello</a:t>
            </a:r>
            <a:r>
              <a:rPr lang="en-US" altLang="ko-KR" sz="36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36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4.5</a:t>
            </a:r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2684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</a:p>
          <a:p>
            <a:pPr algn="ctr"/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contd.</a:t>
            </a:r>
          </a:p>
        </p:txBody>
      </p:sp>
    </p:spTree>
    <p:extLst>
      <p:ext uri="{BB962C8B-B14F-4D97-AF65-F5344CB8AC3E}">
        <p14:creationId xmlns:p14="http://schemas.microsoft.com/office/powerpoint/2010/main" val="39499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List</a:t>
            </a:r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2500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-1" y="2422570"/>
            <a:ext cx="9144002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가위바위보 게임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만들기</a:t>
            </a:r>
            <a:endParaRPr lang="en-US" altLang="ko-KR" sz="1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codedademy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 95% [Bitwise</a:t>
            </a:r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빼고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]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append(x)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extend(L)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insert(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x)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remove(x)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pop([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index(x) 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count(x)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sort(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cmp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=None, key=None, reverse=False)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reverse()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661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append(x)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extend(L)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insert(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x)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remove(x)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pop([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index(x) 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count(x)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sort(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cmp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=None, key=None, reverse=False)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reverse()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9400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append(x)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extend(L)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insert(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x)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remove(x)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pop(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err="1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index(x) 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count(x)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sort(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cmp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key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reverse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=False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reverse()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33809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.append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(x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l.extend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(L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l.insert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x)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(x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err="1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 </a:t>
            </a: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cmp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key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=None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reverse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=False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27605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.append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(0)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l.extend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([0, 1, 4])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l.insert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(3, 0)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(4)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712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.append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(0)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l.extend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([0, 1, 4])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l.insert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(3, 0)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(4)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29071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l.extend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([0, 1, 4])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l.insert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(3, 0)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(4)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469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l.insert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(3, 0)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(4)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8802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l.remove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(4)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3480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l.pop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6934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Homework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-1" y="2422570"/>
            <a:ext cx="914400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30000"/>
              </a:lnSpc>
            </a:pP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&gt;&gt; </a:t>
            </a:r>
            <a:r>
              <a:rPr lang="ko-KR" altLang="en-US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가위바위보 게임 </a:t>
            </a:r>
            <a:r>
              <a:rPr lang="ko-KR" altLang="en-US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itchFamily="18" charset="-127"/>
                <a:cs typeface="Consolas" panose="020B0609020204030204" pitchFamily="49" charset="0"/>
              </a:rPr>
              <a:t>만들기</a:t>
            </a:r>
            <a:endParaRPr lang="en-US" altLang="ko-KR" sz="1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  <a:p>
            <a:pPr lvl="2" algn="just">
              <a:lnSpc>
                <a:spcPct val="130000"/>
              </a:lnSpc>
            </a:pP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2, 5, 0, 0, 1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l.index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6986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2, 5, 0, 0, 1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l.count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(5)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8530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2, 5, 0, 0, 1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 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l.sort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925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2, 5, 0, 0, 1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 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[0, 0, 0, 1, 1, 2, 3, 5, 5]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l.reverse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19036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l=[1, 5, 3, 2, 4, 5]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2, 4, 5, 0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0, 1,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0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2, 4, 5, 0, 0, 1,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5, 0, 0, 1, 4]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[1, 5, 3, 0, 2, 5, 0, 0, 1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 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[0, 0, 0, 1, 1, 2, 3, 5, 5]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[5, 5, 3, 2, 1, 1, 0, 0, 0]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list</a:t>
            </a:r>
          </a:p>
        </p:txBody>
      </p:sp>
    </p:spTree>
    <p:extLst>
      <p:ext uri="{BB962C8B-B14F-4D97-AF65-F5344CB8AC3E}">
        <p14:creationId xmlns:p14="http://schemas.microsoft.com/office/powerpoint/2010/main" val="7930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string</a:t>
            </a:r>
          </a:p>
        </p:txBody>
      </p:sp>
    </p:spTree>
    <p:extLst>
      <p:ext uri="{BB962C8B-B14F-4D97-AF65-F5344CB8AC3E}">
        <p14:creationId xmlns:p14="http://schemas.microsoft.com/office/powerpoint/2010/main" val="8608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 Sequence of Characters</a:t>
            </a:r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string</a:t>
            </a:r>
          </a:p>
        </p:txBody>
      </p:sp>
    </p:spTree>
    <p:extLst>
      <p:ext uri="{BB962C8B-B14F-4D97-AF65-F5344CB8AC3E}">
        <p14:creationId xmlns:p14="http://schemas.microsoft.com/office/powerpoint/2010/main" val="30286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.upper()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.lower(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.capitalize(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swapcase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.strip()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s.upper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s.lower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.capitalize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.swapcase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.isalnum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.strip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s.upper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s.lower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.capitalize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.swapcase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.isalnum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.strip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.strip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.strip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Homepage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499" y="1340768"/>
            <a:ext cx="9144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endParaRPr lang="en-US" altLang="ko-KR" sz="36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endParaRPr lang="en-US" altLang="ko-KR" sz="36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3</a:t>
            </a:r>
            <a:r>
              <a:rPr lang="ko-KR" altLang="en-US" sz="36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이동우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s.upper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s.lower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s.capitalize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s.swapcase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s.lower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s.capitalize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s.swapcase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s.capitalize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s.swapcase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s.swapcase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isalpha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s.strip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().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isalnum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 = 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eststring2014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 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2014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</a:p>
          <a:p>
            <a:pPr lvl="2"/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TESTstring2014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False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endParaRPr lang="en-US" altLang="ko-KR" sz="2800" dirty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Homepage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499" y="1340768"/>
            <a:ext cx="9144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endParaRPr lang="en-US" altLang="ko-KR" sz="36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1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 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조경욱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 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손보경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3</a:t>
            </a:r>
            <a:r>
              <a:rPr lang="ko-KR" altLang="en-US" sz="36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이동우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.find(sub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[, start[, end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]])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index(sub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[, start[, end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]])</a:t>
            </a:r>
            <a:endParaRPr lang="en-US" altLang="ko-KR" sz="28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.split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([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sep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[,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maxsplit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]])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.join(words[,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sep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replace(old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new[,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maxreplace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])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string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20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3600" dirty="0" smtClean="0">
              <a:solidFill>
                <a:srgbClr val="F99157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CC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endParaRPr lang="en-US" altLang="ko-KR" sz="36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algn="ctr"/>
            <a:r>
              <a:rPr lang="en-US" altLang="ko-KR" sz="36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Dictionary</a:t>
            </a: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copy()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get(key, default=None)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(key)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items()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values()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keys()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update(dict2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.clear()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.copy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default=None)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(dict2)</a:t>
            </a: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.copy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.copy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.get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		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.has_key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.items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), 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.values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Homepage</a:t>
            </a:r>
            <a:endParaRPr lang="en-US" altLang="ko-KR" sz="32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9499" y="1340768"/>
            <a:ext cx="91440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endParaRPr lang="en-US" altLang="ko-KR" sz="36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1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 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77CC99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조경욱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77CC99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2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 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A5CEB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손보경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A5CEB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3</a:t>
            </a:r>
            <a:r>
              <a:rPr lang="ko-KR" altLang="en-US" sz="36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등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 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이동우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99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특별상 </a:t>
            </a:r>
            <a:r>
              <a:rPr lang="en-US" altLang="ko-KR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99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: </a:t>
            </a:r>
            <a:r>
              <a:rPr lang="ko-KR" altLang="en-US" sz="36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6699CC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Consolas" panose="020B0609020204030204" pitchFamily="49" charset="0"/>
              </a:rPr>
              <a:t>이동우</a:t>
            </a:r>
            <a:endParaRPr lang="en-US" altLang="ko-KR" sz="3600" dirty="0" smtClean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6699CC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), 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 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d.keys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), 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 </a:t>
            </a: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.update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), 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 </a:t>
            </a: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.clear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 = 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 </a:t>
            </a:r>
            <a:endParaRPr lang="pt-BR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"</a:t>
            </a:r>
            <a:r>
              <a:rPr lang="pt-BR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pt-BR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":</a:t>
            </a:r>
            <a:r>
              <a:rPr lang="pt-BR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pt-BR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				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None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				False</a:t>
            </a:r>
            <a:endParaRPr lang="en-US" altLang="ko-KR" sz="2800" dirty="0" smtClean="0">
              <a:solidFill>
                <a:srgbClr val="66CC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), (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 smtClean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 </a:t>
            </a: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d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b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':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66CC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True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}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{}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dictionary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3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5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xH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8</a:t>
            </a:r>
            <a:r>
              <a:rPr lang="en-US" altLang="ko-KR" sz="2800" dirty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r>
              <a:rPr lang="en-US" altLang="ko-KR" sz="2800" dirty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33791"/>
            <a:ext cx="4608512" cy="39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xH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lxa4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-1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xH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lxa4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!64naHxelA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[::</a:t>
            </a:r>
            <a:r>
              <a:rPr lang="en-US" altLang="ko-KR" sz="2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2</a:t>
            </a:r>
            <a:r>
              <a:rPr lang="en-US" altLang="ko-KR" sz="2800" dirty="0" smtClean="0">
                <a:solidFill>
                  <a:srgbClr val="66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]</a:t>
            </a: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="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</a:p>
          <a:p>
            <a:pPr lvl="2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#i:0123456789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AlexHan46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lexHan46!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xH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lxa4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!64naHxelA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r>
              <a:rPr lang="en-US" altLang="ko-KR" sz="2800" dirty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AeHn6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</a:t>
            </a:r>
            <a:endParaRPr lang="en-US" altLang="ko-KR" sz="2800" dirty="0" smtClean="0">
              <a:solidFill>
                <a:srgbClr val="6699CC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slicing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file_path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r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+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endParaRPr lang="en-US" altLang="ko-KR" sz="2800" dirty="0" smtClean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/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35" y="1359235"/>
            <a:ext cx="4139530" cy="41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contents =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text.read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/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contents =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text.read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text.close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/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=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contents =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text.read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text.close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line =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text.readline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text.write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string_to_write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/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22" y="1228397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endParaRPr lang="en-US" altLang="ko-KR" sz="2800" dirty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with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file("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asdf.txt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","</a:t>
            </a:r>
            <a:r>
              <a:rPr lang="en-US" altLang="ko-KR" sz="2800" dirty="0" err="1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type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")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as</a:t>
            </a:r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 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:</a:t>
            </a:r>
            <a:endParaRPr lang="en-US" altLang="ko-KR" sz="2800" dirty="0" smtClean="0">
              <a:solidFill>
                <a:srgbClr val="77CC99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  <a:p>
            <a:pPr lvl="2"/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contents =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text.read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 err="1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text.close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2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for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line </a:t>
            </a:r>
            <a:r>
              <a:rPr lang="en-US" altLang="ko-KR" sz="2800" dirty="0">
                <a:solidFill>
                  <a:srgbClr val="CC99CC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in</a:t>
            </a:r>
            <a:r>
              <a:rPr lang="en-US" altLang="ko-KR" sz="2800" dirty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 text : 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text.write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(</a:t>
            </a:r>
            <a:r>
              <a:rPr lang="en-US" altLang="ko-KR" sz="2800" dirty="0" err="1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string_to_write</a:t>
            </a:r>
            <a:r>
              <a:rPr lang="en-US" altLang="ko-KR" sz="2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  <a:t/>
            </a:r>
            <a:br>
              <a:rPr lang="en-US" altLang="ko-KR" sz="2800" dirty="0" smtClean="0">
                <a:solidFill>
                  <a:srgbClr val="77CC99"/>
                </a:solidFill>
                <a:latin typeface="Consolas" panose="020B0609020204030204" pitchFamily="49" charset="0"/>
                <a:ea typeface="-윤고딕310" panose="02030504000101010101" charset="-127"/>
                <a:cs typeface="Consolas" panose="020B0609020204030204" pitchFamily="49" charset="0"/>
              </a:rPr>
            </a:br>
            <a:endParaRPr lang="en-US" altLang="ko-KR" sz="2800" dirty="0">
              <a:solidFill>
                <a:srgbClr val="D3D0C8"/>
              </a:solidFill>
              <a:latin typeface="Consolas" panose="020B0609020204030204" pitchFamily="49" charset="0"/>
              <a:ea typeface="-윤고딕310" panose="02030504000101010101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python </a:t>
            </a:r>
            <a:r>
              <a:rPr lang="en-US" altLang="ko-KR" sz="3200" dirty="0" smtClean="0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file I/O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프로그램 소스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다들 저장 잘하지 않을까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설마 날려먹겠어</a:t>
            </a:r>
            <a:r>
              <a:rPr lang="en-US" altLang="ko-KR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"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그런데 그것이</a:t>
            </a:r>
            <a:endParaRPr lang="en-US" altLang="ko-KR" sz="4800" dirty="0"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F99157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실제로 일어났습니다</a:t>
            </a:r>
            <a:endParaRPr lang="en-US" altLang="ko-KR" sz="4800" dirty="0">
              <a:solidFill>
                <a:srgbClr val="F99157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981930" y="692696"/>
            <a:ext cx="718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err="1">
                <a:ln w="6350">
                  <a:solidFill>
                    <a:sysClr val="windowText" lastClr="000000">
                      <a:alpha val="30000"/>
                    </a:sysClr>
                  </a:solidFill>
                </a:ln>
                <a:solidFill>
                  <a:srgbClr val="D3D0C8"/>
                </a:solidFill>
                <a:latin typeface="Consolas" panose="020B0609020204030204" pitchFamily="49" charset="0"/>
                <a:ea typeface="-윤고딕320" panose="02030504000101010101" pitchFamily="18" charset="-127"/>
                <a:cs typeface="Consolas" panose="020B0609020204030204" pitchFamily="49" charset="0"/>
              </a:rPr>
              <a:t>Git</a:t>
            </a:r>
            <a:endParaRPr lang="en-US" altLang="ko-KR" sz="3200" dirty="0">
              <a:ln w="6350">
                <a:solidFill>
                  <a:sysClr val="windowText" lastClr="000000">
                    <a:alpha val="30000"/>
                  </a:sysClr>
                </a:solidFill>
              </a:ln>
              <a:solidFill>
                <a:srgbClr val="D3D0C8"/>
              </a:solidFill>
              <a:latin typeface="Consolas" panose="020B0609020204030204" pitchFamily="49" charset="0"/>
              <a:ea typeface="-윤고딕320" panose="02030504000101010101" pitchFamily="18" charset="-127"/>
              <a:cs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35" y="1700809"/>
            <a:ext cx="5068330" cy="34563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934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3612</Words>
  <Application>Microsoft Office PowerPoint</Application>
  <PresentationFormat>화면 슬라이드 쇼(4:3)</PresentationFormat>
  <Paragraphs>1070</Paragraphs>
  <Slides>138</Slides>
  <Notes>137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4" baseType="lpstr">
      <vt:lpstr>맑은 고딕</vt:lpstr>
      <vt:lpstr>-윤고딕310</vt:lpstr>
      <vt:lpstr>-윤고딕320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HwangSH</dc:creator>
  <cp:lastModifiedBy>pjhjohn</cp:lastModifiedBy>
  <cp:revision>236</cp:revision>
  <dcterms:created xsi:type="dcterms:W3CDTF">2014-07-01T14:48:38Z</dcterms:created>
  <dcterms:modified xsi:type="dcterms:W3CDTF">2014-07-14T11:06:40Z</dcterms:modified>
</cp:coreProperties>
</file>