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782" r:id="rId2"/>
    <p:sldId id="899" r:id="rId3"/>
    <p:sldId id="900" r:id="rId4"/>
    <p:sldId id="915" r:id="rId5"/>
    <p:sldId id="902" r:id="rId6"/>
    <p:sldId id="605" r:id="rId7"/>
    <p:sldId id="901" r:id="rId8"/>
    <p:sldId id="907" r:id="rId9"/>
    <p:sldId id="908" r:id="rId10"/>
    <p:sldId id="909" r:id="rId11"/>
    <p:sldId id="910" r:id="rId12"/>
    <p:sldId id="911" r:id="rId13"/>
    <p:sldId id="912" r:id="rId14"/>
    <p:sldId id="943" r:id="rId15"/>
    <p:sldId id="941" r:id="rId16"/>
    <p:sldId id="942" r:id="rId17"/>
    <p:sldId id="949" r:id="rId18"/>
    <p:sldId id="948" r:id="rId19"/>
    <p:sldId id="946" r:id="rId20"/>
    <p:sldId id="947" r:id="rId21"/>
    <p:sldId id="944" r:id="rId22"/>
    <p:sldId id="945" r:id="rId23"/>
    <p:sldId id="917" r:id="rId24"/>
    <p:sldId id="920" r:id="rId25"/>
    <p:sldId id="921" r:id="rId26"/>
    <p:sldId id="461" r:id="rId27"/>
    <p:sldId id="905" r:id="rId28"/>
    <p:sldId id="925" r:id="rId29"/>
    <p:sldId id="926" r:id="rId30"/>
    <p:sldId id="928" r:id="rId31"/>
    <p:sldId id="930" r:id="rId32"/>
    <p:sldId id="931" r:id="rId33"/>
    <p:sldId id="937" r:id="rId34"/>
    <p:sldId id="936" r:id="rId35"/>
    <p:sldId id="933" r:id="rId36"/>
    <p:sldId id="934" r:id="rId37"/>
    <p:sldId id="938" r:id="rId38"/>
    <p:sldId id="636" r:id="rId39"/>
    <p:sldId id="841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033"/>
    <a:srgbClr val="77CC99"/>
    <a:srgbClr val="D3D0C8"/>
    <a:srgbClr val="F99157"/>
    <a:srgbClr val="F2777A"/>
    <a:srgbClr val="2D2D2D"/>
    <a:srgbClr val="F97D57"/>
    <a:srgbClr val="6699CC"/>
    <a:srgbClr val="CC99CC"/>
    <a:srgbClr val="A5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81089" autoAdjust="0"/>
  </p:normalViewPr>
  <p:slideViewPr>
    <p:cSldViewPr>
      <p:cViewPr varScale="1">
        <p:scale>
          <a:sx n="76" d="100"/>
          <a:sy n="76" d="100"/>
        </p:scale>
        <p:origin x="936" y="78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19BC4-014D-4D69-B382-734394DB723C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73D3-D572-42A7-9F9A-4ED74728E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8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분양받고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12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저장소를 키워서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7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남의 </a:t>
            </a:r>
            <a:r>
              <a:rPr lang="ko-KR" altLang="en-US" dirty="0" err="1" smtClean="0"/>
              <a:t>고냥이를</a:t>
            </a:r>
            <a:r>
              <a:rPr lang="ko-KR" altLang="en-US" dirty="0" smtClean="0"/>
              <a:t> 볼 수도 있고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7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같이 협업할 수도 </a:t>
            </a:r>
            <a:r>
              <a:rPr lang="ko-KR" altLang="en-US" dirty="0" err="1" smtClean="0"/>
              <a:t>있음요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9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저장소를 키워서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62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31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83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421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94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과제검사함다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 보냄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빨리보내셈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594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74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남의 </a:t>
            </a:r>
            <a:r>
              <a:rPr lang="ko-KR" altLang="en-US" dirty="0" err="1" smtClean="0"/>
              <a:t>고냥이를</a:t>
            </a:r>
            <a:r>
              <a:rPr lang="ko-KR" altLang="en-US" dirty="0" smtClean="0"/>
              <a:t> 볼 수도 있고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17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남의 </a:t>
            </a:r>
            <a:r>
              <a:rPr lang="ko-KR" altLang="en-US" dirty="0" err="1" smtClean="0"/>
              <a:t>고냥이를</a:t>
            </a:r>
            <a:r>
              <a:rPr lang="ko-KR" altLang="en-US" dirty="0" smtClean="0"/>
              <a:t> 볼 수도 있고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15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재희의 비극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80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496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542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오늘도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할거에요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근데 저번시간에 </a:t>
            </a:r>
            <a:r>
              <a:rPr lang="ko-KR" altLang="en-US" dirty="0" err="1" smtClean="0"/>
              <a:t>설명드리기는</a:t>
            </a:r>
            <a:r>
              <a:rPr lang="ko-KR" altLang="en-US" dirty="0" smtClean="0"/>
              <a:t> 했지만 아직 </a:t>
            </a:r>
            <a:r>
              <a:rPr lang="ko-KR" altLang="en-US" dirty="0" err="1" smtClean="0"/>
              <a:t>파이썬이</a:t>
            </a:r>
            <a:r>
              <a:rPr lang="ko-KR" altLang="en-US" dirty="0" smtClean="0"/>
              <a:t> 무슨 일을 해주는지 </a:t>
            </a:r>
            <a:r>
              <a:rPr lang="ko-KR" altLang="en-US" dirty="0" err="1" smtClean="0"/>
              <a:t>와닿지</a:t>
            </a:r>
            <a:r>
              <a:rPr lang="ko-KR" altLang="en-US" dirty="0" smtClean="0"/>
              <a:t> 않을 것 같아서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94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재희의 비극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88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재희의 비극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94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재희의 비극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9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68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재희의 비극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48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재희의 비극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89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소스트리는</a:t>
            </a:r>
            <a:r>
              <a:rPr lang="ko-KR" altLang="en-US" dirty="0" smtClean="0"/>
              <a:t> 계속 사용하시게 될 거니까 빠르게 친해질 수 있도록 합시다</a:t>
            </a:r>
            <a:r>
              <a:rPr lang="en-US" altLang="ko-KR" dirty="0" smtClean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2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수업시작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73D3-D572-42A7-9F9A-4ED74728EB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9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우리가 월요일에 깃을 배웠는데요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2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깃의 다른 면을 보도록 하겠습니다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1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깃헙이라고</a:t>
            </a:r>
            <a:r>
              <a:rPr lang="ko-KR" altLang="en-US" dirty="0" smtClean="0"/>
              <a:t> 공동으로 작업할 수 있는 툴을 사용할 건데요</a:t>
            </a:r>
            <a:r>
              <a:rPr lang="en-US" altLang="ko-KR" dirty="0" smtClean="0"/>
              <a:t>,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09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문어다리를 가진 </a:t>
            </a:r>
            <a:r>
              <a:rPr lang="ko-KR" altLang="en-US" dirty="0" err="1" smtClean="0"/>
              <a:t>고냥이를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분양받도록</a:t>
            </a:r>
            <a:r>
              <a:rPr lang="ko-KR" altLang="en-US" dirty="0" smtClean="0"/>
              <a:t> 하겠습니다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7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5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7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2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1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3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2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5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3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6454-0A62-464A-ADDF-3D4DD5008946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6247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Set up</a:t>
            </a:r>
            <a:endParaRPr lang="en-US" altLang="ko-KR" sz="5600" dirty="0"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3" y="2193385"/>
            <a:ext cx="3320714" cy="2471230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06" y="2193385"/>
            <a:ext cx="3333588" cy="24712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Create Repo</a:t>
            </a:r>
            <a:endParaRPr lang="en-US" altLang="ko-KR" sz="5600" dirty="0"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64" y="2193385"/>
            <a:ext cx="4582072" cy="24712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Fork Repo</a:t>
            </a:r>
            <a:endParaRPr lang="en-US" altLang="ko-KR" sz="5600" dirty="0"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Work Together</a:t>
            </a:r>
            <a:endParaRPr lang="en-US" altLang="ko-KR" sz="5600" dirty="0"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93385"/>
            <a:ext cx="5328592" cy="2471230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06" y="2193385"/>
            <a:ext cx="3333588" cy="24712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Create Repo</a:t>
            </a:r>
            <a:endParaRPr lang="en-US" altLang="ko-KR" sz="5600" dirty="0"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Create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Repo</a:t>
            </a:r>
            <a:r>
              <a:rPr lang="en-US" altLang="ko-KR" sz="2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72816"/>
            <a:ext cx="6624736" cy="384366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TextBox 1"/>
          <p:cNvSpPr txBox="1"/>
          <p:nvPr/>
        </p:nvSpPr>
        <p:spPr>
          <a:xfrm>
            <a:off x="4067944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Create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Repo</a:t>
            </a:r>
            <a:r>
              <a:rPr lang="en-US" altLang="ko-KR" sz="2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76358"/>
            <a:ext cx="6624735" cy="352435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Create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Repo</a:t>
            </a:r>
            <a:r>
              <a:rPr lang="en-US" altLang="ko-KR" sz="2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1" y="1776358"/>
            <a:ext cx="6624735" cy="4155572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TextBox 1"/>
          <p:cNvSpPr txBox="1"/>
          <p:nvPr/>
        </p:nvSpPr>
        <p:spPr>
          <a:xfrm>
            <a:off x="4067944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Create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Repo</a:t>
            </a:r>
            <a:r>
              <a:rPr lang="en-US" altLang="ko-KR" sz="2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Launch </a:t>
            </a:r>
            <a:r>
              <a:rPr lang="en-US" altLang="ko-KR" sz="5600" dirty="0" err="1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56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Push</a:t>
            </a:r>
            <a:r>
              <a:rPr lang="en-US" altLang="ko-KR" sz="2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4" y="1876425"/>
            <a:ext cx="5695950" cy="32480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Repository Settings</a:t>
            </a:r>
            <a:endParaRPr lang="en-US" altLang="ko-KR" sz="56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Push</a:t>
            </a:r>
            <a:r>
              <a:rPr lang="en-US" altLang="ko-KR" sz="2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68064"/>
            <a:ext cx="9144000" cy="1105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숫자야구 게임</a:t>
            </a:r>
            <a:endParaRPr lang="en-US" altLang="ko-KR" sz="4800" dirty="0" smtClean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876425"/>
            <a:ext cx="5695950" cy="2905125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Push</a:t>
            </a:r>
            <a:r>
              <a:rPr lang="en-US" altLang="ko-KR" sz="2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64" y="2193385"/>
            <a:ext cx="4582072" cy="24712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err="1" smtClean="0"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5600" dirty="0" smtClean="0"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Clone</a:t>
            </a:r>
            <a:endParaRPr lang="en-US" altLang="ko-KR" sz="5600" dirty="0"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Clone</a:t>
            </a:r>
            <a:r>
              <a:rPr lang="en-US" altLang="ko-KR" sz="2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64" y="2193385"/>
            <a:ext cx="4582072" cy="24712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600" dirty="0" smtClean="0"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수업자료</a:t>
            </a:r>
            <a:r>
              <a:rPr lang="en-US" altLang="ko-KR" sz="5600" dirty="0" smtClean="0"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Clone</a:t>
            </a:r>
            <a:endParaRPr lang="en-US" altLang="ko-KR" sz="5600" dirty="0"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Clone</a:t>
            </a:r>
            <a:r>
              <a:rPr lang="en-US" altLang="ko-KR" sz="2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Clone / New</a:t>
            </a:r>
            <a:endParaRPr lang="en-US" altLang="ko-KR" sz="56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Clone</a:t>
            </a:r>
            <a:r>
              <a:rPr lang="en-US" altLang="ko-KR" sz="2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438515"/>
            <a:ext cx="5904656" cy="366496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076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 URL : Repository http URL</a:t>
            </a:r>
          </a:p>
          <a:p>
            <a:pPr algn="ctr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Name</a:t>
            </a:r>
            <a:r>
              <a:rPr lang="ko-KR" altLang="en-US" sz="2800" dirty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: </a:t>
            </a:r>
            <a:r>
              <a:rPr lang="ko-KR" altLang="en-US" sz="2800" dirty="0" err="1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하고싶은</a:t>
            </a:r>
            <a:r>
              <a:rPr lang="ko-KR" altLang="en-US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대로</a:t>
            </a:r>
            <a:endParaRPr lang="en-US" altLang="ko-KR" sz="2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Clone</a:t>
            </a:r>
            <a:r>
              <a:rPr lang="en-US" altLang="ko-KR" sz="2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412776"/>
            <a:ext cx="5904656" cy="366496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extBox 1"/>
          <p:cNvSpPr txBox="1"/>
          <p:nvPr/>
        </p:nvSpPr>
        <p:spPr>
          <a:xfrm>
            <a:off x="4067944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4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Clone</a:t>
            </a:r>
            <a:r>
              <a:rPr lang="en-US" altLang="ko-KR" sz="2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629732"/>
            <a:ext cx="5892222" cy="4031516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6844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35" y="1359235"/>
            <a:ext cx="4139530" cy="4139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9840"/>
            <a:ext cx="3456384" cy="13549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04" y="3190909"/>
            <a:ext cx="2222376" cy="22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6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Flask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6548" y="2992606"/>
            <a:ext cx="6810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flask</a:t>
            </a:r>
            <a:r>
              <a:rPr lang="en-US" altLang="ko-KR" sz="6000" dirty="0" smtClean="0">
                <a:solidFill>
                  <a:srgbClr val="D3D0C8"/>
                </a:solidFill>
              </a:rPr>
              <a:t> your</a:t>
            </a:r>
            <a:r>
              <a:rPr lang="ko-KR" altLang="en-US" sz="6000" dirty="0" smtClean="0">
                <a:solidFill>
                  <a:srgbClr val="D3D0C8"/>
                </a:solidFill>
              </a:rPr>
              <a:t> </a:t>
            </a:r>
            <a:r>
              <a:rPr lang="en-US" altLang="ko-KR" sz="6000" dirty="0" smtClean="0">
                <a:solidFill>
                  <a:srgbClr val="D3D0C8"/>
                </a:solidFill>
              </a:rPr>
              <a:t>project</a:t>
            </a:r>
            <a:endParaRPr lang="ko-KR" altLang="en-US" sz="6000" dirty="0">
              <a:solidFill>
                <a:srgbClr val="D3D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Flask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0751" y="2992606"/>
            <a:ext cx="65424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 Sample</a:t>
            </a:r>
            <a:endParaRPr lang="ko-KR" altLang="en-US" sz="6000" dirty="0">
              <a:solidFill>
                <a:srgbClr val="D3D0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Flask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4681" y="1976944"/>
            <a:ext cx="5934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 Your Project</a:t>
            </a:r>
          </a:p>
        </p:txBody>
      </p:sp>
    </p:spTree>
    <p:extLst>
      <p:ext uri="{BB962C8B-B14F-4D97-AF65-F5344CB8AC3E}">
        <p14:creationId xmlns:p14="http://schemas.microsoft.com/office/powerpoint/2010/main" val="28515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6806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숫자야구 게임</a:t>
            </a:r>
            <a:endParaRPr lang="en-US" altLang="ko-KR" sz="4800" dirty="0" smtClean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sz="4800" dirty="0" err="1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네이버</a:t>
            </a:r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뉴스 </a:t>
            </a:r>
            <a:r>
              <a:rPr lang="en-US" altLang="ko-KR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API</a:t>
            </a:r>
            <a:endParaRPr lang="en-US" altLang="ko-KR" sz="48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Flask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4681" y="1976944"/>
            <a:ext cx="59346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 Your Project</a:t>
            </a:r>
          </a:p>
          <a:p>
            <a:pPr algn="ctr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static/</a:t>
            </a:r>
            <a:r>
              <a:rPr lang="en-US" altLang="ko-KR" sz="4800" dirty="0" err="1" smtClean="0">
                <a:solidFill>
                  <a:srgbClr val="A5CE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endParaRPr lang="en-US" altLang="ko-KR" sz="4800" dirty="0" smtClean="0">
              <a:solidFill>
                <a:srgbClr val="A5CEB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static/</a:t>
            </a:r>
            <a:r>
              <a:rPr lang="en-US" altLang="ko-KR" sz="4800" dirty="0" err="1" smtClean="0">
                <a:solidFill>
                  <a:srgbClr val="A5CE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endParaRPr lang="en-US" altLang="ko-KR" sz="4800" dirty="0" smtClean="0">
              <a:solidFill>
                <a:srgbClr val="A5CEB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Flask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4681" y="1976944"/>
            <a:ext cx="59346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 Your Project</a:t>
            </a:r>
          </a:p>
          <a:p>
            <a:pPr algn="ctr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static/</a:t>
            </a:r>
            <a:r>
              <a:rPr lang="en-US" altLang="ko-KR" sz="4800" dirty="0" err="1" smtClean="0">
                <a:solidFill>
                  <a:srgbClr val="A5CE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endParaRPr lang="en-US" altLang="ko-KR" sz="4800" dirty="0" smtClean="0">
              <a:solidFill>
                <a:srgbClr val="A5CEB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static/</a:t>
            </a:r>
            <a:r>
              <a:rPr lang="en-US" altLang="ko-KR" sz="4800" dirty="0" err="1" smtClean="0">
                <a:solidFill>
                  <a:srgbClr val="A5CE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endParaRPr lang="en-US" altLang="ko-KR" sz="4800" dirty="0" smtClean="0">
              <a:solidFill>
                <a:srgbClr val="A5CEB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4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template/*.html</a:t>
            </a:r>
            <a:endParaRPr lang="ko-KR" altLang="en-US" sz="4800" dirty="0">
              <a:solidFill>
                <a:srgbClr val="77CC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application: 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hello-flask-app-engine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version: </a:t>
            </a:r>
            <a:r>
              <a:rPr lang="en-US" altLang="ko-KR" dirty="0">
                <a:solidFill>
                  <a:srgbClr val="F991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runtime: 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python27</a:t>
            </a:r>
          </a:p>
          <a:p>
            <a:pPr marL="800100" lvl="2" indent="0">
              <a:buNone/>
            </a:pPr>
            <a:r>
              <a:rPr lang="en-US" altLang="ko-KR" dirty="0" err="1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api_version</a:t>
            </a: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F991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800100" lvl="2" indent="0">
              <a:buNone/>
            </a:pPr>
            <a:r>
              <a:rPr lang="en-US" altLang="ko-KR" dirty="0" err="1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threadsafe</a:t>
            </a: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pPr marL="800100" lvl="2" indent="0">
              <a:buNone/>
            </a:pPr>
            <a:endParaRPr lang="en-US" altLang="ko-KR" dirty="0">
              <a:solidFill>
                <a:srgbClr val="F277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handlers: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url: 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script: </a:t>
            </a:r>
            <a:r>
              <a:rPr lang="en-US" altLang="ko-KR" dirty="0" err="1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main.app</a:t>
            </a:r>
            <a:endParaRPr lang="en-US" altLang="ko-KR" dirty="0">
              <a:solidFill>
                <a:srgbClr val="77CC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altLang="ko-KR" dirty="0">
              <a:solidFill>
                <a:srgbClr val="F277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libraries: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name: 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jinja2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version: 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2.6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name: </a:t>
            </a:r>
            <a:r>
              <a:rPr lang="en-US" altLang="ko-KR" dirty="0" err="1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markupsafe</a:t>
            </a:r>
            <a:endParaRPr lang="en-US" altLang="ko-KR" dirty="0">
              <a:solidFill>
                <a:srgbClr val="77CC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version: 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0.15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Flask – </a:t>
            </a:r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app.yaml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application: </a:t>
            </a:r>
            <a:r>
              <a:rPr lang="en-US" altLang="ko-KR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test-</a:t>
            </a:r>
            <a:r>
              <a:rPr lang="en-US" altLang="ko-KR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likelion</a:t>
            </a:r>
            <a:r>
              <a:rPr lang="en-US" altLang="ko-KR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syg</a:t>
            </a:r>
            <a:endParaRPr lang="en-US" altLang="ko-KR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version: </a:t>
            </a:r>
            <a:r>
              <a:rPr lang="en-US" altLang="ko-KR" dirty="0">
                <a:solidFill>
                  <a:srgbClr val="F991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runtime: 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python27</a:t>
            </a:r>
          </a:p>
          <a:p>
            <a:pPr marL="800100" lvl="2" indent="0">
              <a:buNone/>
            </a:pPr>
            <a:r>
              <a:rPr lang="en-US" altLang="ko-KR" dirty="0" err="1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api_version</a:t>
            </a: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F991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800100" lvl="2" indent="0">
              <a:buNone/>
            </a:pPr>
            <a:r>
              <a:rPr lang="en-US" altLang="ko-KR" dirty="0" err="1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threadsafe</a:t>
            </a: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pPr marL="800100" lvl="2" indent="0">
              <a:buNone/>
            </a:pPr>
            <a:endParaRPr lang="en-US" altLang="ko-KR" dirty="0">
              <a:solidFill>
                <a:srgbClr val="F277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handlers: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url: 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script: </a:t>
            </a:r>
            <a:r>
              <a:rPr lang="en-US" altLang="ko-KR" dirty="0" err="1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main.app</a:t>
            </a:r>
            <a:endParaRPr lang="en-US" altLang="ko-KR" dirty="0">
              <a:solidFill>
                <a:srgbClr val="77CC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altLang="ko-KR" dirty="0">
              <a:solidFill>
                <a:srgbClr val="F277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libraries: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name: 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jinja2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version: 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2.6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name: </a:t>
            </a:r>
            <a:r>
              <a:rPr lang="en-US" altLang="ko-KR" dirty="0" err="1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markupsafe</a:t>
            </a:r>
            <a:endParaRPr lang="en-US" altLang="ko-KR" dirty="0">
              <a:solidFill>
                <a:srgbClr val="77CC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version: 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0.15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Flask – </a:t>
            </a:r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app.yaml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altLang="ko-KR" dirty="0">
                <a:solidFill>
                  <a:srgbClr val="CC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flask </a:t>
            </a:r>
            <a:r>
              <a:rPr lang="en-US" altLang="ko-KR" dirty="0">
                <a:solidFill>
                  <a:srgbClr val="CC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Flask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 = Flask(__name__)</a:t>
            </a:r>
          </a:p>
          <a:p>
            <a:pPr marL="800100" lvl="2" indent="0">
              <a:buNone/>
            </a:pPr>
            <a:r>
              <a:rPr lang="en-US" altLang="ko-KR" dirty="0" err="1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app.config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 = </a:t>
            </a:r>
            <a:r>
              <a:rPr lang="en-US" altLang="ko-KR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800100" lvl="2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Note: We don't need to call run() since our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 ……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App Engine WSGI application server.</a:t>
            </a:r>
          </a:p>
          <a:p>
            <a:pPr marL="800100" lvl="2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rgbClr val="66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6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app.route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('/')</a:t>
            </a:r>
          </a:p>
          <a:p>
            <a:pPr marL="800100" lvl="2" indent="0">
              <a:buNone/>
            </a:pPr>
            <a:r>
              <a:rPr lang="en-US" altLang="ko-KR" dirty="0" err="1">
                <a:solidFill>
                  <a:srgbClr val="CC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6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 friendly HTTP greeting.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CC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800100" lvl="2" indent="0">
              <a:buNone/>
            </a:pPr>
            <a:endParaRPr lang="en-US" altLang="ko-KR" dirty="0">
              <a:solidFill>
                <a:srgbClr val="D3D0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altLang="ko-KR" dirty="0">
              <a:solidFill>
                <a:srgbClr val="D3D0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rgbClr val="66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dirty="0" err="1" smtClean="0">
                <a:solidFill>
                  <a:srgbClr val="66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app.errorhandler</a:t>
            </a:r>
            <a:r>
              <a:rPr lang="en-US" altLang="ko-KR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404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altLang="ko-KR" dirty="0" err="1">
                <a:solidFill>
                  <a:srgbClr val="CC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66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page_not_found</a:t>
            </a:r>
            <a:r>
              <a:rPr lang="en-US" altLang="ko-KR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 custom 404 error.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CC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Sorry, nothing at this URL.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dirty="0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404</a:t>
            </a:r>
            <a:endParaRPr lang="ko-KR" altLang="en-US" dirty="0">
              <a:solidFill>
                <a:srgbClr val="F97D5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Flask –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main.py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altLang="ko-KR" dirty="0">
                <a:solidFill>
                  <a:srgbClr val="CC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flask </a:t>
            </a:r>
            <a:r>
              <a:rPr lang="en-US" altLang="ko-KR" dirty="0">
                <a:solidFill>
                  <a:srgbClr val="CC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Flask</a:t>
            </a:r>
            <a:r>
              <a:rPr lang="en-US" altLang="ko-KR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render_template</a:t>
            </a:r>
            <a:endParaRPr lang="en-US" altLang="ko-KR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 = Flask(__name__)</a:t>
            </a:r>
          </a:p>
          <a:p>
            <a:pPr marL="800100" lvl="2" indent="0">
              <a:buNone/>
            </a:pPr>
            <a:r>
              <a:rPr lang="en-US" altLang="ko-KR" dirty="0" err="1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app.config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 = </a:t>
            </a:r>
            <a:r>
              <a:rPr lang="en-US" altLang="ko-KR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800100" lvl="2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Note: We don't need to call run() since our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 ……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App Engine WSGI application server.</a:t>
            </a:r>
          </a:p>
          <a:p>
            <a:pPr marL="800100" lvl="2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rgbClr val="66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6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app.route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('/')</a:t>
            </a:r>
          </a:p>
          <a:p>
            <a:pPr marL="800100" lvl="2" indent="0">
              <a:buNone/>
            </a:pPr>
            <a:r>
              <a:rPr lang="en-US" altLang="ko-KR" dirty="0" err="1">
                <a:solidFill>
                  <a:srgbClr val="CC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6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 friendly HTTP greeting.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CC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render_template</a:t>
            </a:r>
            <a:r>
              <a:rPr lang="en-US" altLang="ko-KR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2" indent="0">
              <a:buNone/>
            </a:pPr>
            <a:endParaRPr lang="en-US" altLang="ko-KR" dirty="0">
              <a:solidFill>
                <a:srgbClr val="D3D0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altLang="ko-KR" dirty="0">
              <a:solidFill>
                <a:srgbClr val="D3D0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rgbClr val="66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dirty="0" err="1" smtClean="0">
                <a:solidFill>
                  <a:srgbClr val="66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app.errorhandler</a:t>
            </a:r>
            <a:r>
              <a:rPr lang="en-US" altLang="ko-KR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404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altLang="ko-KR" dirty="0" err="1">
                <a:solidFill>
                  <a:srgbClr val="CC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66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page_not_found</a:t>
            </a:r>
            <a:r>
              <a:rPr lang="en-US" altLang="ko-KR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 custom 404 error.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CC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altLang="ko-KR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Sorry, nothing at this URL.</a:t>
            </a:r>
            <a:r>
              <a:rPr lang="en-US" altLang="ko-KR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dirty="0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404</a:t>
            </a:r>
            <a:endParaRPr lang="ko-KR" altLang="en-US" dirty="0">
              <a:solidFill>
                <a:srgbClr val="F97D5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Flask –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main.py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781128"/>
          </a:xfrm>
        </p:spPr>
        <p:txBody>
          <a:bodyPr>
            <a:noAutofit/>
          </a:bodyPr>
          <a:lstStyle/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991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altLang="ko-KR" sz="1800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&gt;TOTAL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800" dirty="0" err="1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800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altLang="ko-KR" sz="1800" dirty="0" err="1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800" dirty="0" smtClean="0">
              <a:solidFill>
                <a:srgbClr val="F97D5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800" dirty="0" err="1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./static/</a:t>
            </a:r>
            <a:r>
              <a:rPr lang="en-US" altLang="ko-KR" sz="1800" dirty="0" err="1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/style.css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altLang="ko-KR" sz="1800" dirty="0">
              <a:solidFill>
                <a:srgbClr val="D3D0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altLang="ko-KR" sz="1800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altLang="ko-KR" sz="1800" dirty="0" err="1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800" dirty="0" smtClean="0">
              <a:solidFill>
                <a:srgbClr val="F97D5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800" dirty="0" err="1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altLang="ko-KR" sz="1800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code.jquery.com/jquery-2.1.1.min.js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altLang="ko-KR" sz="1800" dirty="0" err="1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800" dirty="0" err="1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800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./static/</a:t>
            </a:r>
            <a:r>
              <a:rPr lang="en-US" altLang="ko-KR" sz="1800" dirty="0" err="1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800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/script.js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endParaRPr lang="ko-KR" altLang="en-US" sz="1800" dirty="0">
              <a:solidFill>
                <a:srgbClr val="F97D5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Flask –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index.html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781128"/>
          </a:xfrm>
        </p:spPr>
        <p:txBody>
          <a:bodyPr>
            <a:noAutofit/>
          </a:bodyPr>
          <a:lstStyle/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991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altLang="ko-KR" sz="1800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&gt;TOTAL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800" dirty="0" err="1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800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altLang="ko-KR" sz="1800" dirty="0" err="1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800" dirty="0" smtClean="0">
              <a:solidFill>
                <a:srgbClr val="F97D5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800" dirty="0" err="1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ko-KR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url_for</a:t>
            </a:r>
            <a:r>
              <a:rPr lang="en-US" altLang="ko-KR" sz="1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800" dirty="0" err="1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ko-KR" sz="1800" dirty="0" err="1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,filename</a:t>
            </a:r>
            <a:r>
              <a:rPr lang="en-US" altLang="ko-K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800" dirty="0" err="1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/style.css'</a:t>
            </a:r>
            <a:r>
              <a:rPr lang="en-US" altLang="ko-KR" sz="1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}}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altLang="ko-KR" sz="1800" dirty="0">
              <a:solidFill>
                <a:srgbClr val="D3D0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altLang="ko-KR" sz="1800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altLang="ko-KR" sz="1800" dirty="0" err="1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800" dirty="0" smtClean="0">
              <a:solidFill>
                <a:srgbClr val="F97D5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800" dirty="0" err="1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ko-KR" sz="1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url_for</a:t>
            </a:r>
            <a:r>
              <a:rPr lang="en-US" altLang="ko-K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800" dirty="0" err="1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static'</a:t>
            </a:r>
            <a:r>
              <a:rPr lang="en-US" altLang="ko-KR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,filename</a:t>
            </a:r>
            <a:r>
              <a:rPr lang="en-US" altLang="ko-K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800" dirty="0" err="1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/jquery-1.11.1.min.js'</a:t>
            </a:r>
            <a:r>
              <a:rPr lang="en-US" altLang="ko-KR" sz="1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}}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800" dirty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altLang="ko-KR" sz="1800" dirty="0" err="1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800" dirty="0" err="1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ko-KR" sz="1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url_for</a:t>
            </a:r>
            <a:r>
              <a:rPr lang="en-US" altLang="ko-K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800" dirty="0" err="1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static'</a:t>
            </a:r>
            <a:r>
              <a:rPr lang="en-US" altLang="ko-KR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,filename</a:t>
            </a:r>
            <a:r>
              <a:rPr lang="en-US" altLang="ko-K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800" dirty="0" err="1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800" dirty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800" dirty="0" smtClean="0">
                <a:solidFill>
                  <a:srgbClr val="77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.js'</a:t>
            </a:r>
            <a:r>
              <a:rPr lang="en-US" altLang="ko-KR" sz="1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}}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F97D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F277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D3D0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800" dirty="0">
              <a:solidFill>
                <a:srgbClr val="F97D5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Flask –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index.html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Practice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176806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자기 홈페이지 </a:t>
            </a:r>
            <a:r>
              <a:rPr lang="en-US" altLang="ko-KR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Push</a:t>
            </a:r>
            <a:endParaRPr lang="en-US" altLang="ko-KR" sz="4800" dirty="0" smtClean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자기 </a:t>
            </a:r>
            <a:r>
              <a:rPr lang="ko-KR" altLang="en-US" sz="4800" dirty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홈페이지를 </a:t>
            </a:r>
            <a:r>
              <a:rPr lang="en-US" altLang="ko-KR" sz="4800" dirty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Flask</a:t>
            </a:r>
            <a:r>
              <a:rPr lang="ko-KR" altLang="en-US" sz="4800" dirty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로</a:t>
            </a:r>
            <a:r>
              <a:rPr lang="en-US" altLang="ko-KR" sz="4800" dirty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!</a:t>
            </a:r>
            <a:endParaRPr lang="en-US" altLang="ko-KR" sz="48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[</a:t>
            </a:r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자기 수업필기 </a:t>
            </a:r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Push]</a:t>
            </a:r>
            <a:endParaRPr lang="en-US" altLang="ko-KR" sz="4800" dirty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9227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Flask Tutorial</a:t>
            </a:r>
          </a:p>
          <a:p>
            <a:pPr lvl="2">
              <a:lnSpc>
                <a:spcPct val="150000"/>
              </a:lnSpc>
            </a:pPr>
            <a:r>
              <a:rPr lang="en-US" altLang="ko-KR" sz="3600" dirty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http://</a:t>
            </a:r>
            <a:r>
              <a:rPr lang="en-US" altLang="ko-KR" sz="36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flask.pocoo.org/docs/tutorial/</a:t>
            </a:r>
            <a:r>
              <a:rPr lang="en-US" altLang="ko-KR" sz="4800" dirty="0">
                <a:solidFill>
                  <a:srgbClr val="2D2D2D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1</a:t>
            </a:r>
          </a:p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각 </a:t>
            </a:r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Step</a:t>
            </a:r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을 할 때마다 </a:t>
            </a:r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Push</a:t>
            </a:r>
            <a:endParaRPr lang="en-US" altLang="ko-KR" sz="4800" dirty="0" smtClean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6806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숫자야구 게임</a:t>
            </a:r>
            <a:endParaRPr lang="en-US" altLang="ko-KR" sz="4800" dirty="0" smtClean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sz="4800" dirty="0" err="1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네이버</a:t>
            </a:r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뉴스 </a:t>
            </a:r>
            <a:r>
              <a:rPr lang="en-US" altLang="ko-KR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API</a:t>
            </a:r>
          </a:p>
          <a:p>
            <a:pPr lvl="2"/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뉴스검색 아무 키워드나 넣고</a:t>
            </a:r>
            <a:endParaRPr lang="en-US" altLang="ko-KR" sz="4800" dirty="0" smtClean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/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첫 뉴스 </a:t>
            </a:r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20</a:t>
            </a:r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개 </a:t>
            </a:r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HTML</a:t>
            </a:r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로 저장</a:t>
            </a:r>
            <a:endParaRPr lang="en-US" altLang="ko-KR" sz="4800" dirty="0" smtClean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58491"/>
            <a:ext cx="4320480" cy="37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with </a:t>
            </a:r>
            <a:r>
              <a:rPr lang="en-US" altLang="ko-KR" sz="2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28800"/>
            <a:ext cx="3600400" cy="3600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err="1" smtClean="0"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5600" dirty="0"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1628799"/>
            <a:ext cx="3600401" cy="3600401"/>
          </a:xfrm>
          <a:prstGeom prst="rect">
            <a:avLst/>
          </a:prstGeom>
        </p:spPr>
      </p:pic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err="1" smtClean="0"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5600" dirty="0"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1628799"/>
            <a:ext cx="3600401" cy="3600401"/>
          </a:xfrm>
          <a:prstGeom prst="rect">
            <a:avLst/>
          </a:prstGeom>
        </p:spPr>
      </p:pic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err="1" smtClean="0"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endParaRPr lang="en-US" altLang="ko-KR" sz="5600" dirty="0"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28801"/>
            <a:ext cx="3600400" cy="36003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err="1" smtClean="0"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endParaRPr lang="en-US" altLang="ko-KR" sz="5600" dirty="0"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GitHub</a:t>
            </a:r>
            <a:r>
              <a:rPr lang="en-US" altLang="ko-KR" sz="2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with </a:t>
            </a:r>
            <a:r>
              <a:rPr lang="en-US" altLang="ko-KR" sz="2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8967</TotalTime>
  <Words>791</Words>
  <Application>Microsoft Office PowerPoint</Application>
  <PresentationFormat>화면 슬라이드 쇼(4:3)</PresentationFormat>
  <Paragraphs>231</Paragraphs>
  <Slides>39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-윤고딕320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HwangSH</dc:creator>
  <cp:lastModifiedBy>pjhjohn</cp:lastModifiedBy>
  <cp:revision>368</cp:revision>
  <dcterms:created xsi:type="dcterms:W3CDTF">2014-07-01T14:48:38Z</dcterms:created>
  <dcterms:modified xsi:type="dcterms:W3CDTF">2014-07-19T06:27:53Z</dcterms:modified>
</cp:coreProperties>
</file>