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2" r:id="rId9"/>
    <p:sldId id="263" r:id="rId10"/>
    <p:sldId id="264" r:id="rId11"/>
    <p:sldId id="265" r:id="rId12"/>
    <p:sldId id="272" r:id="rId13"/>
    <p:sldId id="273" r:id="rId14"/>
    <p:sldId id="266" r:id="rId15"/>
    <p:sldId id="267" r:id="rId16"/>
    <p:sldId id="269" r:id="rId17"/>
    <p:sldId id="268" r:id="rId18"/>
    <p:sldId id="270" r:id="rId19"/>
    <p:sldId id="271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AD38-8D31-4767-9363-87B5BD64C81F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ABCB171-6316-409E-9908-757A2E9A0A57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AD38-8D31-4767-9363-87B5BD64C81F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B171-6316-409E-9908-757A2E9A0A57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ABCB171-6316-409E-9908-757A2E9A0A57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AD38-8D31-4767-9363-87B5BD64C81F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AD38-8D31-4767-9363-87B5BD64C81F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ABCB171-6316-409E-9908-757A2E9A0A57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AD38-8D31-4767-9363-87B5BD64C81F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ABCB171-6316-409E-9908-757A2E9A0A57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8BDAD38-8D31-4767-9363-87B5BD64C81F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B171-6316-409E-9908-757A2E9A0A57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AD38-8D31-4767-9363-87B5BD64C81F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ABCB171-6316-409E-9908-757A2E9A0A57}" type="slidenum">
              <a:rPr lang="en-US" smtClean="0"/>
              <a:t>‹N°›</a:t>
            </a:fld>
            <a:endParaRPr lang="en-US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AD38-8D31-4767-9363-87B5BD64C81F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ABCB171-6316-409E-9908-757A2E9A0A5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AD38-8D31-4767-9363-87B5BD64C81F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ABCB171-6316-409E-9908-757A2E9A0A5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ABCB171-6316-409E-9908-757A2E9A0A57}" type="slidenum">
              <a:rPr lang="en-US" smtClean="0"/>
              <a:t>‹N°›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AD38-8D31-4767-9363-87B5BD64C81F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ABCB171-6316-409E-9908-757A2E9A0A57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8BDAD38-8D31-4767-9363-87B5BD64C81F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8BDAD38-8D31-4767-9363-87B5BD64C81F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ABCB171-6316-409E-9908-757A2E9A0A57}" type="slidenum">
              <a:rPr lang="en-US" smtClean="0"/>
              <a:t>‹N°›</a:t>
            </a:fld>
            <a:endParaRPr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FONCTIONNALITES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lgerian" panose="04020705040A02060702" pitchFamily="82" charset="0"/>
              </a:rPr>
              <a:t>Sysgelyco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00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Enregistrement des heures d’</a:t>
            </a:r>
            <a:r>
              <a:rPr lang="fr-FR" dirty="0" err="1" smtClean="0"/>
              <a:t>abscences</a:t>
            </a:r>
            <a:r>
              <a:rPr lang="fr-FR" dirty="0" smtClean="0"/>
              <a:t>.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heures</a:t>
            </a:r>
            <a:r>
              <a:rPr lang="en-US" dirty="0" smtClean="0"/>
              <a:t> </a:t>
            </a:r>
            <a:r>
              <a:rPr lang="en-US" dirty="0" err="1" smtClean="0"/>
              <a:t>d’abscences</a:t>
            </a:r>
            <a:r>
              <a:rPr lang="en-US" dirty="0" smtClean="0"/>
              <a:t> </a:t>
            </a:r>
            <a:r>
              <a:rPr lang="en-US" dirty="0" err="1" smtClean="0"/>
              <a:t>seront</a:t>
            </a:r>
            <a:r>
              <a:rPr lang="en-US" dirty="0" smtClean="0"/>
              <a:t> </a:t>
            </a:r>
            <a:r>
              <a:rPr lang="en-US" dirty="0" err="1" smtClean="0"/>
              <a:t>enregistr</a:t>
            </a:r>
            <a:r>
              <a:rPr lang="fr-FR" dirty="0" err="1" smtClean="0"/>
              <a:t>és</a:t>
            </a:r>
            <a:r>
              <a:rPr lang="fr-FR" dirty="0" smtClean="0"/>
              <a:t> a la fin de chaque </a:t>
            </a:r>
            <a:r>
              <a:rPr lang="fr-FR" dirty="0" err="1" smtClean="0"/>
              <a:t>sequence</a:t>
            </a:r>
            <a:r>
              <a:rPr lang="fr-FR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au moment de production des bulletins par l </a:t>
            </a:r>
            <a:r>
              <a:rPr lang="en-US" dirty="0" err="1" smtClean="0"/>
              <a:t>administrateur</a:t>
            </a:r>
            <a:r>
              <a:rPr lang="en-US" dirty="0" smtClean="0"/>
              <a:t> </a:t>
            </a:r>
            <a:r>
              <a:rPr lang="en-US" dirty="0" err="1" smtClean="0"/>
              <a:t>systeme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Ils</a:t>
            </a:r>
            <a:r>
              <a:rPr lang="en-US" dirty="0" smtClean="0"/>
              <a:t> </a:t>
            </a:r>
            <a:r>
              <a:rPr lang="en-US" dirty="0" err="1" smtClean="0"/>
              <a:t>devront</a:t>
            </a:r>
            <a:r>
              <a:rPr lang="en-US" dirty="0" smtClean="0"/>
              <a:t> </a:t>
            </a:r>
            <a:r>
              <a:rPr lang="en-US" dirty="0" err="1" smtClean="0"/>
              <a:t>etres</a:t>
            </a:r>
            <a:r>
              <a:rPr lang="en-US" dirty="0" smtClean="0"/>
              <a:t> </a:t>
            </a:r>
            <a:r>
              <a:rPr lang="en-US" dirty="0" err="1" smtClean="0"/>
              <a:t>fournir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un bordereau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2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Impression des bulletins de notes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1ere sequence</a:t>
            </a:r>
          </a:p>
          <a:p>
            <a:r>
              <a:rPr lang="en-US" dirty="0" smtClean="0"/>
              <a:t>2eme sequence</a:t>
            </a:r>
          </a:p>
          <a:p>
            <a:r>
              <a:rPr lang="en-US" dirty="0" smtClean="0"/>
              <a:t>1er </a:t>
            </a:r>
            <a:r>
              <a:rPr lang="en-US" dirty="0" err="1" smtClean="0"/>
              <a:t>trimestre</a:t>
            </a:r>
            <a:endParaRPr lang="en-US" dirty="0" smtClean="0"/>
          </a:p>
          <a:p>
            <a:r>
              <a:rPr lang="en-US" dirty="0" smtClean="0"/>
              <a:t>3e sequence</a:t>
            </a:r>
          </a:p>
          <a:p>
            <a:r>
              <a:rPr lang="en-US" dirty="0" smtClean="0"/>
              <a:t>4eme sequence</a:t>
            </a:r>
          </a:p>
          <a:p>
            <a:r>
              <a:rPr lang="en-US" dirty="0" smtClean="0"/>
              <a:t>2eme </a:t>
            </a:r>
            <a:r>
              <a:rPr lang="en-US" dirty="0" err="1" smtClean="0"/>
              <a:t>trimestre</a:t>
            </a:r>
            <a:endParaRPr lang="en-US" dirty="0" smtClean="0"/>
          </a:p>
          <a:p>
            <a:r>
              <a:rPr lang="en-US" dirty="0" smtClean="0"/>
              <a:t>5eme sequence</a:t>
            </a:r>
          </a:p>
          <a:p>
            <a:r>
              <a:rPr lang="en-US" dirty="0" smtClean="0"/>
              <a:t>6eme sequence</a:t>
            </a:r>
          </a:p>
          <a:p>
            <a:r>
              <a:rPr lang="en-US" dirty="0" err="1" smtClean="0"/>
              <a:t>Troixieme</a:t>
            </a:r>
            <a:r>
              <a:rPr lang="en-US" dirty="0" smtClean="0"/>
              <a:t> </a:t>
            </a:r>
            <a:r>
              <a:rPr lang="en-US" dirty="0" err="1" smtClean="0"/>
              <a:t>trimestre</a:t>
            </a:r>
            <a:endParaRPr lang="en-US" dirty="0" smtClean="0"/>
          </a:p>
          <a:p>
            <a:r>
              <a:rPr lang="en-US" dirty="0" err="1" smtClean="0"/>
              <a:t>Annuelle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14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Impression des bulletins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proprietaire</a:t>
            </a:r>
            <a:r>
              <a:rPr lang="en-US" dirty="0" smtClean="0"/>
              <a:t> </a:t>
            </a:r>
            <a:r>
              <a:rPr lang="en-US" dirty="0" err="1" smtClean="0"/>
              <a:t>devra</a:t>
            </a:r>
            <a:r>
              <a:rPr lang="en-US" dirty="0" smtClean="0"/>
              <a:t> </a:t>
            </a:r>
            <a:r>
              <a:rPr lang="en-US" dirty="0" err="1" smtClean="0"/>
              <a:t>fournir</a:t>
            </a:r>
            <a:r>
              <a:rPr lang="en-US" dirty="0" smtClean="0"/>
              <a:t> un </a:t>
            </a:r>
            <a:r>
              <a:rPr lang="en-US" dirty="0" err="1" smtClean="0"/>
              <a:t>exemplaire</a:t>
            </a:r>
            <a:r>
              <a:rPr lang="en-US" dirty="0" smtClean="0"/>
              <a:t> de bulletin </a:t>
            </a:r>
            <a:r>
              <a:rPr lang="en-US" dirty="0" err="1" smtClean="0"/>
              <a:t>ou</a:t>
            </a:r>
            <a:r>
              <a:rPr lang="en-US" dirty="0" smtClean="0"/>
              <a:t> a </a:t>
            </a:r>
            <a:r>
              <a:rPr lang="en-US" dirty="0" err="1" smtClean="0"/>
              <a:t>defaut</a:t>
            </a:r>
            <a:r>
              <a:rPr lang="en-US" dirty="0" smtClean="0"/>
              <a:t> le </a:t>
            </a:r>
            <a:r>
              <a:rPr lang="en-US" dirty="0" err="1" smtClean="0"/>
              <a:t>developpeur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proposera</a:t>
            </a:r>
            <a:endParaRPr lang="en-US" dirty="0" smtClean="0"/>
          </a:p>
          <a:p>
            <a:r>
              <a:rPr lang="en-US" dirty="0" err="1" smtClean="0"/>
              <a:t>Possibilit</a:t>
            </a:r>
            <a:r>
              <a:rPr lang="fr-FR" dirty="0" err="1" smtClean="0"/>
              <a:t>és</a:t>
            </a:r>
            <a:r>
              <a:rPr lang="fr-FR" dirty="0" smtClean="0"/>
              <a:t> d’imprimer les notes des </a:t>
            </a:r>
            <a:r>
              <a:rPr lang="fr-FR" dirty="0" err="1" smtClean="0"/>
              <a:t>eleves</a:t>
            </a:r>
            <a:endParaRPr lang="fr-FR" dirty="0" smtClean="0"/>
          </a:p>
          <a:p>
            <a:r>
              <a:rPr lang="fr-FR" dirty="0" smtClean="0"/>
              <a:t>Impression de la liste des </a:t>
            </a:r>
            <a:r>
              <a:rPr lang="fr-FR" dirty="0" err="1" smtClean="0"/>
              <a:t>eleves</a:t>
            </a:r>
            <a:r>
              <a:rPr lang="fr-FR" dirty="0" smtClean="0"/>
              <a:t> par classe</a:t>
            </a:r>
          </a:p>
          <a:p>
            <a:r>
              <a:rPr lang="fr-FR" dirty="0" smtClean="0"/>
              <a:t>Impression de la liste du personnel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04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Statistiques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statisques</a:t>
            </a:r>
            <a:r>
              <a:rPr lang="en-US" dirty="0" smtClean="0"/>
              <a:t> </a:t>
            </a:r>
            <a:r>
              <a:rPr lang="en-US" dirty="0" err="1" smtClean="0"/>
              <a:t>pourrons</a:t>
            </a:r>
            <a:r>
              <a:rPr lang="en-US" dirty="0" smtClean="0"/>
              <a:t> </a:t>
            </a:r>
            <a:r>
              <a:rPr lang="en-US" dirty="0" err="1" smtClean="0"/>
              <a:t>etre</a:t>
            </a:r>
            <a:r>
              <a:rPr lang="en-US" dirty="0" smtClean="0"/>
              <a:t> </a:t>
            </a:r>
            <a:r>
              <a:rPr lang="en-US" dirty="0" err="1" smtClean="0"/>
              <a:t>faits</a:t>
            </a:r>
            <a:r>
              <a:rPr lang="en-US" dirty="0" smtClean="0"/>
              <a:t> </a:t>
            </a:r>
            <a:r>
              <a:rPr lang="en-US" dirty="0" err="1" smtClean="0"/>
              <a:t>selon</a:t>
            </a:r>
            <a:r>
              <a:rPr lang="en-US" dirty="0" smtClean="0"/>
              <a:t> la </a:t>
            </a:r>
            <a:r>
              <a:rPr lang="en-US" dirty="0" err="1" smtClean="0"/>
              <a:t>demande</a:t>
            </a:r>
            <a:r>
              <a:rPr lang="en-US" dirty="0" smtClean="0"/>
              <a:t> du </a:t>
            </a:r>
            <a:r>
              <a:rPr lang="en-US" dirty="0" err="1" smtClean="0"/>
              <a:t>proprietaire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a </a:t>
            </a:r>
            <a:r>
              <a:rPr lang="en-US" dirty="0" err="1" smtClean="0"/>
              <a:t>defaut</a:t>
            </a:r>
            <a:r>
              <a:rPr lang="en-US" dirty="0" smtClean="0"/>
              <a:t> le </a:t>
            </a:r>
            <a:r>
              <a:rPr lang="en-US" dirty="0" err="1" smtClean="0"/>
              <a:t>developpeur</a:t>
            </a:r>
            <a:r>
              <a:rPr lang="en-US" dirty="0" smtClean="0"/>
              <a:t> </a:t>
            </a:r>
            <a:r>
              <a:rPr lang="en-US" dirty="0" err="1" smtClean="0"/>
              <a:t>devra</a:t>
            </a:r>
            <a:r>
              <a:rPr lang="en-US" dirty="0" smtClean="0"/>
              <a:t> propos</a:t>
            </a:r>
            <a:r>
              <a:rPr lang="fr-FR" dirty="0" smtClean="0"/>
              <a:t>é.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5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Consultation des notes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eleves</a:t>
            </a:r>
            <a:r>
              <a:rPr lang="en-US" dirty="0" smtClean="0"/>
              <a:t>, parents ,</a:t>
            </a:r>
            <a:r>
              <a:rPr lang="en-US" dirty="0" err="1" smtClean="0"/>
              <a:t>enseignants</a:t>
            </a:r>
            <a:r>
              <a:rPr lang="en-US" dirty="0" smtClean="0"/>
              <a:t> </a:t>
            </a:r>
            <a:r>
              <a:rPr lang="en-US" dirty="0" err="1" smtClean="0"/>
              <a:t>pourrons</a:t>
            </a:r>
            <a:r>
              <a:rPr lang="en-US" dirty="0" smtClean="0"/>
              <a:t> consulter les notes sur la </a:t>
            </a:r>
            <a:r>
              <a:rPr lang="en-US" dirty="0" err="1" smtClean="0"/>
              <a:t>plateforme</a:t>
            </a:r>
            <a:r>
              <a:rPr lang="en-US" dirty="0" smtClean="0"/>
              <a:t> a la fin de </a:t>
            </a:r>
            <a:r>
              <a:rPr lang="en-US" dirty="0" err="1" smtClean="0"/>
              <a:t>chaque</a:t>
            </a:r>
            <a:r>
              <a:rPr lang="en-US" dirty="0" smtClean="0"/>
              <a:t> sequence sans </a:t>
            </a:r>
            <a:r>
              <a:rPr lang="en-US" dirty="0" err="1" smtClean="0"/>
              <a:t>toutes</a:t>
            </a:r>
            <a:r>
              <a:rPr lang="en-US" dirty="0" smtClean="0"/>
              <a:t> modifies</a:t>
            </a:r>
          </a:p>
          <a:p>
            <a:r>
              <a:rPr lang="en-US" dirty="0" smtClean="0"/>
              <a:t>Pour </a:t>
            </a:r>
            <a:r>
              <a:rPr lang="en-US" dirty="0" err="1" smtClean="0"/>
              <a:t>toutes</a:t>
            </a:r>
            <a:r>
              <a:rPr lang="en-US" dirty="0" smtClean="0"/>
              <a:t> </a:t>
            </a:r>
            <a:r>
              <a:rPr lang="en-US" dirty="0" err="1" smtClean="0"/>
              <a:t>requetes</a:t>
            </a:r>
            <a:r>
              <a:rPr lang="en-US" dirty="0" smtClean="0"/>
              <a:t> </a:t>
            </a:r>
            <a:r>
              <a:rPr lang="en-US" dirty="0" err="1" smtClean="0"/>
              <a:t>l’eleve</a:t>
            </a:r>
            <a:r>
              <a:rPr lang="en-US" dirty="0" smtClean="0"/>
              <a:t> </a:t>
            </a:r>
            <a:r>
              <a:rPr lang="en-US" dirty="0" err="1" smtClean="0"/>
              <a:t>devra</a:t>
            </a:r>
            <a:r>
              <a:rPr lang="en-US" dirty="0" smtClean="0"/>
              <a:t> se </a:t>
            </a:r>
            <a:r>
              <a:rPr lang="en-US" dirty="0" err="1" smtClean="0"/>
              <a:t>rapprocher</a:t>
            </a:r>
            <a:r>
              <a:rPr lang="en-US" dirty="0" smtClean="0"/>
              <a:t> de l </a:t>
            </a:r>
            <a:r>
              <a:rPr lang="en-US" dirty="0" err="1" smtClean="0"/>
              <a:t>enseignant</a:t>
            </a:r>
            <a:r>
              <a:rPr lang="en-US" dirty="0" smtClean="0"/>
              <a:t> </a:t>
            </a:r>
            <a:r>
              <a:rPr lang="en-US" dirty="0" err="1" smtClean="0"/>
              <a:t>concerner</a:t>
            </a:r>
            <a:r>
              <a:rPr lang="en-US" dirty="0" smtClean="0"/>
              <a:t> qui a son tour </a:t>
            </a:r>
            <a:r>
              <a:rPr lang="en-US" dirty="0" err="1" smtClean="0"/>
              <a:t>devra</a:t>
            </a:r>
            <a:r>
              <a:rPr lang="en-US" dirty="0" smtClean="0"/>
              <a:t> se </a:t>
            </a:r>
            <a:r>
              <a:rPr lang="en-US" dirty="0" err="1" smtClean="0"/>
              <a:t>rapprocher</a:t>
            </a:r>
            <a:r>
              <a:rPr lang="en-US" dirty="0" smtClean="0"/>
              <a:t> de l </a:t>
            </a:r>
            <a:r>
              <a:rPr lang="en-US" dirty="0" err="1" smtClean="0"/>
              <a:t>administrateur</a:t>
            </a:r>
            <a:r>
              <a:rPr lang="en-US" dirty="0" smtClean="0"/>
              <a:t> du </a:t>
            </a:r>
            <a:r>
              <a:rPr lang="en-US" dirty="0" err="1" smtClean="0"/>
              <a:t>systeme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celui</a:t>
            </a:r>
            <a:r>
              <a:rPr lang="en-US" dirty="0" smtClean="0"/>
              <a:t> </a:t>
            </a:r>
            <a:r>
              <a:rPr lang="en-US" dirty="0" err="1" smtClean="0"/>
              <a:t>juge</a:t>
            </a:r>
            <a:r>
              <a:rPr lang="en-US" dirty="0" smtClean="0"/>
              <a:t> la </a:t>
            </a:r>
            <a:r>
              <a:rPr lang="en-US" dirty="0" err="1" smtClean="0"/>
              <a:t>requete</a:t>
            </a:r>
            <a:r>
              <a:rPr lang="en-US" dirty="0" smtClean="0"/>
              <a:t> </a:t>
            </a:r>
            <a:r>
              <a:rPr lang="en-US" dirty="0" err="1" smtClean="0"/>
              <a:t>pertinante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Envoi des </a:t>
            </a:r>
            <a:r>
              <a:rPr lang="en-US" dirty="0" err="1" smtClean="0"/>
              <a:t>sms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Un </a:t>
            </a:r>
            <a:r>
              <a:rPr lang="en-US" dirty="0" err="1" smtClean="0"/>
              <a:t>sms</a:t>
            </a:r>
            <a:r>
              <a:rPr lang="en-US" dirty="0" smtClean="0"/>
              <a:t> sera </a:t>
            </a:r>
            <a:r>
              <a:rPr lang="en-US" dirty="0" err="1" smtClean="0"/>
              <a:t>facturé</a:t>
            </a:r>
            <a:r>
              <a:rPr lang="en-US" dirty="0" smtClean="0"/>
              <a:t> a 20fcfa</a:t>
            </a:r>
          </a:p>
          <a:p>
            <a:r>
              <a:rPr lang="en-US" dirty="0" smtClean="0"/>
              <a:t>Le </a:t>
            </a:r>
            <a:r>
              <a:rPr lang="en-US" dirty="0" err="1" smtClean="0"/>
              <a:t>systeme</a:t>
            </a:r>
            <a:r>
              <a:rPr lang="en-US" dirty="0" smtClean="0"/>
              <a:t> </a:t>
            </a:r>
            <a:r>
              <a:rPr lang="en-US" dirty="0" err="1" smtClean="0"/>
              <a:t>pourra</a:t>
            </a:r>
            <a:r>
              <a:rPr lang="en-US" dirty="0" smtClean="0"/>
              <a:t> </a:t>
            </a:r>
            <a:r>
              <a:rPr lang="en-US" dirty="0" err="1" smtClean="0"/>
              <a:t>envoyer</a:t>
            </a:r>
            <a:r>
              <a:rPr lang="en-US" dirty="0" smtClean="0"/>
              <a:t> les </a:t>
            </a:r>
            <a:r>
              <a:rPr lang="en-US" dirty="0" err="1" smtClean="0"/>
              <a:t>sms</a:t>
            </a:r>
            <a:r>
              <a:rPr lang="en-US" dirty="0" smtClean="0"/>
              <a:t> au parents des </a:t>
            </a:r>
            <a:r>
              <a:rPr lang="en-US" dirty="0" err="1" smtClean="0"/>
              <a:t>eleves</a:t>
            </a:r>
            <a:endParaRPr lang="en-US" dirty="0" smtClean="0"/>
          </a:p>
          <a:p>
            <a:r>
              <a:rPr lang="en-US" dirty="0" err="1" smtClean="0"/>
              <a:t>Envoyer</a:t>
            </a:r>
            <a:r>
              <a:rPr lang="en-US" dirty="0" smtClean="0"/>
              <a:t> au </a:t>
            </a:r>
            <a:r>
              <a:rPr lang="en-US" dirty="0" err="1" smtClean="0"/>
              <a:t>personnels</a:t>
            </a:r>
            <a:r>
              <a:rPr lang="en-US" dirty="0" smtClean="0"/>
              <a:t> de l </a:t>
            </a:r>
            <a:r>
              <a:rPr lang="en-US" dirty="0" err="1" smtClean="0"/>
              <a:t>etablissement</a:t>
            </a:r>
            <a:r>
              <a:rPr lang="en-US" dirty="0" smtClean="0"/>
              <a:t>(</a:t>
            </a:r>
            <a:r>
              <a:rPr lang="en-US" dirty="0" err="1" smtClean="0"/>
              <a:t>enseignant,censeur</a:t>
            </a:r>
            <a:r>
              <a:rPr lang="en-US" dirty="0" smtClean="0"/>
              <a:t>….)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9089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facturation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Hors </a:t>
            </a:r>
            <a:r>
              <a:rPr lang="en-US" dirty="0" err="1" smtClean="0"/>
              <a:t>mis</a:t>
            </a:r>
            <a:r>
              <a:rPr lang="en-US" dirty="0" smtClean="0"/>
              <a:t> le support du </a:t>
            </a:r>
            <a:r>
              <a:rPr lang="en-US" dirty="0" err="1" smtClean="0"/>
              <a:t>cout</a:t>
            </a:r>
            <a:r>
              <a:rPr lang="en-US" dirty="0" smtClean="0"/>
              <a:t> des </a:t>
            </a:r>
            <a:r>
              <a:rPr lang="en-US" dirty="0" err="1" smtClean="0"/>
              <a:t>sms</a:t>
            </a:r>
            <a:r>
              <a:rPr lang="en-US" dirty="0" smtClean="0"/>
              <a:t> et du </a:t>
            </a:r>
            <a:r>
              <a:rPr lang="en-US" dirty="0" err="1" smtClean="0"/>
              <a:t>serveur,le</a:t>
            </a:r>
            <a:r>
              <a:rPr lang="en-US" dirty="0" smtClean="0"/>
              <a:t> </a:t>
            </a:r>
            <a:r>
              <a:rPr lang="en-US" dirty="0" err="1" smtClean="0"/>
              <a:t>proprietaire</a:t>
            </a:r>
            <a:r>
              <a:rPr lang="en-US" dirty="0" smtClean="0"/>
              <a:t> </a:t>
            </a:r>
            <a:r>
              <a:rPr lang="en-US" dirty="0" err="1" smtClean="0"/>
              <a:t>devra</a:t>
            </a:r>
            <a:r>
              <a:rPr lang="en-US" dirty="0" smtClean="0"/>
              <a:t> </a:t>
            </a:r>
            <a:r>
              <a:rPr lang="en-US" dirty="0" err="1" smtClean="0"/>
              <a:t>verser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somme</a:t>
            </a:r>
            <a:r>
              <a:rPr lang="en-US" dirty="0" smtClean="0"/>
              <a:t> de </a:t>
            </a:r>
            <a:r>
              <a:rPr lang="en-US" sz="2400" dirty="0">
                <a:solidFill>
                  <a:schemeClr val="accent1"/>
                </a:solidFill>
              </a:rPr>
              <a:t>3</a:t>
            </a:r>
            <a:r>
              <a:rPr lang="en-US" sz="2400" dirty="0" smtClean="0">
                <a:solidFill>
                  <a:schemeClr val="accent1"/>
                </a:solidFill>
              </a:rPr>
              <a:t>00000  </a:t>
            </a:r>
            <a:r>
              <a:rPr lang="en-US" dirty="0" err="1" smtClean="0">
                <a:solidFill>
                  <a:schemeClr val="accent1"/>
                </a:solidFill>
              </a:rPr>
              <a:t>fcfa</a:t>
            </a:r>
            <a:r>
              <a:rPr lang="en-US" dirty="0" smtClean="0">
                <a:solidFill>
                  <a:schemeClr val="accent1"/>
                </a:solidFill>
              </a:rPr>
              <a:t> (non </a:t>
            </a:r>
            <a:r>
              <a:rPr lang="en-US" dirty="0" err="1" smtClean="0">
                <a:solidFill>
                  <a:schemeClr val="accent1"/>
                </a:solidFill>
              </a:rPr>
              <a:t>negociable</a:t>
            </a:r>
            <a:r>
              <a:rPr lang="en-US" dirty="0" smtClean="0">
                <a:solidFill>
                  <a:schemeClr val="accent1"/>
                </a:solidFill>
              </a:rPr>
              <a:t>) </a:t>
            </a:r>
            <a:r>
              <a:rPr lang="en-US" dirty="0" smtClean="0">
                <a:solidFill>
                  <a:schemeClr val="accent1"/>
                </a:solidFill>
              </a:rPr>
              <a:t>par </a:t>
            </a:r>
            <a:r>
              <a:rPr lang="en-US" dirty="0" err="1" smtClean="0">
                <a:solidFill>
                  <a:schemeClr val="accent1"/>
                </a:solidFill>
              </a:rPr>
              <a:t>lycee</a:t>
            </a:r>
            <a:r>
              <a:rPr lang="en-US" dirty="0" smtClean="0"/>
              <a:t> au </a:t>
            </a:r>
            <a:r>
              <a:rPr lang="en-US" dirty="0" smtClean="0"/>
              <a:t>debut de </a:t>
            </a:r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annee</a:t>
            </a:r>
            <a:r>
              <a:rPr lang="en-US" dirty="0" smtClean="0"/>
              <a:t> </a:t>
            </a:r>
            <a:r>
              <a:rPr lang="en-US" dirty="0" err="1" smtClean="0"/>
              <a:t>scolaire</a:t>
            </a:r>
            <a:r>
              <a:rPr lang="en-US" dirty="0" smtClean="0"/>
              <a:t> aux </a:t>
            </a:r>
            <a:r>
              <a:rPr lang="en-US" dirty="0" err="1" smtClean="0"/>
              <a:t>developpeurs</a:t>
            </a:r>
            <a:r>
              <a:rPr lang="en-US" dirty="0" smtClean="0"/>
              <a:t> du </a:t>
            </a:r>
            <a:r>
              <a:rPr lang="en-US" dirty="0" err="1" smtClean="0"/>
              <a:t>systeme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outre</a:t>
            </a:r>
            <a:r>
              <a:rPr lang="en-US" dirty="0" smtClean="0"/>
              <a:t> les </a:t>
            </a:r>
            <a:r>
              <a:rPr lang="en-US" dirty="0" err="1" smtClean="0"/>
              <a:t>developpeurs</a:t>
            </a:r>
            <a:r>
              <a:rPr lang="en-US" dirty="0" smtClean="0"/>
              <a:t> </a:t>
            </a:r>
            <a:r>
              <a:rPr lang="en-US" dirty="0" err="1" smtClean="0"/>
              <a:t>s’engagent</a:t>
            </a:r>
            <a:r>
              <a:rPr lang="en-US" dirty="0" smtClean="0"/>
              <a:t> a assister le </a:t>
            </a:r>
            <a:r>
              <a:rPr lang="en-US" dirty="0" err="1" smtClean="0"/>
              <a:t>proprietaire</a:t>
            </a:r>
            <a:r>
              <a:rPr lang="en-US" dirty="0" smtClean="0"/>
              <a:t> du </a:t>
            </a:r>
            <a:r>
              <a:rPr lang="en-US" dirty="0" err="1" smtClean="0"/>
              <a:t>systeme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cas</a:t>
            </a:r>
            <a:r>
              <a:rPr lang="en-US" dirty="0" smtClean="0"/>
              <a:t> de </a:t>
            </a:r>
            <a:r>
              <a:rPr lang="en-US" dirty="0" err="1" smtClean="0"/>
              <a:t>probleme</a:t>
            </a:r>
            <a:r>
              <a:rPr lang="en-US" dirty="0" smtClean="0"/>
              <a:t>(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cas</a:t>
            </a:r>
            <a:r>
              <a:rPr lang="en-US" dirty="0" smtClean="0"/>
              <a:t> la </a:t>
            </a:r>
            <a:r>
              <a:rPr lang="en-US" dirty="0" err="1" smtClean="0"/>
              <a:t>mise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ligne</a:t>
            </a:r>
            <a:r>
              <a:rPr lang="en-US" dirty="0" smtClean="0"/>
              <a:t> du </a:t>
            </a:r>
            <a:r>
              <a:rPr lang="en-US" dirty="0" err="1" smtClean="0"/>
              <a:t>systeme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non </a:t>
            </a:r>
            <a:r>
              <a:rPr lang="en-US" dirty="0" err="1" smtClean="0"/>
              <a:t>negociable</a:t>
            </a:r>
            <a:r>
              <a:rPr lang="en-US" dirty="0" smtClean="0"/>
              <a:t> </a:t>
            </a:r>
            <a:r>
              <a:rPr lang="en-US" dirty="0" err="1" smtClean="0"/>
              <a:t>sinon</a:t>
            </a:r>
            <a:r>
              <a:rPr lang="en-US" dirty="0" smtClean="0"/>
              <a:t> les </a:t>
            </a:r>
            <a:r>
              <a:rPr lang="en-US" dirty="0" err="1" smtClean="0"/>
              <a:t>devellopeurs</a:t>
            </a:r>
            <a:r>
              <a:rPr lang="en-US" dirty="0" smtClean="0"/>
              <a:t> </a:t>
            </a:r>
            <a:r>
              <a:rPr lang="en-US" dirty="0" err="1" smtClean="0"/>
              <a:t>n’auront</a:t>
            </a:r>
            <a:r>
              <a:rPr lang="en-US" dirty="0" smtClean="0"/>
              <a:t> </a:t>
            </a:r>
            <a:r>
              <a:rPr lang="en-US" dirty="0" err="1" smtClean="0"/>
              <a:t>aucun</a:t>
            </a:r>
            <a:r>
              <a:rPr lang="en-US" dirty="0" smtClean="0"/>
              <a:t> </a:t>
            </a:r>
            <a:r>
              <a:rPr lang="en-US" dirty="0" err="1" smtClean="0"/>
              <a:t>moyen</a:t>
            </a:r>
            <a:r>
              <a:rPr lang="en-US" dirty="0" smtClean="0"/>
              <a:t> </a:t>
            </a:r>
            <a:r>
              <a:rPr lang="en-US" dirty="0" err="1" smtClean="0"/>
              <a:t>d’assister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cas</a:t>
            </a:r>
            <a:r>
              <a:rPr lang="en-US" dirty="0" smtClean="0"/>
              <a:t> de </a:t>
            </a:r>
            <a:r>
              <a:rPr lang="en-US" dirty="0" err="1" smtClean="0"/>
              <a:t>probleme</a:t>
            </a:r>
            <a:r>
              <a:rPr lang="en-US" dirty="0" smtClean="0"/>
              <a:t>.)</a:t>
            </a:r>
          </a:p>
          <a:p>
            <a:r>
              <a:rPr lang="en-US" dirty="0" smtClean="0"/>
              <a:t>Les </a:t>
            </a:r>
            <a:r>
              <a:rPr lang="en-US" dirty="0" err="1" smtClean="0"/>
              <a:t>developpeurs</a:t>
            </a:r>
            <a:r>
              <a:rPr lang="en-US" dirty="0" smtClean="0"/>
              <a:t> </a:t>
            </a:r>
            <a:r>
              <a:rPr lang="en-US" dirty="0" err="1" smtClean="0"/>
              <a:t>feront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mise</a:t>
            </a:r>
            <a:r>
              <a:rPr lang="en-US" dirty="0" smtClean="0"/>
              <a:t> a jour </a:t>
            </a:r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annee</a:t>
            </a:r>
            <a:r>
              <a:rPr lang="en-US" dirty="0" smtClean="0"/>
              <a:t> du </a:t>
            </a:r>
            <a:r>
              <a:rPr lang="en-US" dirty="0" err="1" smtClean="0"/>
              <a:t>systeme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cas</a:t>
            </a:r>
            <a:r>
              <a:rPr lang="en-US" dirty="0" smtClean="0"/>
              <a:t> de </a:t>
            </a:r>
            <a:r>
              <a:rPr lang="en-US" dirty="0" err="1" smtClean="0"/>
              <a:t>necessit</a:t>
            </a:r>
            <a:r>
              <a:rPr lang="fr-FR" dirty="0" smtClean="0"/>
              <a:t>é.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274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Hebergement</a:t>
            </a:r>
            <a:r>
              <a:rPr lang="en-US" dirty="0" smtClean="0"/>
              <a:t> du </a:t>
            </a:r>
            <a:r>
              <a:rPr lang="en-US" dirty="0" err="1" smtClean="0"/>
              <a:t>systeme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L’herbergement</a:t>
            </a:r>
            <a:r>
              <a:rPr lang="en-US" dirty="0" smtClean="0"/>
              <a:t> sera </a:t>
            </a:r>
            <a:r>
              <a:rPr lang="en-US" dirty="0" err="1" smtClean="0"/>
              <a:t>facturé</a:t>
            </a:r>
            <a:r>
              <a:rPr lang="en-US" dirty="0" smtClean="0"/>
              <a:t> a 100000fcfa par </a:t>
            </a:r>
            <a:r>
              <a:rPr lang="en-US" dirty="0" err="1" smtClean="0"/>
              <a:t>ans</a:t>
            </a:r>
            <a:endParaRPr lang="en-US" dirty="0" smtClean="0"/>
          </a:p>
          <a:p>
            <a:r>
              <a:rPr lang="en-US" dirty="0" err="1" smtClean="0"/>
              <a:t>Cet</a:t>
            </a:r>
            <a:r>
              <a:rPr lang="en-US" dirty="0" smtClean="0"/>
              <a:t> </a:t>
            </a:r>
            <a:r>
              <a:rPr lang="en-US" dirty="0" err="1" smtClean="0"/>
              <a:t>herbergement</a:t>
            </a:r>
            <a:r>
              <a:rPr lang="en-US" dirty="0" smtClean="0"/>
              <a:t> sera payer par le </a:t>
            </a:r>
            <a:r>
              <a:rPr lang="en-US" dirty="0" err="1" smtClean="0"/>
              <a:t>lycee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le </a:t>
            </a:r>
            <a:r>
              <a:rPr lang="en-US" dirty="0" err="1" smtClean="0"/>
              <a:t>proprietaire</a:t>
            </a:r>
            <a:r>
              <a:rPr lang="en-US" dirty="0" smtClean="0"/>
              <a:t> du </a:t>
            </a:r>
            <a:r>
              <a:rPr lang="en-US" dirty="0" err="1" smtClean="0"/>
              <a:t>systeme</a:t>
            </a:r>
            <a:endParaRPr lang="en-US" dirty="0" smtClean="0"/>
          </a:p>
          <a:p>
            <a:r>
              <a:rPr lang="en-US" dirty="0" smtClean="0"/>
              <a:t>Le </a:t>
            </a:r>
            <a:r>
              <a:rPr lang="en-US" dirty="0" err="1" smtClean="0"/>
              <a:t>serveur</a:t>
            </a:r>
            <a:r>
              <a:rPr lang="en-US" dirty="0" smtClean="0"/>
              <a:t> </a:t>
            </a:r>
            <a:r>
              <a:rPr lang="en-US" dirty="0" err="1" smtClean="0"/>
              <a:t>pourra</a:t>
            </a:r>
            <a:r>
              <a:rPr lang="en-US" dirty="0" smtClean="0"/>
              <a:t> supporter </a:t>
            </a:r>
            <a:r>
              <a:rPr lang="en-US" dirty="0" err="1" smtClean="0"/>
              <a:t>autant</a:t>
            </a:r>
            <a:r>
              <a:rPr lang="en-US" dirty="0" smtClean="0"/>
              <a:t> de </a:t>
            </a:r>
            <a:r>
              <a:rPr lang="en-US" dirty="0" err="1" smtClean="0"/>
              <a:t>lycees</a:t>
            </a:r>
            <a:r>
              <a:rPr lang="en-US" dirty="0" smtClean="0"/>
              <a:t> que le </a:t>
            </a:r>
            <a:r>
              <a:rPr lang="en-US" dirty="0" err="1" smtClean="0"/>
              <a:t>proprietaire</a:t>
            </a:r>
            <a:r>
              <a:rPr lang="en-US" dirty="0" smtClean="0"/>
              <a:t> </a:t>
            </a:r>
            <a:r>
              <a:rPr lang="en-US" dirty="0" err="1" smtClean="0"/>
              <a:t>souhaitera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0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deploiement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en-US" dirty="0" err="1" smtClean="0"/>
              <a:t>developpeurs</a:t>
            </a:r>
            <a:r>
              <a:rPr lang="en-US" dirty="0" smtClean="0"/>
              <a:t> </a:t>
            </a:r>
            <a:r>
              <a:rPr lang="en-US" dirty="0" err="1" smtClean="0"/>
              <a:t>formera</a:t>
            </a:r>
            <a:r>
              <a:rPr lang="en-US" dirty="0" smtClean="0"/>
              <a:t> l </a:t>
            </a:r>
            <a:r>
              <a:rPr lang="en-US" dirty="0" err="1" smtClean="0"/>
              <a:t>administrateur</a:t>
            </a:r>
            <a:r>
              <a:rPr lang="en-US" dirty="0" smtClean="0"/>
              <a:t> et </a:t>
            </a:r>
            <a:r>
              <a:rPr lang="en-US" dirty="0" err="1" smtClean="0"/>
              <a:t>fournira</a:t>
            </a:r>
            <a:r>
              <a:rPr lang="en-US" dirty="0" smtClean="0"/>
              <a:t> un </a:t>
            </a:r>
            <a:r>
              <a:rPr lang="en-US" dirty="0" err="1" smtClean="0"/>
              <a:t>manuel</a:t>
            </a:r>
            <a:r>
              <a:rPr lang="en-US" dirty="0" smtClean="0"/>
              <a:t> d </a:t>
            </a:r>
            <a:r>
              <a:rPr lang="en-US" dirty="0" err="1" smtClean="0"/>
              <a:t>utilisation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</a:t>
            </a:r>
            <a:r>
              <a:rPr lang="en-US" dirty="0" err="1" smtClean="0"/>
              <a:t>detaill</a:t>
            </a:r>
            <a:r>
              <a:rPr lang="fr-FR" dirty="0" smtClean="0"/>
              <a:t>é de l’application a son </a:t>
            </a:r>
            <a:r>
              <a:rPr lang="fr-FR" dirty="0" err="1" smtClean="0"/>
              <a:t>proprietaire</a:t>
            </a:r>
            <a:r>
              <a:rPr lang="fr-FR" dirty="0" smtClean="0"/>
              <a:t>.</a:t>
            </a:r>
          </a:p>
          <a:p>
            <a:r>
              <a:rPr lang="fr-FR" dirty="0" smtClean="0"/>
              <a:t>La formation durera maximum une </a:t>
            </a:r>
            <a:r>
              <a:rPr lang="fr-FR" dirty="0" err="1" smtClean="0"/>
              <a:t>sem</a:t>
            </a:r>
            <a:r>
              <a:rPr lang="en-US" dirty="0" err="1" smtClean="0"/>
              <a:t>aine</a:t>
            </a:r>
            <a:r>
              <a:rPr lang="en-US" dirty="0" smtClean="0"/>
              <a:t> et se </a:t>
            </a:r>
            <a:r>
              <a:rPr lang="en-US" dirty="0" err="1" smtClean="0"/>
              <a:t>fera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seule</a:t>
            </a:r>
            <a:r>
              <a:rPr lang="en-US" dirty="0" smtClean="0"/>
              <a:t> </a:t>
            </a:r>
            <a:r>
              <a:rPr lang="en-US" dirty="0" err="1" smtClean="0"/>
              <a:t>fois</a:t>
            </a:r>
            <a:endParaRPr lang="en-US" dirty="0" smtClean="0"/>
          </a:p>
          <a:p>
            <a:r>
              <a:rPr lang="en-US" dirty="0" smtClean="0"/>
              <a:t>Pour les formations des </a:t>
            </a:r>
            <a:r>
              <a:rPr lang="en-US" dirty="0" err="1" smtClean="0"/>
              <a:t>autres</a:t>
            </a:r>
            <a:r>
              <a:rPr lang="en-US" dirty="0" smtClean="0"/>
              <a:t> </a:t>
            </a:r>
            <a:r>
              <a:rPr lang="en-US" dirty="0" err="1" smtClean="0"/>
              <a:t>personnes</a:t>
            </a:r>
            <a:r>
              <a:rPr lang="en-US" dirty="0" smtClean="0"/>
              <a:t> le </a:t>
            </a:r>
            <a:r>
              <a:rPr lang="en-US" dirty="0" err="1" smtClean="0"/>
              <a:t>proprietaire</a:t>
            </a:r>
            <a:r>
              <a:rPr lang="en-US" dirty="0" smtClean="0"/>
              <a:t> le </a:t>
            </a:r>
            <a:r>
              <a:rPr lang="en-US" dirty="0" err="1" smtClean="0"/>
              <a:t>fera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meme.</a:t>
            </a:r>
          </a:p>
          <a:p>
            <a:r>
              <a:rPr lang="en-US" dirty="0" smtClean="0"/>
              <a:t>Les </a:t>
            </a:r>
            <a:r>
              <a:rPr lang="en-US" dirty="0" err="1" smtClean="0"/>
              <a:t>developpeurs</a:t>
            </a:r>
            <a:r>
              <a:rPr lang="en-US" dirty="0" smtClean="0"/>
              <a:t> </a:t>
            </a:r>
            <a:r>
              <a:rPr lang="en-US" dirty="0" err="1" smtClean="0"/>
              <a:t>deploirerons</a:t>
            </a:r>
            <a:r>
              <a:rPr lang="en-US" dirty="0" smtClean="0"/>
              <a:t> l application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ligne</a:t>
            </a:r>
            <a:r>
              <a:rPr lang="en-US" dirty="0" smtClean="0"/>
              <a:t> sur le </a:t>
            </a:r>
            <a:r>
              <a:rPr lang="en-US" dirty="0" err="1" smtClean="0"/>
              <a:t>serveur</a:t>
            </a:r>
            <a:r>
              <a:rPr lang="en-US" dirty="0" smtClean="0"/>
              <a:t> et </a:t>
            </a:r>
            <a:r>
              <a:rPr lang="en-US" dirty="0" err="1" smtClean="0"/>
              <a:t>enverrons</a:t>
            </a:r>
            <a:r>
              <a:rPr lang="en-US" dirty="0" smtClean="0"/>
              <a:t> l </a:t>
            </a:r>
            <a:r>
              <a:rPr lang="en-US" dirty="0" err="1" smtClean="0"/>
              <a:t>adrresse</a:t>
            </a:r>
            <a:r>
              <a:rPr lang="en-US" dirty="0" smtClean="0"/>
              <a:t> du lien a </a:t>
            </a:r>
            <a:r>
              <a:rPr lang="en-US" dirty="0" err="1" smtClean="0"/>
              <a:t>l’administrateur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3696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</a:t>
            </a:r>
            <a:r>
              <a:rPr lang="en-US" dirty="0" err="1" smtClean="0"/>
              <a:t>importantes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en-US" dirty="0" err="1" smtClean="0"/>
              <a:t>proprietaire</a:t>
            </a:r>
            <a:r>
              <a:rPr lang="en-US" dirty="0" smtClean="0"/>
              <a:t> </a:t>
            </a:r>
            <a:r>
              <a:rPr lang="en-US" dirty="0" err="1" smtClean="0"/>
              <a:t>devra</a:t>
            </a:r>
            <a:r>
              <a:rPr lang="en-US" dirty="0" smtClean="0"/>
              <a:t> faire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avance</a:t>
            </a:r>
            <a:r>
              <a:rPr lang="en-US" dirty="0" smtClean="0"/>
              <a:t> pour </a:t>
            </a:r>
            <a:r>
              <a:rPr lang="en-US" dirty="0" err="1" smtClean="0"/>
              <a:t>montrer</a:t>
            </a:r>
            <a:r>
              <a:rPr lang="en-US" dirty="0" smtClean="0"/>
              <a:t> le </a:t>
            </a:r>
            <a:r>
              <a:rPr lang="en-US" dirty="0" err="1" smtClean="0"/>
              <a:t>serieux</a:t>
            </a:r>
            <a:r>
              <a:rPr lang="en-US" dirty="0" smtClean="0"/>
              <a:t> de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qu’il</a:t>
            </a:r>
            <a:r>
              <a:rPr lang="en-US" dirty="0" smtClean="0"/>
              <a:t> </a:t>
            </a:r>
            <a:r>
              <a:rPr lang="en-US" dirty="0" err="1" smtClean="0"/>
              <a:t>demande</a:t>
            </a:r>
            <a:r>
              <a:rPr lang="en-US" dirty="0" smtClean="0"/>
              <a:t> et un </a:t>
            </a:r>
            <a:r>
              <a:rPr lang="en-US" dirty="0" err="1" smtClean="0"/>
              <a:t>contrat</a:t>
            </a:r>
            <a:r>
              <a:rPr lang="en-US" dirty="0" smtClean="0"/>
              <a:t> </a:t>
            </a:r>
            <a:r>
              <a:rPr lang="en-US" dirty="0" err="1" smtClean="0"/>
              <a:t>devra</a:t>
            </a:r>
            <a:r>
              <a:rPr lang="en-US" dirty="0" smtClean="0"/>
              <a:t> </a:t>
            </a:r>
            <a:r>
              <a:rPr lang="en-US" dirty="0" err="1" smtClean="0"/>
              <a:t>etre</a:t>
            </a:r>
            <a:r>
              <a:rPr lang="en-US" dirty="0" smtClean="0"/>
              <a:t> sign</a:t>
            </a:r>
            <a:r>
              <a:rPr lang="fr-FR" dirty="0" smtClean="0"/>
              <a:t>é entre les deux parties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accord avec </a:t>
            </a:r>
            <a:r>
              <a:rPr lang="en-US" dirty="0" err="1" smtClean="0"/>
              <a:t>tous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qui a </a:t>
            </a:r>
            <a:r>
              <a:rPr lang="fr-FR" dirty="0" smtClean="0"/>
              <a:t>été dit </a:t>
            </a:r>
            <a:r>
              <a:rPr lang="fr-FR" dirty="0" err="1" smtClean="0"/>
              <a:t>precedement</a:t>
            </a:r>
            <a:r>
              <a:rPr lang="fr-FR" dirty="0" smtClean="0"/>
              <a:t>.</a:t>
            </a:r>
          </a:p>
          <a:p>
            <a:r>
              <a:rPr lang="fr-FR" dirty="0" smtClean="0"/>
              <a:t>En cas de </a:t>
            </a:r>
            <a:r>
              <a:rPr lang="fr-FR" dirty="0" err="1" smtClean="0"/>
              <a:t>probleme</a:t>
            </a:r>
            <a:r>
              <a:rPr lang="fr-FR" dirty="0" smtClean="0"/>
              <a:t> et selon la nature et la cause du </a:t>
            </a:r>
            <a:r>
              <a:rPr lang="fr-FR" dirty="0" err="1" smtClean="0"/>
              <a:t>probleme</a:t>
            </a:r>
            <a:r>
              <a:rPr lang="en-US" dirty="0" smtClean="0"/>
              <a:t>: les </a:t>
            </a:r>
            <a:r>
              <a:rPr lang="en-US" dirty="0" err="1" smtClean="0"/>
              <a:t>developpeurs</a:t>
            </a:r>
            <a:r>
              <a:rPr lang="en-US" dirty="0" smtClean="0"/>
              <a:t> </a:t>
            </a:r>
            <a:r>
              <a:rPr lang="en-US" dirty="0" err="1" smtClean="0"/>
              <a:t>pourrons</a:t>
            </a:r>
            <a:r>
              <a:rPr lang="en-US" dirty="0" smtClean="0"/>
              <a:t> </a:t>
            </a:r>
            <a:r>
              <a:rPr lang="en-US" dirty="0" err="1" smtClean="0"/>
              <a:t>etres</a:t>
            </a:r>
            <a:r>
              <a:rPr lang="en-US" dirty="0" smtClean="0"/>
              <a:t> </a:t>
            </a:r>
            <a:r>
              <a:rPr lang="en-US" dirty="0" err="1" smtClean="0"/>
              <a:t>factur</a:t>
            </a:r>
            <a:r>
              <a:rPr lang="fr-FR" dirty="0" err="1" smtClean="0"/>
              <a:t>és</a:t>
            </a:r>
            <a:r>
              <a:rPr lang="fr-FR" dirty="0" smtClean="0"/>
              <a:t> pour la </a:t>
            </a:r>
            <a:r>
              <a:rPr lang="fr-FR" dirty="0" err="1" smtClean="0"/>
              <a:t>resolution</a:t>
            </a:r>
            <a:r>
              <a:rPr lang="fr-FR" dirty="0" smtClean="0"/>
              <a:t> du </a:t>
            </a:r>
            <a:r>
              <a:rPr lang="fr-FR" dirty="0" err="1" smtClean="0"/>
              <a:t>probleme</a:t>
            </a:r>
            <a:r>
              <a:rPr lang="fr-FR" dirty="0" smtClean="0"/>
              <a:t>.</a:t>
            </a:r>
          </a:p>
          <a:p>
            <a:r>
              <a:rPr lang="fr-FR" dirty="0" smtClean="0"/>
              <a:t>Les nouvelles fonctionnalités qui seront apportés au système et qui n’ont pas été spécifié seront facturés.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978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TROIS LANGUES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Francais</a:t>
            </a:r>
            <a:endParaRPr lang="en-US" sz="32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Anglais</a:t>
            </a:r>
            <a:endParaRPr lang="en-US" sz="32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Espagnol</a:t>
            </a:r>
            <a:endParaRPr 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313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Date de livraison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L’application sera livré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un d</a:t>
            </a:r>
            <a:r>
              <a:rPr lang="fr-FR" dirty="0" err="1" smtClean="0"/>
              <a:t>élai</a:t>
            </a:r>
            <a:r>
              <a:rPr lang="fr-FR" dirty="0" smtClean="0"/>
              <a:t> de un mois après l entente entre les deux parties.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5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28600" y="2667000"/>
            <a:ext cx="8686800" cy="3733800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 smtClean="0"/>
              <a:t>Nom</a:t>
            </a: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 err="1" smtClean="0"/>
              <a:t>prenom</a:t>
            </a:r>
            <a:endParaRPr lang="en-US" dirty="0" smtClean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 smtClean="0"/>
              <a:t>Nature(Gardien,secretaire,enseignant,surveillant,intendant,censeur,proviseur)</a:t>
            </a:r>
          </a:p>
          <a:p>
            <a:pPr algn="l"/>
            <a:r>
              <a:rPr lang="en-US" dirty="0" smtClean="0"/>
              <a:t>         &gt;</a:t>
            </a:r>
            <a:r>
              <a:rPr lang="en-US" dirty="0" err="1" smtClean="0"/>
              <a:t>enseignant</a:t>
            </a:r>
            <a:r>
              <a:rPr lang="en-US" dirty="0" smtClean="0"/>
              <a:t>:</a:t>
            </a:r>
          </a:p>
          <a:p>
            <a:pPr algn="l"/>
            <a:r>
              <a:rPr lang="en-US" dirty="0"/>
              <a:t>	</a:t>
            </a:r>
            <a:r>
              <a:rPr lang="en-US" dirty="0" smtClean="0"/>
              <a:t>		 -&gt; </a:t>
            </a:r>
            <a:r>
              <a:rPr lang="en-US" dirty="0" err="1" smtClean="0"/>
              <a:t>matieres</a:t>
            </a:r>
            <a:r>
              <a:rPr lang="en-US" dirty="0" smtClean="0"/>
              <a:t> </a:t>
            </a:r>
            <a:r>
              <a:rPr lang="en-US" dirty="0" err="1" smtClean="0"/>
              <a:t>enseigneEs</a:t>
            </a:r>
            <a:endParaRPr lang="en-US" dirty="0" smtClean="0"/>
          </a:p>
          <a:p>
            <a:pPr algn="l"/>
            <a:r>
              <a:rPr lang="en-US" dirty="0"/>
              <a:t>	</a:t>
            </a:r>
            <a:r>
              <a:rPr lang="en-US" dirty="0" smtClean="0"/>
              <a:t>		-&gt;  Classes </a:t>
            </a:r>
            <a:r>
              <a:rPr lang="en-US" dirty="0" err="1" smtClean="0"/>
              <a:t>eneseigness</a:t>
            </a:r>
            <a:endParaRPr lang="en-US" dirty="0" smtClean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 smtClean="0"/>
              <a:t>Photo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 smtClean="0"/>
              <a:t>Grade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 err="1" smtClean="0"/>
              <a:t>Numero</a:t>
            </a:r>
            <a:r>
              <a:rPr lang="en-US" dirty="0" smtClean="0"/>
              <a:t> de telephone</a:t>
            </a: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8686800" cy="1219200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INSCRIPTION DU PERSONNEL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152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INSCRIPTION DES ELEVES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Matricule</a:t>
            </a:r>
            <a:r>
              <a:rPr lang="en-US" dirty="0" smtClean="0"/>
              <a:t> *</a:t>
            </a:r>
          </a:p>
          <a:p>
            <a:r>
              <a:rPr lang="en-US" dirty="0" smtClean="0"/>
              <a:t>Nom *</a:t>
            </a:r>
          </a:p>
          <a:p>
            <a:r>
              <a:rPr lang="en-US" dirty="0" err="1" smtClean="0"/>
              <a:t>Prenom</a:t>
            </a:r>
            <a:r>
              <a:rPr lang="en-US" dirty="0" smtClean="0"/>
              <a:t> *   </a:t>
            </a:r>
          </a:p>
          <a:p>
            <a:r>
              <a:rPr lang="en-US" dirty="0" err="1" smtClean="0"/>
              <a:t>Classe</a:t>
            </a:r>
            <a:r>
              <a:rPr lang="en-US" dirty="0" smtClean="0"/>
              <a:t> *</a:t>
            </a:r>
          </a:p>
          <a:p>
            <a:r>
              <a:rPr lang="en-US" dirty="0" err="1" smtClean="0"/>
              <a:t>Statu</a:t>
            </a:r>
            <a:r>
              <a:rPr lang="en-US" dirty="0" smtClean="0"/>
              <a:t>(</a:t>
            </a:r>
            <a:r>
              <a:rPr lang="en-US" dirty="0" err="1" smtClean="0"/>
              <a:t>redoublant,nouveau</a:t>
            </a:r>
            <a:r>
              <a:rPr lang="en-US" dirty="0" smtClean="0"/>
              <a:t>) *</a:t>
            </a:r>
          </a:p>
          <a:p>
            <a:r>
              <a:rPr lang="en-US" dirty="0" err="1" smtClean="0"/>
              <a:t>Numero</a:t>
            </a:r>
            <a:r>
              <a:rPr lang="en-US" dirty="0" smtClean="0"/>
              <a:t> du parent *</a:t>
            </a:r>
          </a:p>
          <a:p>
            <a:r>
              <a:rPr lang="en-US" dirty="0" err="1" smtClean="0"/>
              <a:t>Adresse</a:t>
            </a:r>
            <a:r>
              <a:rPr lang="en-US" dirty="0" smtClean="0"/>
              <a:t> de residence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4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07552" cy="838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ENREGISTREMENT DES CLASSES A L INSTALLATION DU SYSTEME</a:t>
            </a:r>
            <a:endParaRPr lang="en-US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Nom de la </a:t>
            </a:r>
            <a:r>
              <a:rPr lang="en-US" dirty="0" err="1" smtClean="0"/>
              <a:t>classe</a:t>
            </a:r>
            <a:endParaRPr lang="en-US" dirty="0" smtClean="0"/>
          </a:p>
          <a:p>
            <a:r>
              <a:rPr lang="en-US" dirty="0" err="1" smtClean="0"/>
              <a:t>Listes</a:t>
            </a:r>
            <a:r>
              <a:rPr lang="en-US" dirty="0" smtClean="0"/>
              <a:t> des </a:t>
            </a:r>
            <a:r>
              <a:rPr lang="en-US" dirty="0" err="1" smtClean="0"/>
              <a:t>matieres</a:t>
            </a:r>
            <a:r>
              <a:rPr lang="en-US" dirty="0" smtClean="0"/>
              <a:t> de la </a:t>
            </a:r>
            <a:r>
              <a:rPr lang="en-US" dirty="0" err="1" smtClean="0"/>
              <a:t>classe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49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ENREGISTREMENT DES MATIERES A L INSTALLATION DU SYTEME</a:t>
            </a:r>
            <a:endParaRPr lang="en-US" sz="2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Nom de la </a:t>
            </a:r>
            <a:r>
              <a:rPr lang="en-US" dirty="0" err="1" smtClean="0"/>
              <a:t>matiere</a:t>
            </a:r>
            <a:endParaRPr lang="en-US" dirty="0" smtClean="0"/>
          </a:p>
          <a:p>
            <a:r>
              <a:rPr lang="en-US" dirty="0" smtClean="0"/>
              <a:t>Coefficient de la </a:t>
            </a:r>
            <a:r>
              <a:rPr lang="en-US" dirty="0" err="1" smtClean="0"/>
              <a:t>matiere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5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228600" y="2819400"/>
            <a:ext cx="8686800" cy="36576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Les </a:t>
            </a:r>
            <a:r>
              <a:rPr lang="fr-FR" dirty="0" err="1" smtClean="0"/>
              <a:t>infor</a:t>
            </a:r>
            <a:r>
              <a:rPr lang="en-US" dirty="0" err="1" smtClean="0"/>
              <a:t>mations</a:t>
            </a:r>
            <a:r>
              <a:rPr lang="en-US" dirty="0" smtClean="0"/>
              <a:t> </a:t>
            </a:r>
            <a:r>
              <a:rPr lang="en-US" dirty="0" err="1" smtClean="0"/>
              <a:t>telques</a:t>
            </a:r>
            <a:r>
              <a:rPr lang="en-US" dirty="0" smtClean="0"/>
              <a:t> le </a:t>
            </a:r>
            <a:r>
              <a:rPr lang="en-US" dirty="0" err="1" smtClean="0"/>
              <a:t>logo,le</a:t>
            </a:r>
            <a:r>
              <a:rPr lang="en-US" dirty="0" smtClean="0"/>
              <a:t> nom de l </a:t>
            </a:r>
            <a:r>
              <a:rPr lang="en-US" dirty="0" err="1" smtClean="0"/>
              <a:t>etablissement</a:t>
            </a:r>
            <a:r>
              <a:rPr lang="en-US" dirty="0" smtClean="0"/>
              <a:t> </a:t>
            </a:r>
            <a:r>
              <a:rPr lang="en-US" dirty="0" err="1" smtClean="0"/>
              <a:t>serons</a:t>
            </a:r>
            <a:r>
              <a:rPr lang="en-US" dirty="0" smtClean="0"/>
              <a:t> </a:t>
            </a:r>
            <a:r>
              <a:rPr lang="en-US" dirty="0" err="1" smtClean="0"/>
              <a:t>parametrables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systeme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838200"/>
          </a:xfrm>
        </p:spPr>
        <p:txBody>
          <a:bodyPr>
            <a:normAutofit/>
          </a:bodyPr>
          <a:lstStyle/>
          <a:p>
            <a:r>
              <a:rPr lang="fr-FR" dirty="0" err="1" smtClean="0"/>
              <a:t>Parametres</a:t>
            </a:r>
            <a:r>
              <a:rPr lang="fr-FR" dirty="0" smtClean="0"/>
              <a:t> du </a:t>
            </a:r>
            <a:r>
              <a:rPr lang="fr-FR" dirty="0" err="1" smtClean="0"/>
              <a:t>systeme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865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Attribution du droit d insertion des notes et production des bulletins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L’administrateur</a:t>
            </a:r>
            <a:r>
              <a:rPr lang="en-US" dirty="0" smtClean="0"/>
              <a:t> du </a:t>
            </a:r>
            <a:r>
              <a:rPr lang="en-US" dirty="0" err="1" smtClean="0"/>
              <a:t>systeme</a:t>
            </a:r>
            <a:r>
              <a:rPr lang="en-US" dirty="0" smtClean="0"/>
              <a:t> </a:t>
            </a:r>
            <a:r>
              <a:rPr lang="en-US" dirty="0" err="1" smtClean="0"/>
              <a:t>pourra</a:t>
            </a:r>
            <a:r>
              <a:rPr lang="en-US" dirty="0" smtClean="0"/>
              <a:t> </a:t>
            </a:r>
            <a:r>
              <a:rPr lang="en-US" dirty="0" err="1" smtClean="0"/>
              <a:t>attribuer</a:t>
            </a:r>
            <a:r>
              <a:rPr lang="en-US" dirty="0" smtClean="0"/>
              <a:t> le droit a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personne</a:t>
            </a:r>
            <a:r>
              <a:rPr lang="en-US" dirty="0" smtClean="0"/>
              <a:t> </a:t>
            </a:r>
            <a:r>
              <a:rPr lang="en-US" dirty="0" err="1" smtClean="0"/>
              <a:t>quelconque</a:t>
            </a:r>
            <a:r>
              <a:rPr lang="en-US" dirty="0" smtClean="0"/>
              <a:t> </a:t>
            </a:r>
            <a:r>
              <a:rPr lang="en-US" dirty="0" err="1" smtClean="0"/>
              <a:t>d’enregistrer</a:t>
            </a:r>
            <a:r>
              <a:rPr lang="en-US" dirty="0" smtClean="0"/>
              <a:t> les notes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systeme</a:t>
            </a:r>
            <a:r>
              <a:rPr lang="en-US" dirty="0"/>
              <a:t> </a:t>
            </a:r>
            <a:r>
              <a:rPr lang="en-US" dirty="0" smtClean="0"/>
              <a:t>et </a:t>
            </a:r>
            <a:r>
              <a:rPr lang="en-US" dirty="0" err="1" smtClean="0"/>
              <a:t>imprimer</a:t>
            </a:r>
            <a:r>
              <a:rPr lang="en-US" dirty="0" smtClean="0"/>
              <a:t> les bulletins.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52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Enregistrement  </a:t>
            </a:r>
            <a:r>
              <a:rPr lang="en-US" dirty="0" smtClean="0"/>
              <a:t>des notes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Les notes </a:t>
            </a:r>
            <a:r>
              <a:rPr lang="en-US" dirty="0" err="1" smtClean="0"/>
              <a:t>seront</a:t>
            </a:r>
            <a:r>
              <a:rPr lang="en-US" dirty="0" smtClean="0"/>
              <a:t> </a:t>
            </a:r>
            <a:r>
              <a:rPr lang="en-US" dirty="0" err="1" smtClean="0"/>
              <a:t>fournies</a:t>
            </a:r>
            <a:r>
              <a:rPr lang="en-US" dirty="0" smtClean="0"/>
              <a:t> sur un bordereau des notes a </a:t>
            </a:r>
            <a:r>
              <a:rPr lang="en-US" dirty="0" err="1" smtClean="0"/>
              <a:t>celui</a:t>
            </a:r>
            <a:r>
              <a:rPr lang="en-US" dirty="0" smtClean="0"/>
              <a:t> qui a le droit </a:t>
            </a:r>
            <a:r>
              <a:rPr lang="en-US" dirty="0" err="1" smtClean="0"/>
              <a:t>d’enregistrer</a:t>
            </a:r>
            <a:r>
              <a:rPr lang="en-US" dirty="0" smtClean="0"/>
              <a:t> les notes </a:t>
            </a:r>
            <a:r>
              <a:rPr lang="en-US" dirty="0" err="1" smtClean="0"/>
              <a:t>dans</a:t>
            </a:r>
            <a:r>
              <a:rPr lang="en-US" dirty="0" smtClean="0"/>
              <a:t> le </a:t>
            </a:r>
            <a:r>
              <a:rPr lang="en-US" dirty="0" err="1" smtClean="0"/>
              <a:t>systeme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Ces</a:t>
            </a:r>
            <a:r>
              <a:rPr lang="en-US" dirty="0" smtClean="0"/>
              <a:t> notes bordereaux </a:t>
            </a:r>
            <a:r>
              <a:rPr lang="en-US" dirty="0" err="1" smtClean="0"/>
              <a:t>devront</a:t>
            </a:r>
            <a:r>
              <a:rPr lang="en-US" dirty="0" smtClean="0"/>
              <a:t> </a:t>
            </a:r>
            <a:r>
              <a:rPr lang="en-US" dirty="0" err="1" smtClean="0"/>
              <a:t>contenir</a:t>
            </a:r>
            <a:r>
              <a:rPr lang="en-US" dirty="0" smtClean="0"/>
              <a:t> le </a:t>
            </a:r>
            <a:r>
              <a:rPr lang="en-US" dirty="0" err="1" smtClean="0"/>
              <a:t>matricule,la</a:t>
            </a:r>
            <a:r>
              <a:rPr lang="en-US" dirty="0" smtClean="0"/>
              <a:t> sequence , la </a:t>
            </a:r>
            <a:r>
              <a:rPr lang="en-US" dirty="0" err="1" smtClean="0"/>
              <a:t>matiere</a:t>
            </a:r>
            <a:r>
              <a:rPr lang="en-US" dirty="0" smtClean="0"/>
              <a:t> et la note de </a:t>
            </a:r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eleve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Possibilit</a:t>
            </a:r>
            <a:r>
              <a:rPr lang="fr-FR" dirty="0" smtClean="0"/>
              <a:t>é de demander a l’ad</a:t>
            </a:r>
            <a:r>
              <a:rPr lang="en-US" dirty="0" err="1" smtClean="0"/>
              <a:t>ministrateur</a:t>
            </a:r>
            <a:r>
              <a:rPr lang="en-US" dirty="0" smtClean="0"/>
              <a:t> du </a:t>
            </a:r>
            <a:r>
              <a:rPr lang="en-US" dirty="0" err="1" smtClean="0"/>
              <a:t>systeme</a:t>
            </a:r>
            <a:r>
              <a:rPr lang="en-US" dirty="0" smtClean="0"/>
              <a:t> un </a:t>
            </a:r>
            <a:r>
              <a:rPr lang="en-US" dirty="0" err="1" smtClean="0"/>
              <a:t>fichier</a:t>
            </a:r>
            <a:r>
              <a:rPr lang="en-US" dirty="0" smtClean="0"/>
              <a:t> excel: l </a:t>
            </a:r>
            <a:r>
              <a:rPr lang="en-US" dirty="0" err="1" smtClean="0"/>
              <a:t>enseignant</a:t>
            </a:r>
            <a:r>
              <a:rPr lang="en-US" dirty="0" smtClean="0"/>
              <a:t> se </a:t>
            </a:r>
            <a:r>
              <a:rPr lang="en-US" dirty="0" err="1" smtClean="0"/>
              <a:t>rapproche</a:t>
            </a:r>
            <a:r>
              <a:rPr lang="en-US" dirty="0" smtClean="0"/>
              <a:t> de l </a:t>
            </a:r>
            <a:r>
              <a:rPr lang="en-US" dirty="0" err="1" smtClean="0"/>
              <a:t>administrateur</a:t>
            </a:r>
            <a:r>
              <a:rPr lang="en-US" dirty="0" smtClean="0"/>
              <a:t> </a:t>
            </a:r>
            <a:r>
              <a:rPr lang="en-US" dirty="0" err="1" smtClean="0"/>
              <a:t>systeme</a:t>
            </a:r>
            <a:r>
              <a:rPr lang="en-US" dirty="0" smtClean="0"/>
              <a:t> et </a:t>
            </a:r>
            <a:r>
              <a:rPr lang="en-US" dirty="0" err="1" smtClean="0"/>
              <a:t>demande</a:t>
            </a:r>
            <a:r>
              <a:rPr lang="en-US" dirty="0" smtClean="0"/>
              <a:t> un </a:t>
            </a:r>
            <a:r>
              <a:rPr lang="en-US" dirty="0" err="1" smtClean="0"/>
              <a:t>fichier</a:t>
            </a:r>
            <a:r>
              <a:rPr lang="en-US" dirty="0" smtClean="0"/>
              <a:t> excel et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remplir</a:t>
            </a:r>
            <a:r>
              <a:rPr lang="en-US" dirty="0" smtClean="0"/>
              <a:t> </a:t>
            </a:r>
            <a:r>
              <a:rPr lang="en-US" dirty="0" err="1" smtClean="0"/>
              <a:t>ses</a:t>
            </a:r>
            <a:r>
              <a:rPr lang="en-US" dirty="0" smtClean="0"/>
              <a:t> notes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fichier</a:t>
            </a:r>
            <a:r>
              <a:rPr lang="en-US" dirty="0" smtClean="0"/>
              <a:t>. C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fichier</a:t>
            </a:r>
            <a:r>
              <a:rPr lang="en-US" dirty="0" smtClean="0"/>
              <a:t> qui sera import</a:t>
            </a:r>
            <a:r>
              <a:rPr lang="fr-FR" dirty="0" smtClean="0"/>
              <a:t>é dans le système.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9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510</TotalTime>
  <Words>709</Words>
  <Application>Microsoft Office PowerPoint</Application>
  <PresentationFormat>Affichage à l'écran (4:3)</PresentationFormat>
  <Paragraphs>87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Civil</vt:lpstr>
      <vt:lpstr>Sysgelyco</vt:lpstr>
      <vt:lpstr>TROIS LANGUES</vt:lpstr>
      <vt:lpstr>INSCRIPTION DU PERSONNEL</vt:lpstr>
      <vt:lpstr>INSCRIPTION DES ELEVES</vt:lpstr>
      <vt:lpstr>ENREGISTREMENT DES CLASSES A L INSTALLATION DU SYSTEME</vt:lpstr>
      <vt:lpstr>ENREGISTREMENT DES MATIERES A L INSTALLATION DU SYTEME</vt:lpstr>
      <vt:lpstr>Parametres du systeme</vt:lpstr>
      <vt:lpstr>Attribution du droit d insertion des notes et production des bulletins</vt:lpstr>
      <vt:lpstr>Enregistrement  des notes</vt:lpstr>
      <vt:lpstr>Enregistrement des heures d’abscences.</vt:lpstr>
      <vt:lpstr>Impression des bulletins de notes</vt:lpstr>
      <vt:lpstr>Impression des bulletins</vt:lpstr>
      <vt:lpstr>Statistiques</vt:lpstr>
      <vt:lpstr>Consultation des notes</vt:lpstr>
      <vt:lpstr>Envoi des sms</vt:lpstr>
      <vt:lpstr>facturation</vt:lpstr>
      <vt:lpstr>Hebergement du systeme</vt:lpstr>
      <vt:lpstr>deploiement</vt:lpstr>
      <vt:lpstr>Notes importantes</vt:lpstr>
      <vt:lpstr>Date de livraison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Sysgelyco</dc:title>
  <dc:creator>giresse</dc:creator>
  <cp:lastModifiedBy>giresse</cp:lastModifiedBy>
  <cp:revision>24</cp:revision>
  <dcterms:created xsi:type="dcterms:W3CDTF">2016-09-21T07:51:40Z</dcterms:created>
  <dcterms:modified xsi:type="dcterms:W3CDTF">2016-09-21T17:35:27Z</dcterms:modified>
</cp:coreProperties>
</file>