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__rId1"/>
    <p:sldId id="257" r:id="__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?>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__rId1" Type="http://schemas.openxmlformats.org/officeDocument/2006/relationships/slide" Target="slides/slide1.xml"/><Relationship Id="__rId2" Type="http://schemas.openxmlformats.org/officeDocument/2006/relationships/slide" Target="slides/slide2.xml"/></Relationships>

</file>

<file path=ppt/slideLayouts/_rels/slideLayout1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2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6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8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2931"/>
      </p:ext>
    </p:extLst>
  </p:cSld>
  <p:clrMapOvr>
    <a:masterClrMapping/>
  </p:clrMapOvr>
</p:sldLayout>
</file>

<file path=ppt/slideMasters/_rels/slideMaster1.xml.rels><?xml version="1.0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6251-2874-3747-9CBF-B63B41FBFF2C}" type="datetimeFigureOut">
              <a:rPr lang="en-US" smtClean="0"/>
              <a:t>10/4/12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1DDA0-73E5-8C41-BB6E-8ED092FF9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6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1" Type="http://schemas.openxmlformats.org/officeDocument/2006/relationships/image" Target="../media/image1.jpeg"/></Relationships>

</file>

<file path=ppt/slides/_rels/slide2.xml.rels><?xml version="1.0"?>
<Relationships xmlns="http://schemas.openxmlformats.org/package/2006/relationships"><Relationship Id="rId1" Type="http://schemas.openxmlformats.org/officeDocument/2006/relationships/slideLayout" Target="../slideLayouts/slideLayout1.xml"/><Relationship Id="__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mage1.jpeg"/>
          <p:cNvPicPr>
            <a:picLocks noChangeAspect="1"/>
          </p:cNvPicPr>
          <p:nvPr/>
        </p:nvPicPr>
        <p:blipFill>
          <a:blip r:embed="__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2.jpeg"/>
          <p:cNvPicPr>
            <a:picLocks noChangeAspect="1"/>
          </p:cNvPicPr>
          <p:nvPr/>
        </p:nvPicPr>
        <p:blipFill>
          <a:blip r:embed="__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8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Giant Thinkwell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3</dc:title>
  <dc:creator>(null) (null)</dc:creator>
  <cp:lastModifiedBy>(null) (null)</cp:lastModifiedBy>
  <cp:revision>2</cp:revision>
  <dcterms:created xsi:type="dcterms:W3CDTF">2013-08-02T01:27:58Z</dcterms:created>
  <dcterms:modified xsi:type="dcterms:W3CDTF">2013-08-02T01:27:58Z</dcterms:modified>
</cp:coreProperties>
</file>