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__rId1"/>
    <p:sldId id="257" r:id="__rId2"/>
    <p:sldId id="258" r:id="__rId3"/>
    <p:sldId id="259" r:id="__rId4"/>
    <p:sldId id="260" r:id="__rId5"/>
    <p:sldId id="261" r:id="__rId6"/>
    <p:sldId id="262" r:id="__rId7"/>
    <p:sldId id="263" r:id="__rId8"/>
    <p:sldId id="264" r:id="__rId9"/>
    <p:sldId id="265" r:id="__rId10"/>
    <p:sldId id="266" r:id="__rId11"/>
    <p:sldId id="267" r:id="__rId12"/>
    <p:sldId id="268" r:id="__rId13"/>
    <p:sldId id="269" r:id="__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?>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__rId1" Type="http://schemas.openxmlformats.org/officeDocument/2006/relationships/slide" Target="slides/slide1.xml"/><Relationship Id="__rId2" Type="http://schemas.openxmlformats.org/officeDocument/2006/relationships/slide" Target="slides/slide2.xml"/><Relationship Id="__rId3" Type="http://schemas.openxmlformats.org/officeDocument/2006/relationships/slide" Target="slides/slide3.xml"/><Relationship Id="__rId4" Type="http://schemas.openxmlformats.org/officeDocument/2006/relationships/slide" Target="slides/slide4.xml"/><Relationship Id="__rId5" Type="http://schemas.openxmlformats.org/officeDocument/2006/relationships/slide" Target="slides/slide5.xml"/><Relationship Id="__rId6" Type="http://schemas.openxmlformats.org/officeDocument/2006/relationships/slide" Target="slides/slide6.xml"/><Relationship Id="__rId7" Type="http://schemas.openxmlformats.org/officeDocument/2006/relationships/slide" Target="slides/slide7.xml"/><Relationship Id="__rId8" Type="http://schemas.openxmlformats.org/officeDocument/2006/relationships/slide" Target="slides/slide8.xml"/><Relationship Id="__rId9" Type="http://schemas.openxmlformats.org/officeDocument/2006/relationships/slide" Target="slides/slide9.xml"/><Relationship Id="__rId10" Type="http://schemas.openxmlformats.org/officeDocument/2006/relationships/slide" Target="slides/slide10.xml"/><Relationship Id="__rId11" Type="http://schemas.openxmlformats.org/officeDocument/2006/relationships/slide" Target="slides/slide11.xml"/><Relationship Id="__rId12" Type="http://schemas.openxmlformats.org/officeDocument/2006/relationships/slide" Target="slides/slide12.xml"/><Relationship Id="__rId13" Type="http://schemas.openxmlformats.org/officeDocument/2006/relationships/slide" Target="slides/slide13.xml"/><Relationship Id="__rId14" Type="http://schemas.openxmlformats.org/officeDocument/2006/relationships/slide" Target="slides/slide14.xml"/></Relationships>

</file>

<file path=ppt/slideLayouts/_rels/slideLayout1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2931"/>
      </p:ext>
    </p:extLst>
  </p:cSld>
  <p:clrMapOvr>
    <a:masterClrMapping/>
  </p:clrMapOvr>
</p:sldLayout>
</file>

<file path=ppt/slideMasters/_rels/slideMaster1.xml.rels><?xml version="1.0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" Type="http://schemas.openxmlformats.org/officeDocument/2006/relationships/image" Target="../media/image1.jpeg"/></Relationships>

</file>

<file path=ppt/slides/_rels/slide10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0" Type="http://schemas.openxmlformats.org/officeDocument/2006/relationships/image" Target="../media/image10.jpeg"/></Relationships>

</file>

<file path=ppt/slides/_rels/slide11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1" Type="http://schemas.openxmlformats.org/officeDocument/2006/relationships/image" Target="../media/image11.jpeg"/></Relationships>

</file>

<file path=ppt/slides/_rels/slide12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2" Type="http://schemas.openxmlformats.org/officeDocument/2006/relationships/image" Target="../media/image12.jpeg"/></Relationships>

</file>

<file path=ppt/slides/_rels/slide13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3" Type="http://schemas.openxmlformats.org/officeDocument/2006/relationships/image" Target="../media/image13.jpeg"/></Relationships>

</file>

<file path=ppt/slides/_rels/slide14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4" Type="http://schemas.openxmlformats.org/officeDocument/2006/relationships/image" Target="../media/image14.jpeg"/></Relationships>

</file>

<file path=ppt/slides/_rels/slide2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2" Type="http://schemas.openxmlformats.org/officeDocument/2006/relationships/image" Target="../media/image2.jpeg"/></Relationships>

</file>

<file path=ppt/slides/_rels/slide3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3" Type="http://schemas.openxmlformats.org/officeDocument/2006/relationships/image" Target="../media/image3.jpeg"/></Relationships>

</file>

<file path=ppt/slides/_rels/slide4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4" Type="http://schemas.openxmlformats.org/officeDocument/2006/relationships/image" Target="../media/image4.jpeg"/></Relationships>

</file>

<file path=ppt/slides/_rels/slide5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5" Type="http://schemas.openxmlformats.org/officeDocument/2006/relationships/image" Target="../media/image5.jpeg"/></Relationships>

</file>

<file path=ppt/slides/_rels/slide6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6" Type="http://schemas.openxmlformats.org/officeDocument/2006/relationships/image" Target="../media/image6.jpeg"/></Relationships>

</file>

<file path=ppt/slides/_rels/slide7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7" Type="http://schemas.openxmlformats.org/officeDocument/2006/relationships/image" Target="../media/image7.jpeg"/></Relationships>

</file>

<file path=ppt/slides/_rels/slide8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8" Type="http://schemas.openxmlformats.org/officeDocument/2006/relationships/image" Target="../media/image8.jpeg"/></Relationships>

</file>

<file path=ppt/slides/_rels/slide9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9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mage1.jpeg"/>
          <p:cNvPicPr>
            <a:picLocks noChangeAspect="1"/>
          </p:cNvPicPr>
          <p:nvPr/>
        </p:nvPicPr>
        <p:blipFill>
          <a:blip r:embed="__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10.jpeg"/>
          <p:cNvPicPr>
            <a:picLocks noChangeAspect="1"/>
          </p:cNvPicPr>
          <p:nvPr/>
        </p:nvPicPr>
        <p:blipFill>
          <a:blip r:embed="__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image11.jpeg"/>
          <p:cNvPicPr>
            <a:picLocks noChangeAspect="1"/>
          </p:cNvPicPr>
          <p:nvPr/>
        </p:nvPicPr>
        <p:blipFill>
          <a:blip r:embed="__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mage12.jpeg"/>
          <p:cNvPicPr>
            <a:picLocks noChangeAspect="1"/>
          </p:cNvPicPr>
          <p:nvPr/>
        </p:nvPicPr>
        <p:blipFill>
          <a:blip r:embed="__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image13.jpeg"/>
          <p:cNvPicPr>
            <a:picLocks noChangeAspect="1"/>
          </p:cNvPicPr>
          <p:nvPr/>
        </p:nvPicPr>
        <p:blipFill>
          <a:blip r:embed="__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mage14.jpeg"/>
          <p:cNvPicPr>
            <a:picLocks noChangeAspect="1"/>
          </p:cNvPicPr>
          <p:nvPr/>
        </p:nvPicPr>
        <p:blipFill>
          <a:blip r:embed="__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2.jpeg"/>
          <p:cNvPicPr>
            <a:picLocks noChangeAspect="1"/>
          </p:cNvPicPr>
          <p:nvPr/>
        </p:nvPicPr>
        <p:blipFill>
          <a:blip r:embed="__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3.jpeg"/>
          <p:cNvPicPr>
            <a:picLocks noChangeAspect="1"/>
          </p:cNvPicPr>
          <p:nvPr/>
        </p:nvPicPr>
        <p:blipFill>
          <a:blip r:embed="__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4.jpeg"/>
          <p:cNvPicPr>
            <a:picLocks noChangeAspect="1"/>
          </p:cNvPicPr>
          <p:nvPr/>
        </p:nvPicPr>
        <p:blipFill>
          <a:blip r:embed="__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5.jpeg"/>
          <p:cNvPicPr>
            <a:picLocks noChangeAspect="1"/>
          </p:cNvPicPr>
          <p:nvPr/>
        </p:nvPicPr>
        <p:blipFill>
          <a:blip r:embed="__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6.jpeg"/>
          <p:cNvPicPr>
            <a:picLocks noChangeAspect="1"/>
          </p:cNvPicPr>
          <p:nvPr/>
        </p:nvPicPr>
        <p:blipFill>
          <a:blip r:embed="__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7.jpeg"/>
          <p:cNvPicPr>
            <a:picLocks noChangeAspect="1"/>
          </p:cNvPicPr>
          <p:nvPr/>
        </p:nvPicPr>
        <p:blipFill>
          <a:blip r:embed="__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8.jpeg"/>
          <p:cNvPicPr>
            <a:picLocks noChangeAspect="1"/>
          </p:cNvPicPr>
          <p:nvPr/>
        </p:nvPicPr>
        <p:blipFill>
          <a:blip r:embed="__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age9.jpeg"/>
          <p:cNvPicPr>
            <a:picLocks noChangeAspect="1"/>
          </p:cNvPicPr>
          <p:nvPr/>
        </p:nvPicPr>
        <p:blipFill>
          <a:blip r:embed="__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Giant Thinkwell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(null) (null)</dc:creator>
  <cp:lastModifiedBy>(null) (null)</cp:lastModifiedBy>
  <cp:revision>2</cp:revision>
  <dcterms:created xsi:type="dcterms:W3CDTF">2013-07-12T08:15:49Z</dcterms:created>
  <dcterms:modified xsi:type="dcterms:W3CDTF">2013-07-12T08:15:49Z</dcterms:modified>
</cp:coreProperties>
</file>