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882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4BBD1-1607-4C66-858D-C4D83D321983}" type="datetimeFigureOut">
              <a:rPr lang="zh-CN" altLang="en-US" smtClean="0"/>
              <a:t>2020/4/17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09AE0-96BA-41A8-9C7C-20FB30BF01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6679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4BBD1-1607-4C66-858D-C4D83D321983}" type="datetimeFigureOut">
              <a:rPr lang="zh-CN" altLang="en-US" smtClean="0"/>
              <a:t>2020/4/17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09AE0-96BA-41A8-9C7C-20FB30BF01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2027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4BBD1-1607-4C66-858D-C4D83D321983}" type="datetimeFigureOut">
              <a:rPr lang="zh-CN" altLang="en-US" smtClean="0"/>
              <a:t>2020/4/17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09AE0-96BA-41A8-9C7C-20FB30BF01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6020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4BBD1-1607-4C66-858D-C4D83D321983}" type="datetimeFigureOut">
              <a:rPr lang="zh-CN" altLang="en-US" smtClean="0"/>
              <a:t>2020/4/17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09AE0-96BA-41A8-9C7C-20FB30BF01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3811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4BBD1-1607-4C66-858D-C4D83D321983}" type="datetimeFigureOut">
              <a:rPr lang="zh-CN" altLang="en-US" smtClean="0"/>
              <a:t>2020/4/17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09AE0-96BA-41A8-9C7C-20FB30BF01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3955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4BBD1-1607-4C66-858D-C4D83D321983}" type="datetimeFigureOut">
              <a:rPr lang="zh-CN" altLang="en-US" smtClean="0"/>
              <a:t>2020/4/17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09AE0-96BA-41A8-9C7C-20FB30BF01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3724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4BBD1-1607-4C66-858D-C4D83D321983}" type="datetimeFigureOut">
              <a:rPr lang="zh-CN" altLang="en-US" smtClean="0"/>
              <a:t>2020/4/17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09AE0-96BA-41A8-9C7C-20FB30BF01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0878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4BBD1-1607-4C66-858D-C4D83D321983}" type="datetimeFigureOut">
              <a:rPr lang="zh-CN" altLang="en-US" smtClean="0"/>
              <a:t>2020/4/17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09AE0-96BA-41A8-9C7C-20FB30BF01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3459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4BBD1-1607-4C66-858D-C4D83D321983}" type="datetimeFigureOut">
              <a:rPr lang="zh-CN" altLang="en-US" smtClean="0"/>
              <a:t>2020/4/17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09AE0-96BA-41A8-9C7C-20FB30BF01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0331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4BBD1-1607-4C66-858D-C4D83D321983}" type="datetimeFigureOut">
              <a:rPr lang="zh-CN" altLang="en-US" smtClean="0"/>
              <a:t>2020/4/17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09AE0-96BA-41A8-9C7C-20FB30BF01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4153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4BBD1-1607-4C66-858D-C4D83D321983}" type="datetimeFigureOut">
              <a:rPr lang="zh-CN" altLang="en-US" smtClean="0"/>
              <a:t>2020/4/17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09AE0-96BA-41A8-9C7C-20FB30BF01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5918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44BBD1-1607-4C66-858D-C4D83D321983}" type="datetimeFigureOut">
              <a:rPr lang="zh-CN" altLang="en-US" smtClean="0"/>
              <a:t>2020/4/17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609AE0-96BA-41A8-9C7C-20FB30BF01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0773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2073" y="71562"/>
            <a:ext cx="5231725" cy="6546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887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6173" y="71562"/>
            <a:ext cx="6064321" cy="685800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2356173" y="238539"/>
            <a:ext cx="4147994" cy="57249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箭头连接符 11"/>
          <p:cNvCxnSpPr/>
          <p:nvPr/>
        </p:nvCxnSpPr>
        <p:spPr>
          <a:xfrm flipV="1">
            <a:off x="1749287" y="954157"/>
            <a:ext cx="606886" cy="7952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V="1">
            <a:off x="1749287" y="6608859"/>
            <a:ext cx="606886" cy="7952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2186609" y="1081379"/>
            <a:ext cx="5319423" cy="76332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2186609" y="1963974"/>
            <a:ext cx="5319423" cy="332364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2186609" y="5351228"/>
            <a:ext cx="5319423" cy="117679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015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5" grpId="0" animBg="1"/>
      <p:bldP spid="16" grpId="0" animBg="1"/>
      <p:bldP spid="17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宽屏</PresentationFormat>
  <Paragraphs>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Xin Hao</dc:creator>
  <cp:lastModifiedBy>Xin Hao</cp:lastModifiedBy>
  <cp:revision>1</cp:revision>
  <dcterms:created xsi:type="dcterms:W3CDTF">2020-04-17T02:29:24Z</dcterms:created>
  <dcterms:modified xsi:type="dcterms:W3CDTF">2020-04-17T02:34:00Z</dcterms:modified>
</cp:coreProperties>
</file>