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1EF13-496D-4D21-85B1-D9465E0B6A44}" type="datetimeFigureOut">
              <a:rPr lang="zh-TW" altLang="en-US" smtClean="0"/>
              <a:t>2024/5/11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B3AA4-1126-45C6-A9FB-EC2BA2093F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5272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1EF13-496D-4D21-85B1-D9465E0B6A44}" type="datetimeFigureOut">
              <a:rPr lang="zh-TW" altLang="en-US" smtClean="0"/>
              <a:t>2024/5/11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B3AA4-1126-45C6-A9FB-EC2BA2093F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5661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1EF13-496D-4D21-85B1-D9465E0B6A44}" type="datetimeFigureOut">
              <a:rPr lang="zh-TW" altLang="en-US" smtClean="0"/>
              <a:t>2024/5/11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B3AA4-1126-45C6-A9FB-EC2BA2093F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6363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1EF13-496D-4D21-85B1-D9465E0B6A44}" type="datetimeFigureOut">
              <a:rPr lang="zh-TW" altLang="en-US" smtClean="0"/>
              <a:t>2024/5/11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B3AA4-1126-45C6-A9FB-EC2BA2093F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6798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1EF13-496D-4D21-85B1-D9465E0B6A44}" type="datetimeFigureOut">
              <a:rPr lang="zh-TW" altLang="en-US" smtClean="0"/>
              <a:t>2024/5/11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B3AA4-1126-45C6-A9FB-EC2BA2093F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4437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1EF13-496D-4D21-85B1-D9465E0B6A44}" type="datetimeFigureOut">
              <a:rPr lang="zh-TW" altLang="en-US" smtClean="0"/>
              <a:t>2024/5/11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B3AA4-1126-45C6-A9FB-EC2BA2093F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0628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1EF13-496D-4D21-85B1-D9465E0B6A44}" type="datetimeFigureOut">
              <a:rPr lang="zh-TW" altLang="en-US" smtClean="0"/>
              <a:t>2024/5/11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B3AA4-1126-45C6-A9FB-EC2BA2093F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0947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1EF13-496D-4D21-85B1-D9465E0B6A44}" type="datetimeFigureOut">
              <a:rPr lang="zh-TW" altLang="en-US" smtClean="0"/>
              <a:t>2024/5/11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B3AA4-1126-45C6-A9FB-EC2BA2093F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9775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1EF13-496D-4D21-85B1-D9465E0B6A44}" type="datetimeFigureOut">
              <a:rPr lang="zh-TW" altLang="en-US" smtClean="0"/>
              <a:t>2024/5/11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B3AA4-1126-45C6-A9FB-EC2BA2093F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7839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1EF13-496D-4D21-85B1-D9465E0B6A44}" type="datetimeFigureOut">
              <a:rPr lang="zh-TW" altLang="en-US" smtClean="0"/>
              <a:t>2024/5/11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B3AA4-1126-45C6-A9FB-EC2BA2093F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9050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1EF13-496D-4D21-85B1-D9465E0B6A44}" type="datetimeFigureOut">
              <a:rPr lang="zh-TW" altLang="en-US" smtClean="0"/>
              <a:t>2024/5/11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B3AA4-1126-45C6-A9FB-EC2BA2093F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314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1EF13-496D-4D21-85B1-D9465E0B6A44}" type="datetimeFigureOut">
              <a:rPr lang="zh-TW" altLang="en-US" smtClean="0"/>
              <a:t>2024/5/11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1B3AA4-1126-45C6-A9FB-EC2BA2093F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4795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605244" y="266394"/>
            <a:ext cx="1920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restaurant </a:t>
            </a:r>
            <a:r>
              <a:rPr lang="en-US" altLang="zh-TW" b="1" dirty="0" smtClean="0"/>
              <a:t>Story</a:t>
            </a:r>
            <a:endParaRPr lang="en-US" altLang="zh-TW" dirty="0" smtClean="0"/>
          </a:p>
        </p:txBody>
      </p:sp>
      <p:sp>
        <p:nvSpPr>
          <p:cNvPr id="5" name="文字方塊 4"/>
          <p:cNvSpPr txBox="1"/>
          <p:nvPr/>
        </p:nvSpPr>
        <p:spPr>
          <a:xfrm>
            <a:off x="2525486" y="266394"/>
            <a:ext cx="343074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CRUD</a:t>
            </a:r>
            <a:r>
              <a:rPr lang="zh-TW" altLang="en-US" dirty="0" smtClean="0"/>
              <a:t> </a:t>
            </a:r>
            <a:r>
              <a:rPr lang="en-US" altLang="zh-TW" dirty="0" smtClean="0"/>
              <a:t>:</a:t>
            </a:r>
            <a:r>
              <a:rPr lang="zh-TW" altLang="en-US" dirty="0" smtClean="0"/>
              <a:t> 新增、遊覽、修改、刪除</a:t>
            </a:r>
            <a:endParaRPr lang="en-US" altLang="zh-TW" dirty="0" smtClean="0"/>
          </a:p>
          <a:p>
            <a:endParaRPr lang="en-US" altLang="zh-TW" dirty="0" smtClean="0"/>
          </a:p>
          <a:p>
            <a:pPr marL="342900" indent="-342900">
              <a:buAutoNum type="arabicPeriod"/>
            </a:pPr>
            <a:r>
              <a:rPr lang="zh-TW" altLang="en-US" dirty="0" smtClean="0"/>
              <a:t>使用者可以新增一筆資料</a:t>
            </a:r>
            <a:endParaRPr lang="en-US" altLang="zh-TW" dirty="0" smtClean="0"/>
          </a:p>
          <a:p>
            <a:pPr marL="342900" indent="-342900">
              <a:buAutoNum type="arabicPeriod"/>
            </a:pPr>
            <a:r>
              <a:rPr lang="zh-TW" altLang="en-US" dirty="0" smtClean="0"/>
              <a:t>使用者可以遊覽一筆資料</a:t>
            </a:r>
            <a:endParaRPr lang="en-US" altLang="zh-TW" dirty="0" smtClean="0"/>
          </a:p>
          <a:p>
            <a:pPr marL="342900" indent="-342900">
              <a:buFontTx/>
              <a:buAutoNum type="arabicPeriod"/>
            </a:pPr>
            <a:r>
              <a:rPr lang="zh-TW" altLang="en-US" dirty="0" smtClean="0"/>
              <a:t>使用者可以遊覽全部資料</a:t>
            </a:r>
            <a:endParaRPr lang="en-US" altLang="zh-TW" dirty="0" smtClean="0"/>
          </a:p>
          <a:p>
            <a:pPr marL="342900" indent="-342900">
              <a:buFontTx/>
              <a:buAutoNum type="arabicPeriod"/>
            </a:pPr>
            <a:r>
              <a:rPr lang="zh-TW" altLang="en-US" dirty="0" smtClean="0"/>
              <a:t>使用者可以修改單筆資料</a:t>
            </a:r>
            <a:endParaRPr lang="en-US" altLang="zh-TW" dirty="0" smtClean="0"/>
          </a:p>
          <a:p>
            <a:pPr marL="342900" indent="-342900">
              <a:buFontTx/>
              <a:buAutoNum type="arabicPeriod"/>
            </a:pPr>
            <a:r>
              <a:rPr lang="zh-TW" altLang="en-US" dirty="0" smtClean="0"/>
              <a:t>使用者可以刪除一筆資料</a:t>
            </a:r>
          </a:p>
        </p:txBody>
      </p:sp>
    </p:spTree>
    <p:extLst>
      <p:ext uri="{BB962C8B-B14F-4D97-AF65-F5344CB8AC3E}">
        <p14:creationId xmlns:p14="http://schemas.microsoft.com/office/powerpoint/2010/main" val="1016066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群組 101"/>
          <p:cNvGrpSpPr/>
          <p:nvPr/>
        </p:nvGrpSpPr>
        <p:grpSpPr>
          <a:xfrm>
            <a:off x="3761375" y="280590"/>
            <a:ext cx="5441757" cy="6196171"/>
            <a:chOff x="1494425" y="191588"/>
            <a:chExt cx="5441757" cy="6196171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8287" y="191588"/>
              <a:ext cx="2123120" cy="2792511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7814" y="3570515"/>
              <a:ext cx="1888368" cy="2726211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7615" y="3570515"/>
              <a:ext cx="2149651" cy="2817244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00200" y="374468"/>
              <a:ext cx="1594885" cy="242675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10" name="橢圓 9"/>
            <p:cNvSpPr/>
            <p:nvPr/>
          </p:nvSpPr>
          <p:spPr>
            <a:xfrm>
              <a:off x="2419350" y="1035050"/>
              <a:ext cx="184150" cy="133350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cxnSp>
          <p:nvCxnSpPr>
            <p:cNvPr id="17" name="直線接點 16"/>
            <p:cNvCxnSpPr/>
            <p:nvPr/>
          </p:nvCxnSpPr>
          <p:spPr>
            <a:xfrm flipV="1">
              <a:off x="2511425" y="685800"/>
              <a:ext cx="0" cy="34925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/>
            <p:nvPr/>
          </p:nvCxnSpPr>
          <p:spPr>
            <a:xfrm flipH="1">
              <a:off x="2416808" y="4834930"/>
              <a:ext cx="2181317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/>
            <p:nvPr/>
          </p:nvCxnSpPr>
          <p:spPr>
            <a:xfrm>
              <a:off x="1497874" y="685800"/>
              <a:ext cx="0" cy="3842657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單箭頭接點 26"/>
            <p:cNvCxnSpPr/>
            <p:nvPr/>
          </p:nvCxnSpPr>
          <p:spPr>
            <a:xfrm>
              <a:off x="1506583" y="4528457"/>
              <a:ext cx="251704" cy="0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橢圓 27"/>
            <p:cNvSpPr/>
            <p:nvPr/>
          </p:nvSpPr>
          <p:spPr>
            <a:xfrm>
              <a:off x="2632518" y="1035050"/>
              <a:ext cx="184150" cy="133350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9" name="直線接點 28"/>
            <p:cNvCxnSpPr/>
            <p:nvPr/>
          </p:nvCxnSpPr>
          <p:spPr>
            <a:xfrm flipV="1">
              <a:off x="2724593" y="685800"/>
              <a:ext cx="0" cy="34925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單箭頭接點 32"/>
            <p:cNvCxnSpPr/>
            <p:nvPr/>
          </p:nvCxnSpPr>
          <p:spPr>
            <a:xfrm>
              <a:off x="2713621" y="685800"/>
              <a:ext cx="2334193" cy="0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橢圓 37"/>
            <p:cNvSpPr/>
            <p:nvPr/>
          </p:nvSpPr>
          <p:spPr>
            <a:xfrm>
              <a:off x="2540443" y="4352330"/>
              <a:ext cx="184150" cy="13335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0" name="直線單箭頭接點 39"/>
            <p:cNvCxnSpPr/>
            <p:nvPr/>
          </p:nvCxnSpPr>
          <p:spPr>
            <a:xfrm flipV="1">
              <a:off x="2632518" y="3092048"/>
              <a:ext cx="0" cy="126773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橢圓 40"/>
            <p:cNvSpPr/>
            <p:nvPr/>
          </p:nvSpPr>
          <p:spPr>
            <a:xfrm>
              <a:off x="2731667" y="4352330"/>
              <a:ext cx="184150" cy="13335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2" name="直線單箭頭接點 41"/>
            <p:cNvCxnSpPr/>
            <p:nvPr/>
          </p:nvCxnSpPr>
          <p:spPr>
            <a:xfrm flipV="1">
              <a:off x="2841647" y="3092048"/>
              <a:ext cx="0" cy="126773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橢圓 42"/>
            <p:cNvSpPr/>
            <p:nvPr/>
          </p:nvSpPr>
          <p:spPr>
            <a:xfrm>
              <a:off x="2324733" y="4352330"/>
              <a:ext cx="184150" cy="13335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4" name="直線接點 43"/>
            <p:cNvCxnSpPr/>
            <p:nvPr/>
          </p:nvCxnSpPr>
          <p:spPr>
            <a:xfrm flipV="1">
              <a:off x="2416808" y="4485680"/>
              <a:ext cx="0" cy="34925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接點 45"/>
            <p:cNvCxnSpPr/>
            <p:nvPr/>
          </p:nvCxnSpPr>
          <p:spPr>
            <a:xfrm>
              <a:off x="4598125" y="1332411"/>
              <a:ext cx="0" cy="350251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單箭頭接點 49"/>
            <p:cNvCxnSpPr/>
            <p:nvPr/>
          </p:nvCxnSpPr>
          <p:spPr>
            <a:xfrm flipV="1">
              <a:off x="4598125" y="1332411"/>
              <a:ext cx="449689" cy="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接點 52"/>
            <p:cNvCxnSpPr/>
            <p:nvPr/>
          </p:nvCxnSpPr>
          <p:spPr>
            <a:xfrm flipH="1" flipV="1">
              <a:off x="1494425" y="685799"/>
              <a:ext cx="1014459" cy="1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橢圓 55"/>
            <p:cNvSpPr/>
            <p:nvPr/>
          </p:nvSpPr>
          <p:spPr>
            <a:xfrm>
              <a:off x="2072769" y="752475"/>
              <a:ext cx="403858" cy="215900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8" name="直線接點 57"/>
            <p:cNvCxnSpPr>
              <a:stCxn id="56" idx="6"/>
            </p:cNvCxnSpPr>
            <p:nvPr/>
          </p:nvCxnSpPr>
          <p:spPr>
            <a:xfrm>
              <a:off x="2476627" y="860425"/>
              <a:ext cx="1790573" cy="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接點 61"/>
            <p:cNvCxnSpPr/>
            <p:nvPr/>
          </p:nvCxnSpPr>
          <p:spPr>
            <a:xfrm flipH="1">
              <a:off x="4267200" y="855868"/>
              <a:ext cx="7075" cy="4649582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單箭頭接點 63"/>
            <p:cNvCxnSpPr/>
            <p:nvPr/>
          </p:nvCxnSpPr>
          <p:spPr>
            <a:xfrm>
              <a:off x="4274275" y="5505450"/>
              <a:ext cx="666109" cy="0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橢圓 66"/>
            <p:cNvSpPr/>
            <p:nvPr/>
          </p:nvSpPr>
          <p:spPr>
            <a:xfrm>
              <a:off x="5699827" y="4218980"/>
              <a:ext cx="184150" cy="133350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8" name="直線接點 67"/>
            <p:cNvCxnSpPr>
              <a:endCxn id="67" idx="0"/>
            </p:cNvCxnSpPr>
            <p:nvPr/>
          </p:nvCxnSpPr>
          <p:spPr>
            <a:xfrm>
              <a:off x="5791902" y="3180659"/>
              <a:ext cx="0" cy="1038321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接點 70"/>
            <p:cNvCxnSpPr/>
            <p:nvPr/>
          </p:nvCxnSpPr>
          <p:spPr>
            <a:xfrm>
              <a:off x="3230880" y="3180659"/>
              <a:ext cx="2561022" cy="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單箭頭接點 72"/>
            <p:cNvCxnSpPr/>
            <p:nvPr/>
          </p:nvCxnSpPr>
          <p:spPr>
            <a:xfrm flipH="1" flipV="1">
              <a:off x="3226878" y="3037237"/>
              <a:ext cx="4003" cy="143422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橢圓 75"/>
            <p:cNvSpPr/>
            <p:nvPr/>
          </p:nvSpPr>
          <p:spPr>
            <a:xfrm>
              <a:off x="5737668" y="939800"/>
              <a:ext cx="184150" cy="133350"/>
            </a:xfrm>
            <a:prstGeom prst="ellipse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78" name="直線單箭頭接點 77"/>
            <p:cNvCxnSpPr/>
            <p:nvPr/>
          </p:nvCxnSpPr>
          <p:spPr>
            <a:xfrm flipH="1">
              <a:off x="3940877" y="1707049"/>
              <a:ext cx="2133341" cy="1"/>
            </a:xfrm>
            <a:prstGeom prst="straightConnector1">
              <a:avLst/>
            </a:prstGeom>
            <a:ln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線接點 79"/>
            <p:cNvCxnSpPr/>
            <p:nvPr/>
          </p:nvCxnSpPr>
          <p:spPr>
            <a:xfrm>
              <a:off x="5829743" y="1101725"/>
              <a:ext cx="0" cy="469900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接點 84"/>
            <p:cNvCxnSpPr/>
            <p:nvPr/>
          </p:nvCxnSpPr>
          <p:spPr>
            <a:xfrm>
              <a:off x="6074218" y="1087159"/>
              <a:ext cx="0" cy="619890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橢圓 87"/>
            <p:cNvSpPr/>
            <p:nvPr/>
          </p:nvSpPr>
          <p:spPr>
            <a:xfrm>
              <a:off x="5964196" y="950633"/>
              <a:ext cx="184150" cy="133350"/>
            </a:xfrm>
            <a:prstGeom prst="ellipse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1" name="直線接點 90"/>
            <p:cNvCxnSpPr/>
            <p:nvPr/>
          </p:nvCxnSpPr>
          <p:spPr>
            <a:xfrm flipH="1">
              <a:off x="4829175" y="1571625"/>
              <a:ext cx="1000568" cy="0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接點 94"/>
            <p:cNvCxnSpPr/>
            <p:nvPr/>
          </p:nvCxnSpPr>
          <p:spPr>
            <a:xfrm>
              <a:off x="4829175" y="1571625"/>
              <a:ext cx="0" cy="3590925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單箭頭接點 97"/>
            <p:cNvCxnSpPr/>
            <p:nvPr/>
          </p:nvCxnSpPr>
          <p:spPr>
            <a:xfrm flipH="1">
              <a:off x="4105275" y="5162550"/>
              <a:ext cx="723901" cy="0"/>
            </a:xfrm>
            <a:prstGeom prst="straightConnector1">
              <a:avLst/>
            </a:prstGeom>
            <a:ln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文字方塊 100"/>
          <p:cNvSpPr txBox="1"/>
          <p:nvPr/>
        </p:nvSpPr>
        <p:spPr>
          <a:xfrm>
            <a:off x="536718" y="292695"/>
            <a:ext cx="2682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/>
              <a:t>Wireframe &amp; User Flow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65291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/>
          <p:nvPr/>
        </p:nvSpPr>
        <p:spPr>
          <a:xfrm>
            <a:off x="605244" y="266394"/>
            <a:ext cx="4480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/>
              <a:t>RESTful </a:t>
            </a:r>
            <a:r>
              <a:rPr lang="zh-TW" altLang="en-US" b="1" dirty="0" smtClean="0"/>
              <a:t>路由設計</a:t>
            </a:r>
            <a:r>
              <a:rPr lang="en-US" altLang="zh-TW" b="1" dirty="0" smtClean="0">
                <a:solidFill>
                  <a:srgbClr val="FF0000"/>
                </a:solidFill>
              </a:rPr>
              <a:t>(</a:t>
            </a:r>
            <a:r>
              <a:rPr lang="zh-TW" altLang="en-US" b="1" dirty="0">
                <a:solidFill>
                  <a:srgbClr val="FF0000"/>
                </a:solidFill>
              </a:rPr>
              <a:t>紅</a:t>
            </a:r>
            <a:r>
              <a:rPr lang="zh-TW" altLang="en-US" b="1" dirty="0" smtClean="0">
                <a:solidFill>
                  <a:srgbClr val="FF0000"/>
                </a:solidFill>
              </a:rPr>
              <a:t>體字表示要注意的地方</a:t>
            </a:r>
            <a:r>
              <a:rPr lang="en-US" altLang="zh-TW" b="1" dirty="0" smtClean="0">
                <a:solidFill>
                  <a:srgbClr val="FF0000"/>
                </a:solidFill>
              </a:rPr>
              <a:t>)</a:t>
            </a:r>
            <a:endParaRPr lang="en-US" altLang="zh-TW" dirty="0" smtClean="0">
              <a:solidFill>
                <a:srgbClr val="FF0000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4046753"/>
              </p:ext>
            </p:extLst>
          </p:nvPr>
        </p:nvGraphicFramePr>
        <p:xfrm>
          <a:off x="2481943" y="1123406"/>
          <a:ext cx="8127999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41569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操作動作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Verb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URL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取得 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restaurants 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清單頁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/restaurants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取得 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restaurants 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新增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頁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/restaurants/new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取得 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restaurants 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項目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頁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GET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/restaurants/: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取得 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restaurants 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編輯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頁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GET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/restaurants/: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r>
                        <a:rPr lang="en-US" altLang="zh-TW" sz="18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/edit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新增 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restaurant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POST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/restaurants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編輯 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restaurant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PUT</a:t>
                      </a:r>
                      <a:endParaRPr lang="zh-TW" alt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/restaurants/: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刪除 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restaurant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DELETE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/restaurants/: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endParaRPr lang="zh-TW" alt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3317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2359890" y="1395268"/>
            <a:ext cx="1663469" cy="2136965"/>
            <a:chOff x="886691" y="2299855"/>
            <a:chExt cx="1496292" cy="2022763"/>
          </a:xfrm>
        </p:grpSpPr>
        <p:sp>
          <p:nvSpPr>
            <p:cNvPr id="2" name="矩形 1"/>
            <p:cNvSpPr/>
            <p:nvPr/>
          </p:nvSpPr>
          <p:spPr>
            <a:xfrm>
              <a:off x="886692" y="2299855"/>
              <a:ext cx="1496291" cy="4064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err="1" smtClean="0"/>
                <a:t>Todo</a:t>
              </a:r>
              <a:endParaRPr lang="zh-TW" altLang="en-US" dirty="0"/>
            </a:p>
          </p:txBody>
        </p:sp>
        <p:sp>
          <p:nvSpPr>
            <p:cNvPr id="21" name="矩形 20"/>
            <p:cNvSpPr/>
            <p:nvPr/>
          </p:nvSpPr>
          <p:spPr>
            <a:xfrm>
              <a:off x="886692" y="2706255"/>
              <a:ext cx="1496291" cy="406400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PK : id</a:t>
              </a:r>
              <a:endParaRPr lang="zh-TW" altLang="en-US" dirty="0"/>
            </a:p>
          </p:txBody>
        </p:sp>
        <p:sp>
          <p:nvSpPr>
            <p:cNvPr id="22" name="矩形 21"/>
            <p:cNvSpPr/>
            <p:nvPr/>
          </p:nvSpPr>
          <p:spPr>
            <a:xfrm>
              <a:off x="886692" y="3112655"/>
              <a:ext cx="1496291" cy="406400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name</a:t>
              </a:r>
              <a:endParaRPr lang="zh-TW" altLang="en-US" dirty="0"/>
            </a:p>
          </p:txBody>
        </p:sp>
        <p:sp>
          <p:nvSpPr>
            <p:cNvPr id="37" name="矩形 36"/>
            <p:cNvSpPr/>
            <p:nvPr/>
          </p:nvSpPr>
          <p:spPr>
            <a:xfrm>
              <a:off x="886691" y="3519055"/>
              <a:ext cx="1496291" cy="406400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err="1" smtClean="0"/>
                <a:t>createdAt</a:t>
              </a:r>
              <a:endParaRPr lang="zh-TW" altLang="en-US" dirty="0"/>
            </a:p>
          </p:txBody>
        </p:sp>
        <p:sp>
          <p:nvSpPr>
            <p:cNvPr id="38" name="矩形 37"/>
            <p:cNvSpPr/>
            <p:nvPr/>
          </p:nvSpPr>
          <p:spPr>
            <a:xfrm>
              <a:off x="886691" y="3916218"/>
              <a:ext cx="1496291" cy="406400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err="1" smtClean="0"/>
                <a:t>updatedAt</a:t>
              </a:r>
              <a:endParaRPr lang="zh-TW" altLang="en-US" dirty="0"/>
            </a:p>
          </p:txBody>
        </p:sp>
      </p:grpSp>
      <p:sp>
        <p:nvSpPr>
          <p:cNvPr id="3" name="文字方塊 2"/>
          <p:cNvSpPr txBox="1"/>
          <p:nvPr/>
        </p:nvSpPr>
        <p:spPr>
          <a:xfrm>
            <a:off x="731519" y="748937"/>
            <a:ext cx="1872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/>
              <a:t>規劃 </a:t>
            </a:r>
            <a:r>
              <a:rPr lang="en-US" altLang="zh-TW" b="1" dirty="0"/>
              <a:t>Schema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11710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852335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待處理的問題 </a:t>
            </a:r>
            <a:r>
              <a:rPr lang="en-US" altLang="zh-TW" dirty="0" smtClean="0"/>
              <a:t>:</a:t>
            </a:r>
          </a:p>
          <a:p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在使用 </a:t>
            </a:r>
            <a:r>
              <a:rPr lang="en-US" altLang="zh-TW" dirty="0" err="1"/>
              <a:t>sequelize</a:t>
            </a:r>
            <a:r>
              <a:rPr lang="en-US" altLang="zh-TW" dirty="0"/>
              <a:t> </a:t>
            </a:r>
            <a:r>
              <a:rPr lang="zh-TW" altLang="en-US" dirty="0"/>
              <a:t>的套件過程中會在 </a:t>
            </a:r>
            <a:r>
              <a:rPr lang="en-US" altLang="zh-TW" dirty="0"/>
              <a:t>console.log </a:t>
            </a:r>
            <a:r>
              <a:rPr lang="zh-TW" altLang="en-US" dirty="0"/>
              <a:t>印出 </a:t>
            </a:r>
            <a:r>
              <a:rPr lang="en-US" altLang="zh-TW" dirty="0"/>
              <a:t>SQL </a:t>
            </a:r>
            <a:r>
              <a:rPr lang="zh-TW" altLang="en-US" dirty="0"/>
              <a:t>指令</a:t>
            </a:r>
            <a:r>
              <a:rPr lang="zh-TW" altLang="en-US" dirty="0" smtClean="0"/>
              <a:t>，</a:t>
            </a:r>
            <a:endParaRPr lang="en-US" altLang="zh-TW" dirty="0" smtClean="0"/>
          </a:p>
          <a:p>
            <a:r>
              <a:rPr lang="zh-TW" altLang="en-US" dirty="0" smtClean="0"/>
              <a:t>       如：</a:t>
            </a:r>
            <a:r>
              <a:rPr lang="en-US" altLang="zh-TW" dirty="0"/>
              <a:t>INSERT INTO </a:t>
            </a:r>
            <a:r>
              <a:rPr lang="en-US" altLang="zh-TW" dirty="0" err="1"/>
              <a:t>Todos</a:t>
            </a:r>
            <a:r>
              <a:rPr lang="en-US" altLang="zh-TW" dirty="0"/>
              <a:t> (id, name, </a:t>
            </a:r>
            <a:r>
              <a:rPr lang="en-US" altLang="zh-TW" dirty="0" err="1"/>
              <a:t>createdAt</a:t>
            </a:r>
            <a:r>
              <a:rPr lang="en-US" altLang="zh-TW" dirty="0"/>
              <a:t>, </a:t>
            </a:r>
            <a:r>
              <a:rPr lang="en-US" altLang="zh-TW" dirty="0" err="1"/>
              <a:t>updatedAt</a:t>
            </a:r>
            <a:r>
              <a:rPr lang="en-US" altLang="zh-TW" dirty="0"/>
              <a:t>) VALUES (DEFAULT</a:t>
            </a:r>
            <a:r>
              <a:rPr lang="en-US" altLang="zh-TW" dirty="0" smtClean="0"/>
              <a:t>,?,?,?);</a:t>
            </a:r>
            <a:r>
              <a:rPr lang="zh-TW" altLang="en-US" dirty="0" smtClean="0"/>
              <a:t> 。</a:t>
            </a:r>
            <a:endParaRPr lang="en-US" altLang="zh-TW" dirty="0" smtClean="0"/>
          </a:p>
          <a:p>
            <a:r>
              <a:rPr lang="zh-TW" altLang="en-US" dirty="0" smtClean="0"/>
              <a:t>       請問</a:t>
            </a:r>
            <a:r>
              <a:rPr lang="en-US" altLang="zh-TW" dirty="0" smtClean="0"/>
              <a:t>?</a:t>
            </a:r>
            <a:r>
              <a:rPr lang="zh-TW" altLang="en-US" dirty="0"/>
              <a:t>不顯示出來有什麼可能的原因？請問可以到官方文件找到如何關 </a:t>
            </a:r>
            <a:r>
              <a:rPr lang="en-US" altLang="zh-TW" dirty="0"/>
              <a:t>logging</a:t>
            </a:r>
            <a:r>
              <a:rPr lang="zh-TW" altLang="en-US" dirty="0"/>
              <a:t>？</a:t>
            </a:r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570702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184</Words>
  <Application>Microsoft Office PowerPoint</Application>
  <PresentationFormat>寬螢幕</PresentationFormat>
  <Paragraphs>45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昀樺 謝</dc:creator>
  <cp:lastModifiedBy>昀樺 謝</cp:lastModifiedBy>
  <cp:revision>23</cp:revision>
  <dcterms:created xsi:type="dcterms:W3CDTF">2024-04-28T12:43:17Z</dcterms:created>
  <dcterms:modified xsi:type="dcterms:W3CDTF">2024-05-11T11:00:59Z</dcterms:modified>
</cp:coreProperties>
</file>