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4" r:id="rId6"/>
    <p:sldId id="261" r:id="rId7"/>
    <p:sldId id="263" r:id="rId8"/>
  </p:sldIdLst>
  <p:sldSz cx="6858000" cy="1219263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995601"/>
            <a:ext cx="5143500" cy="424523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6404551"/>
            <a:ext cx="5143500" cy="294400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6" y="649205"/>
            <a:ext cx="1478756" cy="1033365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649205"/>
            <a:ext cx="4350544" cy="1033365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3039975"/>
            <a:ext cx="5915025" cy="507226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8160227"/>
            <a:ext cx="5915025" cy="26673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8" y="3246026"/>
            <a:ext cx="2914650" cy="77368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863" y="3246026"/>
            <a:ext cx="2914650" cy="77368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49205"/>
            <a:ext cx="5915025" cy="235689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1" y="2989168"/>
            <a:ext cx="2901255" cy="146494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1" y="4454112"/>
            <a:ext cx="2901255" cy="655132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989168"/>
            <a:ext cx="2915543" cy="146494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4454112"/>
            <a:ext cx="2915543" cy="655132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812918"/>
            <a:ext cx="2211883" cy="284521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543" y="1755676"/>
            <a:ext cx="3471863" cy="866547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3658130"/>
            <a:ext cx="2211883" cy="677713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812918"/>
            <a:ext cx="2211883" cy="284521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5543" y="1755676"/>
            <a:ext cx="3471863" cy="866547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3658130"/>
            <a:ext cx="2211883" cy="677713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649205"/>
            <a:ext cx="5915025" cy="235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3246026"/>
            <a:ext cx="5915025" cy="7736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11301815"/>
            <a:ext cx="1543050" cy="649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11301815"/>
            <a:ext cx="2314575" cy="649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11301815"/>
            <a:ext cx="1543050" cy="649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60348" y="66958"/>
            <a:ext cx="4328041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/>
              <a:t>1/27/2016</a:t>
            </a:r>
            <a:endParaRPr lang="en-US" altLang="zh-CN" sz="1015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495" y="686435"/>
            <a:ext cx="5333365" cy="22294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" y="2915920"/>
            <a:ext cx="5323840" cy="20580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" y="4973955"/>
            <a:ext cx="5323840" cy="2286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" y="7259955"/>
            <a:ext cx="5371465" cy="24003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" y="9660255"/>
            <a:ext cx="5352415" cy="2009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15873" y="363786"/>
            <a:ext cx="4328041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/>
              <a:t>06/18/2016</a:t>
            </a:r>
            <a:endParaRPr lang="en-US" altLang="zh-CN" sz="1015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595" y="611505"/>
            <a:ext cx="5361940" cy="23710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0" y="2982595"/>
            <a:ext cx="5314315" cy="21996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20" y="5182235"/>
            <a:ext cx="5314315" cy="24472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20" y="7629525"/>
            <a:ext cx="5314950" cy="2066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20" y="9696450"/>
            <a:ext cx="5352415" cy="18567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11148" y="4230936"/>
            <a:ext cx="4328041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/>
              <a:t>11/16/2016</a:t>
            </a:r>
            <a:endParaRPr lang="en-US" altLang="zh-CN" sz="101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11148" y="4230936"/>
            <a:ext cx="4328041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/>
              <a:t>11/26/2016</a:t>
            </a:r>
            <a:endParaRPr lang="en-US" altLang="zh-CN" sz="101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11148" y="4230936"/>
            <a:ext cx="4328041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/>
              <a:t>12/02/2016</a:t>
            </a:r>
            <a:endParaRPr lang="en-US" altLang="zh-CN" sz="101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11148" y="4230936"/>
            <a:ext cx="4328041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/>
              <a:t>12/03/2016</a:t>
            </a:r>
            <a:endParaRPr lang="en-US" altLang="zh-CN" sz="101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WPS 演示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Microsoft YaHei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syh</cp:lastModifiedBy>
  <cp:revision>21</cp:revision>
  <dcterms:created xsi:type="dcterms:W3CDTF">2015-05-05T08:02:00Z</dcterms:created>
  <dcterms:modified xsi:type="dcterms:W3CDTF">2017-06-07T22:42:40Z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