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1/27/2016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960" y="1019175"/>
            <a:ext cx="7752080" cy="4819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06/18/2016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1860" y="1162050"/>
            <a:ext cx="7828280" cy="4533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11/16/2016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355" y="1238250"/>
            <a:ext cx="7780655" cy="43808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11/26/2016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4880" y="1271905"/>
            <a:ext cx="7761605" cy="4314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12/02/2016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910" y="1247775"/>
            <a:ext cx="7790180" cy="43618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12/03/2016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4405" y="1243330"/>
            <a:ext cx="7742555" cy="4371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syh</cp:lastModifiedBy>
  <cp:revision>24</cp:revision>
  <dcterms:created xsi:type="dcterms:W3CDTF">2015-05-05T08:02:00Z</dcterms:created>
  <dcterms:modified xsi:type="dcterms:W3CDTF">2017-06-21T00:59:40Z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