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4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1/27/2016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355" y="1076325"/>
            <a:ext cx="7780655" cy="4704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06/18/2016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0435" y="1152525"/>
            <a:ext cx="7771130" cy="45523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11/16/2016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4405" y="1123950"/>
            <a:ext cx="7742555" cy="46094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11/26/2016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7255" y="1295400"/>
            <a:ext cx="7856855" cy="4266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12/02/2016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7730" y="1238250"/>
            <a:ext cx="7875905" cy="43808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12/03/2016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7255" y="1219200"/>
            <a:ext cx="7856855" cy="4418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syh</cp:lastModifiedBy>
  <cp:revision>24</cp:revision>
  <dcterms:created xsi:type="dcterms:W3CDTF">2015-05-05T08:02:00Z</dcterms:created>
  <dcterms:modified xsi:type="dcterms:W3CDTF">2017-06-21T00:58:46Z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