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1/27/2016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238250"/>
            <a:ext cx="7790180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06/18/2016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1190625"/>
            <a:ext cx="7761605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11/16/2016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860" y="1224280"/>
            <a:ext cx="7828280" cy="4409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11/26/2016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930" y="1257300"/>
            <a:ext cx="7723505" cy="4342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12/02/2016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880" y="1114425"/>
            <a:ext cx="7761605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6485" y="111760"/>
            <a:ext cx="769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12/03/2016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214755"/>
            <a:ext cx="7875905" cy="4428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syh</cp:lastModifiedBy>
  <cp:revision>24</cp:revision>
  <dcterms:created xsi:type="dcterms:W3CDTF">2015-05-05T08:02:00Z</dcterms:created>
  <dcterms:modified xsi:type="dcterms:W3CDTF">2017-06-21T01:00:20Z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