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1233805"/>
            <a:ext cx="7571740" cy="4390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247775"/>
            <a:ext cx="7790180" cy="4361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143000"/>
            <a:ext cx="7790180" cy="4571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1190625"/>
            <a:ext cx="7818755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167130"/>
            <a:ext cx="7790180" cy="4523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1138555"/>
            <a:ext cx="7818755" cy="4580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23</cp:revision>
  <dcterms:created xsi:type="dcterms:W3CDTF">2015-05-05T08:02:00Z</dcterms:created>
  <dcterms:modified xsi:type="dcterms:W3CDTF">2017-06-21T01:00:48Z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