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930" y="1171575"/>
            <a:ext cx="772350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276350"/>
            <a:ext cx="7675880" cy="4304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1314450"/>
            <a:ext cx="7752080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138555"/>
            <a:ext cx="7799705" cy="4580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9485" y="1195705"/>
            <a:ext cx="7733030" cy="4466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1228725"/>
            <a:ext cx="7942580" cy="4399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36</cp:revision>
  <dcterms:created xsi:type="dcterms:W3CDTF">2015-05-05T08:02:00Z</dcterms:created>
  <dcterms:modified xsi:type="dcterms:W3CDTF">2017-06-21T05:10:23Z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