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4" r:id="rId6"/>
    <p:sldId id="267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1/27/2016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3930" y="1252855"/>
            <a:ext cx="7723505" cy="43522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06/18/2016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2810" y="1233805"/>
            <a:ext cx="7866380" cy="43903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11/16/2016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830" y="1186180"/>
            <a:ext cx="7799705" cy="4485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11/26/2016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7255" y="1205230"/>
            <a:ext cx="7856855" cy="44475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12/02/2016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4880" y="1252855"/>
            <a:ext cx="7761605" cy="43522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12/03/2016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7730" y="1148080"/>
            <a:ext cx="7875905" cy="4561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WPS 演示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Calibri Light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syh</cp:lastModifiedBy>
  <cp:revision>35</cp:revision>
  <dcterms:created xsi:type="dcterms:W3CDTF">2015-05-05T08:02:00Z</dcterms:created>
  <dcterms:modified xsi:type="dcterms:W3CDTF">2017-06-21T05:08:42Z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