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1129030"/>
            <a:ext cx="7771130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385" y="1247775"/>
            <a:ext cx="7809230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1224280"/>
            <a:ext cx="777113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162050"/>
            <a:ext cx="790448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385" y="1186180"/>
            <a:ext cx="780923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205230"/>
            <a:ext cx="7894955" cy="4447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34</cp:revision>
  <dcterms:created xsi:type="dcterms:W3CDTF">2015-05-05T08:02:00Z</dcterms:created>
  <dcterms:modified xsi:type="dcterms:W3CDTF">2017-06-21T05:10:15Z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