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205230"/>
            <a:ext cx="7761605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1281430"/>
            <a:ext cx="7894955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980" y="1186180"/>
            <a:ext cx="768540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100455"/>
            <a:ext cx="7904480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214755"/>
            <a:ext cx="7780655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1148080"/>
            <a:ext cx="8047355" cy="456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35</cp:revision>
  <dcterms:created xsi:type="dcterms:W3CDTF">2015-05-05T08:02:00Z</dcterms:created>
  <dcterms:modified xsi:type="dcterms:W3CDTF">2017-06-21T05:09:35Z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