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cd6cca1d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0cd6cca1d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cd6cca1d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0cd6cca1d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cd6cca1d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60cd6cca1d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cd6cca1d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0cd6cca1d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0cd6cca1d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60cd6cca1d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0cd6cca1d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60cd6cca1d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cd6cca1d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60cd6cca1d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0cd6cca1d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60cd6cca1d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0cca37c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0cca37c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0cd6cca1d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60cd6cca1d_1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cca37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cca37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0cd6cca1d_1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60cd6cca1d_1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0cd6cca1d_1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60cd6cca1d_1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0cd6cca1d_1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60cd6cca1d_1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0cd6cca1d_1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0cd6cca1d_1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0cd6cca1d_1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60cd6cca1d_1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0cca37c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0cca37c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0cd6cc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0cd6cc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0cd6cca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0cd6cca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0cd6cca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0cd6cca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0cd6cca1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0cd6cca1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cca37c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0cca37c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0cd6cca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0cd6cca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0cd6cc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0cd6cc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cca37c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cca37c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cca37c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cca37c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cd6cca1d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0cd6cca1d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0cd6cca1d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0cd6cca1d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cd6cca1d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60cd6cca1d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cd6cca1d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0cd6cca1d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About Fire Incidents	</a:t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2390275" y="2356175"/>
            <a:ext cx="6331500" cy="21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Harry He, Yang Sui, Jeff Zhang</a:t>
            </a:r>
            <a:br>
              <a:rPr lang="zh-C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 Big Data Era, Can we use Machine Learning to help improve our society?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59" y="-193557"/>
            <a:ext cx="9258600" cy="5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12" name="Google Shape;21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89"/>
            <a:ext cx="8836800" cy="5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Visualize and investigate the data set</a:t>
            </a:r>
            <a:endParaRPr/>
          </a:p>
        </p:txBody>
      </p:sp>
      <p:pic>
        <p:nvPicPr>
          <p:cNvPr id="218" name="Google Shape;21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970" y="1369219"/>
            <a:ext cx="7286100" cy="35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Converting important categorical features into binary columns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Extent of fire  (same room, beyond room, etc)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Fire Alarm status (operational, people’s reaction etc)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Fire Control Method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Sprinkler System status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Smoke Alarm status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Property Usage ( public facilities, residential , automobiles, other, etc)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Material first ignited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Etc.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Converting important categorical features into binary columns</a:t>
            </a:r>
            <a:endParaRPr/>
          </a:p>
        </p:txBody>
      </p:sp>
      <p:pic>
        <p:nvPicPr>
          <p:cNvPr id="230" name="Google Shape;23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630" y="1369219"/>
            <a:ext cx="6040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Converting important categorical features into binary columns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Engine response time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Fire under control time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Last unit clear time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These are some of the few numeric variables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Delete unclassified/undetermined data</a:t>
            </a:r>
            <a:endParaRPr/>
          </a:p>
        </p:txBody>
      </p:sp>
      <p:pic>
        <p:nvPicPr>
          <p:cNvPr id="242" name="Google Shape;242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1072" y="2183011"/>
            <a:ext cx="3421800" cy="16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Examine the summarization/correlation of features</a:t>
            </a:r>
            <a:endParaRPr/>
          </a:p>
        </p:txBody>
      </p:sp>
      <p:pic>
        <p:nvPicPr>
          <p:cNvPr id="248" name="Google Shape;24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118" y="1369219"/>
            <a:ext cx="6433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Regression</a:t>
            </a:r>
            <a:endParaRPr/>
          </a:p>
        </p:txBody>
      </p:sp>
      <p:sp>
        <p:nvSpPr>
          <p:cNvPr id="254" name="Google Shape;254;p4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Numerical target variable: Estimated Dollar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Tried number of models: </a:t>
            </a:r>
            <a:br>
              <a:rPr lang="zh-CN"/>
            </a:br>
            <a:r>
              <a:rPr lang="zh-CN"/>
              <a:t>- Linear Regression</a:t>
            </a:r>
            <a:br>
              <a:rPr lang="zh-CN"/>
            </a:br>
            <a:r>
              <a:rPr lang="zh-CN"/>
              <a:t>- Batch Gradient Descent</a:t>
            </a:r>
            <a:br>
              <a:rPr lang="zh-CN"/>
            </a:br>
            <a:r>
              <a:rPr lang="zh-CN"/>
              <a:t>- Stochastic Gradient Descent</a:t>
            </a:r>
            <a:br>
              <a:rPr lang="zh-CN"/>
            </a:br>
            <a:r>
              <a:rPr lang="zh-CN"/>
              <a:t>- SVM Regression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Re-examine the target variable and used manual tagging for classification modelling</a:t>
            </a:r>
            <a:endParaRPr/>
          </a:p>
        </p:txBody>
      </p:sp>
      <p:pic>
        <p:nvPicPr>
          <p:cNvPr descr="https://lh4.googleusercontent.com/_BRIXg4J9J6kmOg1LOp7aB5IzZc_zp0nPxOw_O7Zi9AWGoUaJAtYhlCgofczkHI3-Fg1EChNx3x-mEF-qmFqlfanMC_3BzN7FsFjDc0FENp4kRPz7r8Ls8Ge4gKEH67M9PYDf7M" id="261" name="Google Shape;261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399" y="1369219"/>
            <a:ext cx="52494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</a:t>
            </a:r>
            <a:endParaRPr/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Predict estimated damage from fire incident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Re-examine the target variable and used manual tagging for classification modelling</a:t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JP-ETNgB4GHMKsu53qeJzY4cgapPbZCWw7jt_bhkASdwPJkck5AV0TTFHymK7CeuiS65rQ8e8yfwlpZpdCtQBz55nhnVOwTWdMmk0zQu5QDm9pBhZZ3Adty4IbOBL-bLqsPuCb0" id="268" name="Google Shape;2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524" y="1161965"/>
            <a:ext cx="6716008" cy="387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Re-examine the target variable and used manual tagging for classification modelling</a:t>
            </a:r>
            <a:endParaRPr/>
          </a:p>
        </p:txBody>
      </p:sp>
      <p:pic>
        <p:nvPicPr>
          <p:cNvPr id="274" name="Google Shape;274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890" y="1705411"/>
            <a:ext cx="4300500" cy="23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Select sub-topics (reducing rows)</a:t>
            </a:r>
            <a:endParaRPr/>
          </a:p>
        </p:txBody>
      </p:sp>
      <p:pic>
        <p:nvPicPr>
          <p:cNvPr id="280" name="Google Shape;280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154" y="1369219"/>
            <a:ext cx="6583800" cy="32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Select sub-topics (reducing rows)</a:t>
            </a:r>
            <a:endParaRPr/>
          </a:p>
        </p:txBody>
      </p:sp>
      <p:pic>
        <p:nvPicPr>
          <p:cNvPr descr="https://lh6.googleusercontent.com/lXth8oIzdXyfqT4ExlvALSBGdskuwddzd9-XmXkBQgQtkADcbfEizAX1MPWnxL9I30VVc6VBhIRCwi7Z2i2CTD-IFrRbgAp1Wr_iJOaoaV-HZwkE6cbfmbwLou8moA6qCTQ8zH0" id="286" name="Google Shape;286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397" y="1369219"/>
            <a:ext cx="52134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Select sub-topics (reducing rows)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9SEVhYRAn7HM84iHPVfvHc6WSCc0s3V8Ab5wxUQmyu7XSwvuiLSZUgwe4I5on8cgv1zSOyv-_RITdK8588MbSO9i-u0VwISZ92vD5kyegIMrSxvOxww1EJsiUWSN0LY3UU0NDKQ" id="293" name="Google Shape;29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615" y="1224413"/>
            <a:ext cx="6150768" cy="3553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Classification</a:t>
            </a:r>
            <a:endParaRPr/>
          </a:p>
        </p:txBody>
      </p:sp>
      <p:sp>
        <p:nvSpPr>
          <p:cNvPr id="299" name="Google Shape;299;p4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Maybe it will work?</a:t>
            </a:r>
            <a:endParaRPr/>
          </a:p>
        </p:txBody>
      </p:sp>
      <p:sp>
        <p:nvSpPr>
          <p:cNvPr id="300" name="Google Shape;300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Tried number of models: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/>
              <a:t>-Pipeline</a:t>
            </a:r>
            <a:br>
              <a:rPr lang="zh-CN"/>
            </a:br>
            <a:r>
              <a:rPr lang="zh-CN"/>
              <a:t>- Logistic Regression</a:t>
            </a:r>
            <a:br>
              <a:rPr lang="zh-CN"/>
            </a:br>
            <a:r>
              <a:rPr lang="zh-CN"/>
              <a:t>- Decision Trees</a:t>
            </a:r>
            <a:br>
              <a:rPr lang="zh-CN"/>
            </a:br>
            <a:r>
              <a:rPr lang="zh-CN"/>
              <a:t>- Stochastic Gradient Descent</a:t>
            </a:r>
            <a:br>
              <a:rPr lang="zh-CN"/>
            </a:br>
            <a:r>
              <a:rPr lang="zh-CN"/>
              <a:t>- RandomForest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303217" y="37550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4363 Incidents, 75 Features.</a:t>
            </a:r>
            <a:endParaRPr/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8850"/>
            <a:ext cx="8839202" cy="17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675" y="115225"/>
            <a:ext cx="4945200" cy="46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0.368</a:t>
            </a:r>
            <a:endParaRPr/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50" y="102988"/>
            <a:ext cx="5447174" cy="39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00" y="462225"/>
            <a:ext cx="8636050" cy="40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Estimate damage quickly and cheaply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Gain insight into what factors lead to high dollar loss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00" y="115225"/>
            <a:ext cx="7250404" cy="39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Conclusions</a:t>
            </a:r>
            <a:endParaRPr/>
          </a:p>
        </p:txBody>
      </p:sp>
      <p:sp>
        <p:nvSpPr>
          <p:cNvPr id="336" name="Google Shape;336;p5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 in progress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Learning experience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Need better exploration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Many areas to improve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Need much more practice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</a:t>
            </a:r>
            <a:endParaRPr/>
          </a:p>
        </p:txBody>
      </p:sp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Toronto Fire Services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Quantified information on 12,000 fire incidents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Preparation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zh-CN"/>
              <a:t>Feature Engineering</a:t>
            </a:r>
            <a:br>
              <a:rPr lang="zh-CN"/>
            </a:br>
            <a:endParaRPr/>
          </a:p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Feature Engineering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1. Download additional/accessory data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2. Visualize and investigate the data set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3. Converting important categorical features into binary columns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4. Delete unclassified/undetermined data 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5. Examine the summarization/correlation of features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6. Re-examine the target variable and used manual tagging for classification modelling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6. Select sub-topics (reducing rows)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Download additional/accessory data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1. Fire hall location data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2. Canadian Census Dissemination Area (shape file)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3. Zoning by law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These information are used for the purpose of visualizing and understand the data better.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Visualize and investigate the data set 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1. Fire hall location data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2. Canadian Census Dissemination Area (shape file)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3. Zoning by law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These information are used for the purpose of visualizing and understand the data better.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