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A595-2A6B-41E8-BE43-67673C349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6BB27-12A0-442F-91CC-1B3D053D1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1ED67-F962-419A-B66A-1443CFC5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B08E3-3A28-483B-8CDB-28124007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F440E-E9B5-4DA9-AF32-D8FA72E9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7CAB4-4AA3-46CC-A48F-F1B5A0FF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A6B6E-9530-4515-8772-4C49AF2A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8B79A-F0D8-42E0-8FA3-1E7CE7A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182F5-DB7D-441A-B308-822C2C6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DFCFF-7153-4825-815D-725735D1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E15C2-F216-4A76-9C6D-71156BB4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968F3-DA34-47A5-94B9-18AB937B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DC735-5CC4-41A1-9A1F-4E9D93FE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ACB3-A065-49ED-9F98-470E80D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47FFC-F4F7-473E-BB62-479A17F8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5C203-A0C2-4D37-89D7-85B4C55F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C38C8-3988-44B7-844A-07A6F1ED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BD3A1-79E8-4F22-A8F3-AEF50756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45317-C9D2-4B9C-B5E6-45BA497D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FFCEE-115D-43B7-9948-E6A0B895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A563C-3CC0-463A-AF34-37B07703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2D99E-DFF4-49D2-94CB-8F68308C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0070-9670-406B-A349-EB5AFAF5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5DFFE-70FA-4AF6-8EFF-F36EBF64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FE5AF-1E5B-495E-B7BB-9FEE87D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36C30-28A0-4932-A55C-8E106CE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EA673-5112-443A-B5E0-28D47F2D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A1916-DB77-4DCA-97CE-00267C63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AF78A-F615-4438-9F16-16ACAF6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115F5-AAD4-46D3-8667-826985EF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6F84A-938B-475C-9D86-39DC9AC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B65CF-F882-415D-A729-91C80DE8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CC19-94BD-447E-B0DF-3F695301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4AD7F-DF56-4442-8225-F413C95F8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F76D3-D49E-4A8D-B971-BACB9211E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FC30C3-A2AF-4F52-B006-3A5289E3E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B0989-0623-41D0-A368-E7ECBFB4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F9221A-9AE4-4EF2-9EE1-5B39EE4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24715-E0CC-479A-A258-1DBFA19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34AE-F04F-4A1D-AB28-7CF2BBE7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B0BB2-4D74-441B-B421-4A6E3FAB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E8C97-59B0-4163-A8AF-8E481579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AC29B9-B41B-4824-BA9F-04387CD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616BC-FE7E-4F9B-AA24-2162E43A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A6E42-EACA-4FFA-8224-AF752784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B8D39-47FA-41BE-93C3-FBA12A10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6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4104-F488-49A9-A7BC-547521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FA06D-DE42-4DEC-8301-468A58AF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97C85-3B70-475D-BCE0-54B1A4B1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4B0F-F124-4F6D-8970-77BB9D0E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8239C-429F-4EE6-B528-AC17B270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0FCC5-1101-4918-B3BA-5E232930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E27C-C232-47EF-8DCA-129B405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E4E4D-B1BF-43AC-9BC1-618ED13A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29CB9-3280-4746-82B7-528D5CEE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2017E-4DC0-4E70-9437-8A978692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8D9EA-5B5E-4167-BA1A-F5502F25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955D6-916C-423F-A685-837B208A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294CDD-0FBF-434B-B283-19013B19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1A3BB-6F40-4992-8189-62F00ABD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B3806-632B-444D-AA34-D7E3AFA8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9F2E-DF3F-48ED-9B70-0F7B9A71FCCF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71C8E-64EF-4429-99C5-48EFF42C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44716-1338-4C66-9D4C-9237E681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66F2-3C4B-49B7-AFF4-224EAE04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0BB7-F522-43A3-B074-EADA20671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60838-161C-4CEB-B113-24FBECA1D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CB6C8-46AA-47C4-8CEA-DAAD6F799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E62F-8FD4-4C89-9E0E-E817BA1D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182000E-8612-4F6F-A20C-F24D8D08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42757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94898-21DA-490E-8D89-BD9A6A95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957CB1-58CF-4AA7-8261-BB71A0FC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12270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F530-1E9C-49A8-B67F-23C411A1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FED413-B7F2-44F7-A9A3-E6E1E0A9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12571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4A3B3-8860-4CA3-A001-C382F1A2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D6BD9-5875-40BA-9185-622F35BE7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34670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88E4-4449-4971-AAC2-BD74779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48B722-6BBB-4432-B891-939EBF3F9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107380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2ED67-021D-461C-BA9D-5E5B176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552147-EA64-4DED-8933-D5EB0021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26148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29B1-9035-4E27-933B-62266713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1A2B8-13B9-4640-94E3-5238EB12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zzh</dc:creator>
  <cp:lastModifiedBy>zzh</cp:lastModifiedBy>
  <cp:revision>2</cp:revision>
  <dcterms:created xsi:type="dcterms:W3CDTF">2020-09-05T08:02:02Z</dcterms:created>
  <dcterms:modified xsi:type="dcterms:W3CDTF">2020-09-05T08:22:15Z</dcterms:modified>
</cp:coreProperties>
</file>