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80" r:id="rId2"/>
    <p:sldId id="269" r:id="rId3"/>
    <p:sldId id="278" r:id="rId4"/>
    <p:sldId id="261" r:id="rId5"/>
    <p:sldId id="282" r:id="rId6"/>
    <p:sldId id="283" r:id="rId7"/>
    <p:sldId id="270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71" r:id="rId19"/>
    <p:sldId id="295" r:id="rId20"/>
    <p:sldId id="26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-1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433880"/>
            <a:ext cx="4733855" cy="137434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Transaction System </a:t>
            </a:r>
            <a:br>
              <a:rPr lang="en-US" sz="3200" b="1" dirty="0"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</a:br>
            <a:r>
              <a:rPr lang="en-US" sz="3200" b="1" dirty="0"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on </a:t>
            </a:r>
            <a:r>
              <a:rPr lang="id-ID" sz="3200" b="1" noProof="1"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Rajanya</a:t>
            </a:r>
            <a:r>
              <a:rPr lang="en-US" sz="3200" b="1" dirty="0"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 Restaurant</a:t>
            </a:r>
            <a:endParaRPr lang="en-US" sz="54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2419045"/>
            <a:ext cx="4733855" cy="259598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5600" dirty="0" err="1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Disusun</a:t>
            </a:r>
            <a:r>
              <a:rPr lang="en-US" sz="5600" dirty="0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 Oleh :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5600" dirty="0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- Muhammad </a:t>
            </a:r>
            <a:r>
              <a:rPr lang="en-US" sz="5600" dirty="0" err="1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Nandah</a:t>
            </a:r>
            <a:r>
              <a:rPr lang="en-US" sz="5600" dirty="0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 Kurniawan (KETUA) - </a:t>
            </a:r>
            <a:r>
              <a:rPr lang="en-ID" sz="5600" dirty="0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Times New Roman" panose="02020603050405020304" pitchFamily="18" charset="0"/>
                <a:cs typeface="Leelawadee" panose="020B0502040204020203" pitchFamily="34" charset="-34"/>
              </a:rPr>
              <a:t>19215047</a:t>
            </a:r>
            <a:endParaRPr lang="en-ID" sz="5600" dirty="0">
              <a:solidFill>
                <a:schemeClr val="bg1"/>
              </a:solidFill>
              <a:effectLst/>
              <a:latin typeface="Leelawadee" panose="020B0502040204020203" pitchFamily="34" charset="-34"/>
              <a:ea typeface="Calibri" panose="020F0502020204030204" pitchFamily="34" charset="0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5600" dirty="0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- </a:t>
            </a:r>
            <a:r>
              <a:rPr lang="en-US" sz="5600" dirty="0" err="1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Agus</a:t>
            </a:r>
            <a:r>
              <a:rPr lang="en-US" sz="5600" dirty="0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 Lorenza - </a:t>
            </a:r>
            <a:r>
              <a:rPr lang="en-ID" sz="5600" dirty="0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Times New Roman" panose="02020603050405020304" pitchFamily="18" charset="0"/>
                <a:cs typeface="Leelawadee" panose="020B0502040204020203" pitchFamily="34" charset="-34"/>
              </a:rPr>
              <a:t>19215051</a:t>
            </a:r>
            <a:endParaRPr lang="en-ID" sz="5600" dirty="0">
              <a:solidFill>
                <a:schemeClr val="bg1"/>
              </a:solidFill>
              <a:effectLst/>
              <a:latin typeface="Leelawadee" panose="020B0502040204020203" pitchFamily="34" charset="-34"/>
              <a:ea typeface="Calibri" panose="020F0502020204030204" pitchFamily="34" charset="0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5600" dirty="0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- </a:t>
            </a:r>
            <a:r>
              <a:rPr lang="en-US" sz="5600" dirty="0" err="1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Syahrul</a:t>
            </a:r>
            <a:r>
              <a:rPr lang="en-US" sz="5600" dirty="0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 Iman – </a:t>
            </a:r>
            <a:r>
              <a:rPr lang="en-ID" sz="5600" dirty="0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Times New Roman" panose="02020603050405020304" pitchFamily="18" charset="0"/>
                <a:cs typeface="Leelawadee" panose="020B0502040204020203" pitchFamily="34" charset="-34"/>
              </a:rPr>
              <a:t>19215034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5600" dirty="0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- Marlin - 19215099</a:t>
            </a:r>
            <a:endParaRPr lang="en-ID" sz="5600" dirty="0">
              <a:solidFill>
                <a:schemeClr val="bg1"/>
              </a:solidFill>
              <a:effectLst/>
              <a:latin typeface="Leelawadee" panose="020B0502040204020203" pitchFamily="34" charset="-34"/>
              <a:ea typeface="Calibri" panose="020F0502020204030204" pitchFamily="34" charset="0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5600" dirty="0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- Nurul </a:t>
            </a:r>
            <a:r>
              <a:rPr lang="en-US" sz="5600" dirty="0" err="1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Ameliatus</a:t>
            </a:r>
            <a:r>
              <a:rPr lang="en-US" sz="5600" dirty="0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 </a:t>
            </a:r>
            <a:r>
              <a:rPr lang="en-US" sz="5600" dirty="0" err="1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Soliha</a:t>
            </a:r>
            <a:r>
              <a:rPr lang="en-US" sz="5600" dirty="0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 – </a:t>
            </a:r>
            <a:r>
              <a:rPr lang="en-ID" sz="5600" dirty="0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Times New Roman" panose="02020603050405020304" pitchFamily="18" charset="0"/>
                <a:cs typeface="Leelawadee" panose="020B0502040204020203" pitchFamily="34" charset="-34"/>
              </a:rPr>
              <a:t>19215237</a:t>
            </a:r>
          </a:p>
          <a:p>
            <a:pPr marL="571500" indent="-571500">
              <a:lnSpc>
                <a:spcPct val="120000"/>
              </a:lnSpc>
              <a:spcAft>
                <a:spcPts val="800"/>
              </a:spcAft>
              <a:buFontTx/>
              <a:buChar char="-"/>
            </a:pPr>
            <a:endParaRPr lang="en-ID" sz="4300" dirty="0">
              <a:solidFill>
                <a:schemeClr val="bg1"/>
              </a:solidFill>
              <a:effectLst/>
              <a:latin typeface="Leelawadee" panose="020B0502040204020203" pitchFamily="34" charset="-34"/>
              <a:ea typeface="Calibri" panose="020F0502020204030204" pitchFamily="34" charset="0"/>
              <a:cs typeface="Leelawadee" panose="020B05020402040202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Leelawadee" panose="020B0502040204020203" pitchFamily="34" charset="-34"/>
                <a:ea typeface="Calibri" panose="020F0502020204030204" pitchFamily="34" charset="0"/>
                <a:cs typeface="Leelawadee" panose="020B0502040204020203" pitchFamily="34" charset="-34"/>
              </a:rPr>
              <a:t> </a:t>
            </a:r>
            <a:endParaRPr lang="en-ID" sz="1800" dirty="0">
              <a:solidFill>
                <a:schemeClr val="bg1"/>
              </a:solidFill>
              <a:effectLst/>
              <a:latin typeface="Leelawadee" panose="020B0502040204020203" pitchFamily="34" charset="-34"/>
              <a:ea typeface="Calibri" panose="020F0502020204030204" pitchFamily="34" charset="0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2186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936C-A94E-C555-5045-AD9886223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555" y="1451699"/>
            <a:ext cx="4428445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id-ID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“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id-ID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untuk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lanjut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memesan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[Y/T] : &lt;input&gt;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: &lt;input&gt;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&lt;proses counter&gt;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yang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&lt;input&gt;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: &lt;input&gt;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&lt;proses counter&gt;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yang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&lt;input&gt;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: &lt;input&gt;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&lt;proses counter&gt;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yang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&lt;input&gt;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: &lt;input&gt;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Mau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[Y/T] : &lt;input&gt;</a:t>
            </a:r>
          </a:p>
          <a:p>
            <a:pPr marL="0" indent="0">
              <a:buFont typeface="Arial" pitchFamily="34" charset="0"/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745BF0-8AB2-8F20-9C17-3080147A78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580" y="1757109"/>
            <a:ext cx="4356460" cy="18835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EA1C4807-D04E-FA1B-2910-4053DD72D73A}"/>
              </a:ext>
            </a:extLst>
          </p:cNvPr>
          <p:cNvSpPr txBox="1">
            <a:spLocks/>
          </p:cNvSpPr>
          <p:nvPr/>
        </p:nvSpPr>
        <p:spPr>
          <a:xfrm>
            <a:off x="4501650" y="1451699"/>
            <a:ext cx="438484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7420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936C-A94E-C555-5045-AD9886223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555" y="1451699"/>
            <a:ext cx="6260905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id-ID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 apakah mau tambah pesanan atau tidak, lalu memilih tambah</a:t>
            </a:r>
            <a:endParaRPr lang="en-US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d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 pesan lagi? pilih Y jika Ya, pilih T jika Tidak [Y/T] : &lt;input&gt;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 pesan menu : &lt;input&gt;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Pesanan ke 1 &lt;proses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counter</a:t>
            </a:r>
            <a:r>
              <a:rPr lang="id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Masukkan angka sesuai dengan menu yang tersedia : &lt;input&gt;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Masukkan jumlah Pesanan                         : &lt;input&gt;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EA1C4807-D04E-FA1B-2910-4053DD72D73A}"/>
              </a:ext>
            </a:extLst>
          </p:cNvPr>
          <p:cNvSpPr txBox="1">
            <a:spLocks/>
          </p:cNvSpPr>
          <p:nvPr/>
        </p:nvSpPr>
        <p:spPr>
          <a:xfrm>
            <a:off x="4501650" y="1451699"/>
            <a:ext cx="438484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1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8350BC5-58EE-12B7-85C8-E6A8B2A7A4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50" y="2095414"/>
            <a:ext cx="4185150" cy="1443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93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936C-A94E-C555-5045-AD9886223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555" y="1451699"/>
            <a:ext cx="6260905" cy="339447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d-ID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Pilihan tambah Pesanan atau tidak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 </a:t>
            </a:r>
            <a:r>
              <a:rPr lang="en-US" sz="1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Dine In dan Take Away</a:t>
            </a:r>
            <a:b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 pesan lagi? pilih Y jika Ya, pilih T jika Tidak [Y/T] : &lt;input&gt;</a:t>
            </a:r>
            <a:b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Away / Dine In ? pilih Y jika Take Away, pilih T jika Dine In [Y/T] : &lt;input&gt;</a:t>
            </a:r>
            <a:b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Nomor Meja [1-20] : &lt;input&gt;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Dine In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EA1C4807-D04E-FA1B-2910-4053DD72D73A}"/>
              </a:ext>
            </a:extLst>
          </p:cNvPr>
          <p:cNvSpPr txBox="1">
            <a:spLocks/>
          </p:cNvSpPr>
          <p:nvPr/>
        </p:nvSpPr>
        <p:spPr>
          <a:xfrm>
            <a:off x="4501650" y="1451699"/>
            <a:ext cx="438484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7ED98-A0BE-760E-E75E-B646B5B07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8"/>
          <a:stretch/>
        </p:blipFill>
        <p:spPr bwMode="auto">
          <a:xfrm>
            <a:off x="189922" y="3281489"/>
            <a:ext cx="4868603" cy="6028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E4FD106-2023-F2F0-21CF-1315C1F394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9" r="10112" b="56054"/>
          <a:stretch/>
        </p:blipFill>
        <p:spPr bwMode="auto">
          <a:xfrm>
            <a:off x="189922" y="3983483"/>
            <a:ext cx="3630216" cy="7261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4D1A06-E1AB-C0C6-8694-21B47A231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20" y="2568176"/>
            <a:ext cx="3676109" cy="214144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B32C1E2B-5EB5-6AA0-AA10-F6D4D7902A85}"/>
              </a:ext>
            </a:extLst>
          </p:cNvPr>
          <p:cNvSpPr txBox="1">
            <a:spLocks/>
          </p:cNvSpPr>
          <p:nvPr/>
        </p:nvSpPr>
        <p:spPr>
          <a:xfrm>
            <a:off x="5129736" y="2224888"/>
            <a:ext cx="1662090" cy="34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dirty="0"/>
              <a:t>B. </a:t>
            </a:r>
            <a:r>
              <a:rPr lang="en-US" sz="1100" dirty="0" err="1"/>
              <a:t>Metode</a:t>
            </a:r>
            <a:r>
              <a:rPr lang="en-US" sz="1100" dirty="0"/>
              <a:t> Take Away</a:t>
            </a:r>
          </a:p>
        </p:txBody>
      </p:sp>
    </p:spTree>
    <p:extLst>
      <p:ext uri="{BB962C8B-B14F-4D97-AF65-F5344CB8AC3E}">
        <p14:creationId xmlns:p14="http://schemas.microsoft.com/office/powerpoint/2010/main" val="45651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936C-A94E-C555-5045-AD9886223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128" y="1451699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id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Menu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id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incian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id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esanan</a:t>
            </a:r>
            <a:endParaRPr lang="en-US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 yang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input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tampilkan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menu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rincian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pesanan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subtotal,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pajak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10% dan total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EA1C4807-D04E-FA1B-2910-4053DD72D73A}"/>
              </a:ext>
            </a:extLst>
          </p:cNvPr>
          <p:cNvSpPr txBox="1">
            <a:spLocks/>
          </p:cNvSpPr>
          <p:nvPr/>
        </p:nvSpPr>
        <p:spPr>
          <a:xfrm>
            <a:off x="4501650" y="1451699"/>
            <a:ext cx="438484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1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5FAE443-1AE3-119B-9B0E-0381943E29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52" y="2346245"/>
            <a:ext cx="4243336" cy="251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39EAA8-8686-E9DE-F746-7A0ABE7A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05" y="2318423"/>
            <a:ext cx="4281636" cy="2696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38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936C-A94E-C555-5045-AD9886223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128" y="1451699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id-ID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Menu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b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Uang Pas</a:t>
            </a:r>
            <a:endParaRPr lang="en-US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EA1C4807-D04E-FA1B-2910-4053DD72D73A}"/>
              </a:ext>
            </a:extLst>
          </p:cNvPr>
          <p:cNvSpPr txBox="1">
            <a:spLocks/>
          </p:cNvSpPr>
          <p:nvPr/>
        </p:nvSpPr>
        <p:spPr>
          <a:xfrm>
            <a:off x="4501650" y="1451699"/>
            <a:ext cx="438484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100" dirty="0"/>
          </a:p>
        </p:txBody>
      </p:sp>
      <p:pic>
        <p:nvPicPr>
          <p:cNvPr id="4098" name="Picture 48">
            <a:extLst>
              <a:ext uri="{FF2B5EF4-FFF2-40B4-BE49-F238E27FC236}">
                <a16:creationId xmlns:a16="http://schemas.microsoft.com/office/drawing/2014/main" id="{785687B5-6722-A783-25D2-8DCAAC86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" b="62603"/>
          <a:stretch/>
        </p:blipFill>
        <p:spPr bwMode="auto">
          <a:xfrm>
            <a:off x="265233" y="2219822"/>
            <a:ext cx="3330575" cy="50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47">
            <a:extLst>
              <a:ext uri="{FF2B5EF4-FFF2-40B4-BE49-F238E27FC236}">
                <a16:creationId xmlns:a16="http://schemas.microsoft.com/office/drawing/2014/main" id="{85F81A4E-E479-DACC-13A7-E0C39671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" b="25974"/>
          <a:stretch>
            <a:fillRect/>
          </a:stretch>
        </p:blipFill>
        <p:spPr bwMode="auto">
          <a:xfrm>
            <a:off x="4661981" y="2394422"/>
            <a:ext cx="4183063" cy="1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ADC55142-3A96-E2EE-9ECC-F3F38A32D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28" y="2853941"/>
            <a:ext cx="5039265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3325" algn="l"/>
              </a:tabLst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Harga Pesanan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Rp &lt;proses&gt;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3325" algn="l"/>
              </a:tabLst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Masukkan nominal uang   : Rp &lt;input&gt;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3325" algn="l"/>
              </a:tabLst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3325" algn="l"/>
              </a:tabLs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Kembalian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: Rp 0 &lt;proses&gt;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3325" algn="l"/>
              </a:tabLst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	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3325" algn="l"/>
              </a:tabLst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Terima Kasih Sudah Belanja Di Restoran Kami :)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3325" algn="l"/>
              </a:tabLst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Cetak Struk Berhasil...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690A16-C9AB-4111-5F7E-37C55C18B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68" y="5402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936C-A94E-C555-5045-AD9886223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128" y="1451699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Uang </a:t>
            </a:r>
            <a:r>
              <a:rPr lang="en-US" sz="1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Leb</a:t>
            </a:r>
            <a:r>
              <a:rPr lang="en-US" sz="1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ih</a:t>
            </a:r>
            <a:endParaRPr lang="en-US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EA1C4807-D04E-FA1B-2910-4053DD72D73A}"/>
              </a:ext>
            </a:extLst>
          </p:cNvPr>
          <p:cNvSpPr txBox="1">
            <a:spLocks/>
          </p:cNvSpPr>
          <p:nvPr/>
        </p:nvSpPr>
        <p:spPr>
          <a:xfrm>
            <a:off x="4501650" y="1451699"/>
            <a:ext cx="438484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100" dirty="0"/>
          </a:p>
        </p:txBody>
      </p:sp>
      <p:pic>
        <p:nvPicPr>
          <p:cNvPr id="4098" name="Picture 48">
            <a:extLst>
              <a:ext uri="{FF2B5EF4-FFF2-40B4-BE49-F238E27FC236}">
                <a16:creationId xmlns:a16="http://schemas.microsoft.com/office/drawing/2014/main" id="{785687B5-6722-A783-25D2-8DCAAC86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" b="62603"/>
          <a:stretch/>
        </p:blipFill>
        <p:spPr bwMode="auto">
          <a:xfrm>
            <a:off x="265233" y="2219822"/>
            <a:ext cx="3330575" cy="50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ADC55142-3A96-E2EE-9ECC-F3F38A32D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28" y="2853941"/>
            <a:ext cx="5039265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3325" algn="l"/>
              </a:tabLst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Harga Pesanan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Rp &lt;proses&gt;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3325" algn="l"/>
              </a:tabLst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Masukkan nominal uang   : Rp &lt;input&gt;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3325" algn="l"/>
              </a:tabLst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3325" algn="l"/>
              </a:tabLs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Kembalian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: Rp  &lt;proses&gt;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3325" algn="l"/>
              </a:tabLst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	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3325" algn="l"/>
              </a:tabLst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Terima Kasih Sudah Belanja Di Restoran Kami :)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43325" algn="l"/>
              </a:tabLst>
            </a:pP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Cetak Struk Berhasil...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690A16-C9AB-4111-5F7E-37C55C18B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68" y="5402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699C3-1193-6A45-D51C-F533F9F3C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910" y="2364719"/>
            <a:ext cx="3276600" cy="1325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91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936C-A94E-C555-5045-AD9886223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128" y="1451699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Uang Kurang</a:t>
            </a:r>
            <a:endParaRPr lang="en-US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EA1C4807-D04E-FA1B-2910-4053DD72D73A}"/>
              </a:ext>
            </a:extLst>
          </p:cNvPr>
          <p:cNvSpPr txBox="1">
            <a:spLocks/>
          </p:cNvSpPr>
          <p:nvPr/>
        </p:nvSpPr>
        <p:spPr>
          <a:xfrm>
            <a:off x="4501650" y="1451699"/>
            <a:ext cx="438484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1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DC55142-3A96-E2EE-9ECC-F3F38A32D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28" y="2221457"/>
            <a:ext cx="5039265" cy="217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3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Harga Pesanan     : Rp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&lt;proses&gt;</a:t>
            </a:r>
            <a:b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Masukkan nominal uang   : Rp 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&lt;input&gt;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Uang tidak cukup Rp 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&lt;proses&gt;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Mohon tambahkan kekurangannya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Masukkan nominal uang anda : Rp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&lt;input&gt;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Kembalian               : Rp 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&lt;proses&gt;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Terima Kasih Sudah Belanja Di Restoran Kami :)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Cetak Struk Berhasil...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690A16-C9AB-4111-5F7E-37C55C18B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68" y="5402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ECB68-BC46-4E9F-8080-079203307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19823"/>
            <a:ext cx="3722089" cy="21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936C-A94E-C555-5045-AD9886223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127" y="1451699"/>
            <a:ext cx="8806317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id-ID" sz="2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Perintah untuk </a:t>
            </a:r>
            <a:r>
              <a:rPr lang="en-US" sz="2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d-ID" sz="2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eluar </a:t>
            </a:r>
            <a:r>
              <a:rPr lang="en-US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id-ID" sz="2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rogram</a:t>
            </a:r>
            <a:r>
              <a:rPr lang="en-US" sz="2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embali </a:t>
            </a:r>
            <a:r>
              <a:rPr lang="en-US" sz="26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Menu Awal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 Y jika Lanjut, pilih T untuk Keluar Program [Y/T] : &lt;input&gt;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 Y jika Lanjut, pilih T untuk Keluar Program [Y/T] : 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d-ID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 Y jika Lanjut, pilih T untuk Keluar Program [Y/T] : &lt;input&gt;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EA1C4807-D04E-FA1B-2910-4053DD72D73A}"/>
              </a:ext>
            </a:extLst>
          </p:cNvPr>
          <p:cNvSpPr txBox="1">
            <a:spLocks/>
          </p:cNvSpPr>
          <p:nvPr/>
        </p:nvSpPr>
        <p:spPr>
          <a:xfrm>
            <a:off x="4501650" y="1451699"/>
            <a:ext cx="438484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1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690A16-C9AB-4111-5F7E-37C55C18B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68" y="5402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745A7-845E-A2FA-566D-6FD08C7B3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80" r="10267" b="1"/>
          <a:stretch/>
        </p:blipFill>
        <p:spPr bwMode="auto">
          <a:xfrm>
            <a:off x="234982" y="2210585"/>
            <a:ext cx="4266668" cy="48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3DA7D9-CDED-310C-98AF-00CF0A4E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59" y="2999951"/>
            <a:ext cx="4754880" cy="48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6DC2DB-0DC1-E5C3-2D0A-F81055C29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0" y="2079389"/>
            <a:ext cx="3817625" cy="283258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5B55BE97-20E6-2895-72A3-6829648009C6}"/>
              </a:ext>
            </a:extLst>
          </p:cNvPr>
          <p:cNvSpPr txBox="1">
            <a:spLocks/>
          </p:cNvSpPr>
          <p:nvPr/>
        </p:nvSpPr>
        <p:spPr>
          <a:xfrm>
            <a:off x="197113" y="1924920"/>
            <a:ext cx="1662090" cy="34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/>
              <a:t>1. </a:t>
            </a:r>
            <a:r>
              <a:rPr lang="en-US" sz="1400" b="1" dirty="0" err="1"/>
              <a:t>Keluar</a:t>
            </a:r>
            <a:r>
              <a:rPr lang="en-US" sz="1400" b="1" dirty="0"/>
              <a:t> Program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898F1A23-7E7A-62C1-8D8E-4797A42FBFD4}"/>
              </a:ext>
            </a:extLst>
          </p:cNvPr>
          <p:cNvSpPr txBox="1">
            <a:spLocks/>
          </p:cNvSpPr>
          <p:nvPr/>
        </p:nvSpPr>
        <p:spPr>
          <a:xfrm>
            <a:off x="194127" y="3495344"/>
            <a:ext cx="2137871" cy="34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/>
              <a:t>2. Kembali </a:t>
            </a:r>
            <a:r>
              <a:rPr lang="en-US" sz="1400" b="1" dirty="0" err="1"/>
              <a:t>ke</a:t>
            </a:r>
            <a:r>
              <a:rPr lang="en-US" sz="1400" b="1" dirty="0"/>
              <a:t> Menu Awal</a:t>
            </a:r>
          </a:p>
        </p:txBody>
      </p:sp>
    </p:spTree>
    <p:extLst>
      <p:ext uri="{BB962C8B-B14F-4D97-AF65-F5344CB8AC3E}">
        <p14:creationId xmlns:p14="http://schemas.microsoft.com/office/powerpoint/2010/main" val="222891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64C0-1728-1D46-F49B-40484AA7B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670" y="1884577"/>
            <a:ext cx="8246070" cy="1374345"/>
          </a:xfrm>
        </p:spPr>
        <p:txBody>
          <a:bodyPr/>
          <a:lstStyle/>
          <a:p>
            <a:r>
              <a:rPr lang="en-US" dirty="0"/>
              <a:t>BAB III</a:t>
            </a:r>
            <a:br>
              <a:rPr lang="en-US" dirty="0"/>
            </a:br>
            <a:r>
              <a:rPr lang="en-US" dirty="0"/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127234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 advClick="0">
        <p14:honeycomb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1" y="472056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3.1. KESIMPULAN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1044700"/>
            <a:ext cx="6260906" cy="4098800"/>
          </a:xfrm>
        </p:spPr>
        <p:txBody>
          <a:bodyPr>
            <a:noAutofit/>
          </a:bodyPr>
          <a:lstStyle/>
          <a:p>
            <a:pPr marL="0" indent="0" algn="just">
              <a:spcAft>
                <a:spcPts val="80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Restoran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favorite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kalangan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nyaman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unik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menu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daerah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modern yang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terkenal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masanya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tedapat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dessert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minuman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juga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unik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disantap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kalangan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Restoran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berkembang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seiring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kemajuan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memudah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pekerjaan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restoran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memanfaatkan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kemajuan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restorannya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Rajanya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Restaurant 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kasir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Komputerisasi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pekerjaan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mempersingkat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Salah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menginput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menu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pembelian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sekaligus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otomatis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tertotalkan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pesanan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meskipun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pembayarannya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Cash.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ID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6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64C0-1728-1D46-F49B-40484AA7B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670" y="1884577"/>
            <a:ext cx="8246070" cy="1374345"/>
          </a:xfrm>
        </p:spPr>
        <p:txBody>
          <a:bodyPr/>
          <a:lstStyle/>
          <a:p>
            <a:r>
              <a:rPr lang="en-US" dirty="0"/>
              <a:t>BAB I</a:t>
            </a:r>
            <a:br>
              <a:rPr lang="en-US" dirty="0"/>
            </a:br>
            <a:r>
              <a:rPr lang="en-US" dirty="0"/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3571401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>
        <p15:prstTrans prst="curtains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9067CA-CC49-7FB4-3FE5-17C3DB3C3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59" r="31607" b="37486"/>
          <a:stretch/>
        </p:blipFill>
        <p:spPr>
          <a:xfrm>
            <a:off x="229715" y="2113635"/>
            <a:ext cx="4275740" cy="106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fracture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1.1. </a:t>
            </a:r>
            <a:r>
              <a:rPr lang="en-US" dirty="0" err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Latar</a:t>
            </a:r>
            <a:r>
              <a:rPr lang="en-US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Belakang</a:t>
            </a:r>
            <a:r>
              <a:rPr lang="en-US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150" y="1502815"/>
            <a:ext cx="9000445" cy="3793390"/>
          </a:xfrm>
        </p:spPr>
        <p:txBody>
          <a:bodyPr>
            <a:normAutofit fontScale="85000" lnSpcReduction="20000"/>
          </a:bodyPr>
          <a:lstStyle/>
          <a:p>
            <a:pPr marL="22860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Restoran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favorit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kalangan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menengah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sangat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berkembang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strategis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enak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harganya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mahal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warung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Tapi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banyaknya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keinginan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persaingan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ketat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harapkan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restoran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kesiapan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menghadapi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persaingan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Restoran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favorit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kalangan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tempatnya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nyaman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minuman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rasa yang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dinikmati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 ,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unik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warung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biasanya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harganya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mahal.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Restoran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mejual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macam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minuman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dessert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Walaupun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restoran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favorit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kalangan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restoran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manual. </a:t>
            </a: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ditinjau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kerjanya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komputerisasi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jauh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bermanfaat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petugas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kasir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efisien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komputerisasi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teratur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57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noProof="1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150" y="1350110"/>
            <a:ext cx="9000445" cy="3793390"/>
          </a:xfrm>
        </p:spPr>
        <p:txBody>
          <a:bodyPr>
            <a:normAutofit/>
          </a:bodyPr>
          <a:lstStyle/>
          <a:p>
            <a:pPr marL="22860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mesin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kasir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lama dan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tertutup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kemungkinan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merasa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nyaman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pembayaran,oleh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komputerisasi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operasinya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pemprograman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mempercepat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kasir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mendata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pemesanannya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5113" lvl="1" indent="134938" algn="just">
              <a:lnSpc>
                <a:spcPct val="120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Kemajuan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membawa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mempersingkat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Contohnya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restaurant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terkini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komputerisasi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meskipun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cash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komputerisasi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restaurant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manual,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waiting list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terlalu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lama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memesan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pada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bersamaan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waitress,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lamanya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waiting list juga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dapur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restoran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lambat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memproses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pesanan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menunggu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waitress.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8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1" y="281175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1.2. TUJUAN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891995"/>
            <a:ext cx="6260906" cy="3970330"/>
          </a:xfrm>
        </p:spPr>
        <p:txBody>
          <a:bodyPr>
            <a:normAutofit fontScale="925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 adanya Sistem kasir restoran, maka hal ini tentunya akan mempermudah dalam hal transaksi.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Pelayanan lebih mudah dan cepat.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Meminimalisir terjadinya kesalahan pada transaksi penjualan.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 mengelola proses transaksi secara akurat dan efisien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Mempercepat proses pembuatan pesanan di bagian dapur karena daftar pesanan yang sudah cepat di proses dengan sistem kasir.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penjualan tercatat rapih dalam system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Adanya bukti pembelanjaan yang akurat yang diberikan kepada konsumen, berupa struk yang sudah terincikan oleh sistem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83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>
        <p15:prstTrans prst="origami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1" y="319352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1.3. RUANG LINGKUP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1" y="968622"/>
            <a:ext cx="6413610" cy="4136976"/>
          </a:xfrm>
        </p:spPr>
        <p:txBody>
          <a:bodyPr>
            <a:normAutofit/>
          </a:bodyPr>
          <a:lstStyle/>
          <a:p>
            <a:pPr marL="228600" marR="0" lvl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POS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marR="0" lvl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menginput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dipesan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konsumen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marR="0" lvl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Penambahan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berkali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-kali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terbatas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marR="0" lvl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menginput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meja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1-20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tergantung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kesediaan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meja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Dine In.</a:t>
            </a:r>
          </a:p>
          <a:p>
            <a:pPr marL="228600" marR="0" lvl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away dan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dine in.</a:t>
            </a:r>
          </a:p>
          <a:p>
            <a:pPr marL="228600" marR="0" lvl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menginput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Cash.</a:t>
            </a:r>
          </a:p>
          <a:p>
            <a:pPr marL="228600" marR="0" lvl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cash,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Ketika uang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Ketika uang pas dan Ketika uang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marR="0" lvl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belanjaan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tercetak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marR="0" lvl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rincian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belanjaan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mana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dicetak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marR="0" lvl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dikenakan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10%.</a:t>
            </a:r>
          </a:p>
          <a:p>
            <a:pPr marL="228600" marR="0" lvl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</a:t>
            </a:r>
          </a:p>
          <a:p>
            <a:pPr marL="228600" marR="0" lvl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input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batalkan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0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>
        <p15:prstTrans prst="origami" invX="1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64C0-1728-1D46-F49B-40484AA7B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670" y="1884577"/>
            <a:ext cx="8246070" cy="1374345"/>
          </a:xfrm>
        </p:spPr>
        <p:txBody>
          <a:bodyPr/>
          <a:lstStyle/>
          <a:p>
            <a:r>
              <a:rPr lang="en-US" dirty="0"/>
              <a:t>BAB II</a:t>
            </a:r>
            <a:br>
              <a:rPr lang="en-US" dirty="0"/>
            </a:br>
            <a:r>
              <a:rPr lang="en-US" dirty="0"/>
              <a:t>PEMBAHASAN</a:t>
            </a:r>
          </a:p>
        </p:txBody>
      </p:sp>
    </p:spTree>
    <p:extLst>
      <p:ext uri="{BB962C8B-B14F-4D97-AF65-F5344CB8AC3E}">
        <p14:creationId xmlns:p14="http://schemas.microsoft.com/office/powerpoint/2010/main" val="166321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7C80-E724-0676-8FBB-933B60D6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2.1. Desain Program 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233DAC-9433-D317-7FA6-30BB8F2DEF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0409" y="1502815"/>
            <a:ext cx="3912143" cy="339407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936C-A94E-C555-5045-AD9886223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88" y="1543049"/>
            <a:ext cx="4287008" cy="33944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A. Menu Login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id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 menu awal, akan di arahkan untuk menginput username dan password, agar bisa login ke aplikasi.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id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&lt;input&gt;</a:t>
            </a:r>
            <a:br>
              <a:rPr lang="id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d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id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&lt;input&gt;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51C2C22B-B347-430D-B70B-1EE94AF557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0"/>
          <a:stretch/>
        </p:blipFill>
        <p:spPr bwMode="auto">
          <a:xfrm>
            <a:off x="182965" y="2642410"/>
            <a:ext cx="1976930" cy="967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151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936C-A94E-C555-5045-AD9886223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6928" y="1466945"/>
            <a:ext cx="5344675" cy="33944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B. Menu </a:t>
            </a:r>
            <a:r>
              <a:rPr lang="en-US" b="1" dirty="0" err="1"/>
              <a:t>Pesanan</a:t>
            </a:r>
            <a:endParaRPr lang="en-US" b="1" dirty="0"/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input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memesan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[Y/T] : &lt;input&gt;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id-ID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“T” untuk tidak jadi pesan</a:t>
            </a:r>
            <a:endParaRPr lang="en-US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8F57A8-9B85-FB16-088C-C3A5103BF5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525306"/>
            <a:ext cx="3359510" cy="235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4F0B1A-21F0-C5AB-3DFB-3197E2A8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771" y="4065407"/>
            <a:ext cx="5275832" cy="4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8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1466</Words>
  <Application>Microsoft Office PowerPoint</Application>
  <PresentationFormat>On-screen Show (16:9)</PresentationFormat>
  <Paragraphs>126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Leelawadee</vt:lpstr>
      <vt:lpstr>Times New Roman</vt:lpstr>
      <vt:lpstr>Office Theme</vt:lpstr>
      <vt:lpstr>Transaction System  on Rajanya Restaurant</vt:lpstr>
      <vt:lpstr>BAB I PENDAHULUAN</vt:lpstr>
      <vt:lpstr>1.1. Latar Belakang </vt:lpstr>
      <vt:lpstr> </vt:lpstr>
      <vt:lpstr>1.2. TUJUAN :</vt:lpstr>
      <vt:lpstr>1.3. RUANG LINGKUP :</vt:lpstr>
      <vt:lpstr>BAB II PEMBAHASAN</vt:lpstr>
      <vt:lpstr>2.1. Desain Program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BAB III KESIMPULAN</vt:lpstr>
      <vt:lpstr>3.1. KESIMPULAN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2022-06-12T06:00:50Z</dcterms:modified>
</cp:coreProperties>
</file>