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302E-08CE-4BF0-B065-EF974C1C7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BBDD-F149-4694-B4D5-C0D77B869F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795" y="678815"/>
            <a:ext cx="96437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the following code and comments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 -C1 -t | awk 'NR&gt;5' | xargs rm</a:t>
            </a:r>
            <a:endParaRPr lang="en-US" altLang="zh-CN" sz="1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Ground Truth: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removes all files from current folder but  5 newest ones.</a:t>
            </a:r>
            <a:endParaRPr lang="en-US" altLang="zh-CN" sz="1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————————————————————————————————————————————————————————————</a:t>
            </a:r>
            <a:b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Candidate 1: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remove all file in current directory.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similarity of Candidate 1: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naturalness of Candidate 1: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informativeness of Candidate 1: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————————————————————————————————————————————————————————————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Candidate 2: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remove all file from current folder but  newest one.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similarity of Candidate 2: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naturalness of Candidate 2: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Please evaluate the informativeness of Candidate 2: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————————————————————————————————————————————————————————————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Candidate 3: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remove all file  but  newest 5.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similarity of Candidate 3: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naturalness of Candidate 3: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informativeness of Candidate 3: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————————————————————————————————————————————————————————————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Candidate 4: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remove all files from the current directory tree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similarity of Candidate 4: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naturalness of Candidate 4: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Please evaluate the informativeness of Candidate 4:				Score from 0 to 4 (4 is the best)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————————————————————————————————————————————————————————————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744621980@qq.com</dc:creator>
  <cp:lastModifiedBy>于 池</cp:lastModifiedBy>
  <cp:revision>6</cp:revision>
  <dcterms:created xsi:type="dcterms:W3CDTF">2021-10-09T04:15:00Z</dcterms:created>
  <dcterms:modified xsi:type="dcterms:W3CDTF">2022-06-16T11:51:54Z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