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Tule Tietää Helsingin Historiasta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fi-FI" dirty="0" smtClean="0"/>
              <a:t>Milloin?     </a:t>
            </a:r>
            <a:r>
              <a:rPr lang="fi-FI" dirty="0" smtClean="0">
                <a:solidFill>
                  <a:srgbClr val="FF0000"/>
                </a:solidFill>
              </a:rPr>
              <a:t>13 ja 14, </a:t>
            </a:r>
            <a:r>
              <a:rPr lang="fi-FI" dirty="0" smtClean="0"/>
              <a:t>Joulukuussa 2014</a:t>
            </a:r>
          </a:p>
          <a:p>
            <a:r>
              <a:rPr lang="fi-FI" dirty="0" smtClean="0"/>
              <a:t>vapaata tilaa: </a:t>
            </a:r>
            <a:r>
              <a:rPr lang="fi-FI" dirty="0" smtClean="0">
                <a:solidFill>
                  <a:srgbClr val="FF0000"/>
                </a:solidFill>
              </a:rPr>
              <a:t>8</a:t>
            </a:r>
          </a:p>
          <a:p>
            <a:r>
              <a:rPr lang="fi-FI" dirty="0" smtClean="0"/>
              <a:t>Matkailu maksaa?  </a:t>
            </a:r>
            <a:r>
              <a:rPr lang="fi-FI" smtClean="0">
                <a:solidFill>
                  <a:srgbClr val="FF0000"/>
                </a:solidFill>
              </a:rPr>
              <a:t>195€ </a:t>
            </a:r>
            <a:r>
              <a:rPr lang="fi-FI" dirty="0" smtClean="0">
                <a:solidFill>
                  <a:srgbClr val="FF0000"/>
                </a:solidFill>
              </a:rPr>
              <a:t>/ </a:t>
            </a:r>
            <a:r>
              <a:rPr lang="fi-FI" dirty="0" smtClean="0"/>
              <a:t>henkilö </a:t>
            </a:r>
            <a:r>
              <a:rPr lang="fi-FI" dirty="0" smtClean="0">
                <a:solidFill>
                  <a:srgbClr val="7030A0"/>
                </a:solidFill>
              </a:rPr>
              <a:t>*</a:t>
            </a:r>
          </a:p>
          <a:p>
            <a:pPr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sz="1800" dirty="0" smtClean="0">
                <a:solidFill>
                  <a:srgbClr val="7030A0"/>
                </a:solidFill>
              </a:rPr>
              <a:t>*</a:t>
            </a:r>
            <a:r>
              <a:rPr lang="fi-FI" sz="1800" dirty="0" smtClean="0"/>
              <a:t>sisältyy: Ruoka, lippu, hotelli, ja matkakustannukset.</a:t>
            </a:r>
            <a:endParaRPr lang="en-GB" sz="1800" dirty="0">
              <a:solidFill>
                <a:srgbClr val="FF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3276600"/>
            <a:ext cx="3468736" cy="2289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254760"/>
            <a:ext cx="3657600" cy="2450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 smtClean="0"/>
              <a:t>Helsingin Tuomiokirkko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Avattu: 1852</a:t>
            </a:r>
          </a:p>
          <a:p>
            <a:r>
              <a:rPr lang="fi-FI" dirty="0" smtClean="0"/>
              <a:t>Sen on suunnitellut Carl Ludvig Engel</a:t>
            </a:r>
          </a:p>
          <a:p>
            <a:r>
              <a:rPr lang="en-GB" dirty="0" err="1" smtClean="0"/>
              <a:t>Vanha</a:t>
            </a:r>
            <a:r>
              <a:rPr lang="en-GB" dirty="0" smtClean="0"/>
              <a:t> </a:t>
            </a:r>
            <a:r>
              <a:rPr lang="en-GB" dirty="0" err="1" smtClean="0"/>
              <a:t>nimi</a:t>
            </a:r>
            <a:r>
              <a:rPr lang="en-GB" dirty="0" smtClean="0"/>
              <a:t>- </a:t>
            </a:r>
            <a:r>
              <a:rPr lang="fi-FI" dirty="0" smtClean="0"/>
              <a:t>St Nicholas kirkko  (1917)</a:t>
            </a:r>
          </a:p>
          <a:p>
            <a:r>
              <a:rPr lang="fi-FI" dirty="0" smtClean="0"/>
              <a:t>Vuosittain kirkossa vierailee yli 500 000 ihmistä</a:t>
            </a:r>
          </a:p>
          <a:p>
            <a:r>
              <a:rPr lang="fi-FI" dirty="0" smtClean="0"/>
              <a:t>Lippu </a:t>
            </a:r>
            <a:r>
              <a:rPr lang="fi-FI" dirty="0" smtClean="0"/>
              <a:t>- ilmaiseksi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2053" name="Picture 5" descr="http://www.haat.fi/resource/files/aiheet/2012-maaliskuu/helsinki-suurkirkko-vaak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57900" y="0"/>
            <a:ext cx="308610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 smtClean="0"/>
              <a:t>Suomenlinna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 smtClean="0"/>
          </a:p>
          <a:p>
            <a:endParaRPr lang="fi-FI" dirty="0" smtClean="0"/>
          </a:p>
          <a:p>
            <a:r>
              <a:rPr lang="fi-FI" dirty="0" smtClean="0"/>
              <a:t>Merilinnoitus - kuusi saarta</a:t>
            </a:r>
            <a:endParaRPr lang="en-GB" dirty="0" smtClean="0"/>
          </a:p>
          <a:p>
            <a:r>
              <a:rPr lang="en-GB" dirty="0" err="1" smtClean="0"/>
              <a:t>Rakennustyöt</a:t>
            </a:r>
            <a:r>
              <a:rPr lang="en-GB" dirty="0" smtClean="0"/>
              <a:t> </a:t>
            </a:r>
            <a:r>
              <a:rPr lang="en-GB" dirty="0" err="1" smtClean="0"/>
              <a:t>aloitettiin</a:t>
            </a:r>
            <a:r>
              <a:rPr lang="en-GB" dirty="0" smtClean="0"/>
              <a:t> 1748   </a:t>
            </a:r>
          </a:p>
          <a:p>
            <a:r>
              <a:rPr lang="fi-FI" dirty="0" smtClean="0"/>
              <a:t>Unescon maailmanperintökohde</a:t>
            </a:r>
          </a:p>
          <a:p>
            <a:r>
              <a:rPr lang="fi-FI" dirty="0" smtClean="0"/>
              <a:t>Lippu </a:t>
            </a:r>
            <a:r>
              <a:rPr lang="fi-FI" dirty="0" smtClean="0"/>
              <a:t>- ilmaiseksi</a:t>
            </a:r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9042" y="0"/>
            <a:ext cx="3364958" cy="225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 smtClean="0"/>
              <a:t>Suomen kansallismuseo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Vakiintunut -  1905</a:t>
            </a:r>
          </a:p>
          <a:p>
            <a:r>
              <a:rPr lang="fi-FI" dirty="0" smtClean="0"/>
              <a:t>Suomen kulttuurihistoriaa </a:t>
            </a:r>
          </a:p>
          <a:p>
            <a:pPr>
              <a:buNone/>
            </a:pPr>
            <a:r>
              <a:rPr lang="fi-FI" dirty="0" smtClean="0"/>
              <a:t>	kivikaudelta nykypäivään.</a:t>
            </a:r>
          </a:p>
          <a:p>
            <a:r>
              <a:rPr lang="fi-FI" dirty="0" smtClean="0"/>
              <a:t>valtava kokoelma  - kolikot, mitalit, Kunniamerkit, hopea, korut,aseita.</a:t>
            </a:r>
          </a:p>
          <a:p>
            <a:r>
              <a:rPr lang="fi-FI" dirty="0" smtClean="0"/>
              <a:t>Lippu  </a:t>
            </a:r>
            <a:r>
              <a:rPr lang="fi-FI" dirty="0" smtClean="0"/>
              <a:t>8€/henkilö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0544" y="0"/>
            <a:ext cx="2113456" cy="306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Mannerheim </a:t>
            </a:r>
            <a:r>
              <a:rPr lang="en-GB" dirty="0" err="1" smtClean="0"/>
              <a:t>Museo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i-FI" dirty="0" smtClean="0"/>
              <a:t> </a:t>
            </a:r>
            <a:endParaRPr lang="fi-FI" dirty="0" smtClean="0"/>
          </a:p>
          <a:p>
            <a:r>
              <a:rPr lang="fi-FI" dirty="0" smtClean="0"/>
              <a:t>Mannerheim-museo </a:t>
            </a:r>
            <a:r>
              <a:rPr lang="fi-FI" dirty="0" smtClean="0"/>
              <a:t>oli  Mannerheimin koti vuosina 1924—51. </a:t>
            </a:r>
          </a:p>
          <a:p>
            <a:r>
              <a:rPr lang="fi-FI" dirty="0" smtClean="0"/>
              <a:t>Museo esittelee Mannerheimin kotia 1940-luvun alun asussa</a:t>
            </a:r>
            <a:r>
              <a:rPr lang="fi-FI" dirty="0" smtClean="0"/>
              <a:t>.</a:t>
            </a:r>
            <a:endParaRPr lang="fi-FI" dirty="0" smtClean="0"/>
          </a:p>
          <a:p>
            <a:r>
              <a:rPr lang="fi-FI" dirty="0" smtClean="0"/>
              <a:t>Metsästystrofeet </a:t>
            </a:r>
            <a:r>
              <a:rPr lang="fi-FI" dirty="0" smtClean="0"/>
              <a:t>, matkamuistot ,suuri kirjasto </a:t>
            </a:r>
            <a:endParaRPr lang="fi-FI" dirty="0" smtClean="0"/>
          </a:p>
          <a:p>
            <a:r>
              <a:rPr lang="fi-FI" dirty="0" smtClean="0"/>
              <a:t>Noin </a:t>
            </a:r>
            <a:r>
              <a:rPr lang="fi-FI" dirty="0" smtClean="0"/>
              <a:t>10000 kävijää vuodessa</a:t>
            </a:r>
            <a:endParaRPr lang="fi-FI" dirty="0" smtClean="0"/>
          </a:p>
          <a:p>
            <a:r>
              <a:rPr lang="fi-FI" dirty="0" smtClean="0"/>
              <a:t>Lippu 18</a:t>
            </a:r>
            <a:r>
              <a:rPr lang="fi-FI" dirty="0" smtClean="0"/>
              <a:t>€/henkilö</a:t>
            </a:r>
            <a:endParaRPr lang="en-GB" dirty="0" smtClean="0"/>
          </a:p>
          <a:p>
            <a:endParaRPr lang="en-US" dirty="0"/>
          </a:p>
        </p:txBody>
      </p:sp>
      <p:pic>
        <p:nvPicPr>
          <p:cNvPr id="4" name="Picture 2" descr="http://www.museo-opas.fi/sites/default/files/styles/museo-slide/public/museum/_DSC7359_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6201" y="0"/>
            <a:ext cx="3577799" cy="23812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397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i-FI" dirty="0" smtClean="0"/>
              <a:t>Luonnontieteellinen</a:t>
            </a:r>
            <a:br>
              <a:rPr lang="fi-FI" dirty="0" smtClean="0"/>
            </a:br>
            <a:r>
              <a:rPr lang="fi-FI" dirty="0" smtClean="0"/>
              <a:t> </a:t>
            </a:r>
            <a:r>
              <a:rPr lang="fi-FI" dirty="0" smtClean="0"/>
              <a:t>Museo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endParaRPr lang="fi-FI" dirty="0" smtClean="0"/>
          </a:p>
          <a:p>
            <a:r>
              <a:rPr lang="fi-FI" dirty="0" smtClean="0"/>
              <a:t>Suomen </a:t>
            </a:r>
            <a:r>
              <a:rPr lang="fi-FI" dirty="0" smtClean="0"/>
              <a:t>ja muun maailman monimuotoisesta luonnosta</a:t>
            </a:r>
            <a:r>
              <a:rPr lang="fi-FI" dirty="0" smtClean="0"/>
              <a:t>.</a:t>
            </a:r>
          </a:p>
          <a:p>
            <a:r>
              <a:rPr lang="fi-FI" dirty="0" smtClean="0"/>
              <a:t>Eläin</a:t>
            </a:r>
            <a:r>
              <a:rPr lang="fi-FI" dirty="0" smtClean="0"/>
              <a:t>, luurankoja, edelleen esihistoriallisia eläinten ja mineraalien </a:t>
            </a:r>
            <a:endParaRPr lang="fi-FI" dirty="0" smtClean="0"/>
          </a:p>
          <a:p>
            <a:r>
              <a:rPr lang="fi-FI" dirty="0" smtClean="0"/>
              <a:t>Avattu: </a:t>
            </a:r>
            <a:r>
              <a:rPr lang="fi-FI" dirty="0" smtClean="0"/>
              <a:t>1924</a:t>
            </a:r>
          </a:p>
          <a:p>
            <a:r>
              <a:rPr lang="fi-FI" dirty="0" smtClean="0"/>
              <a:t>Lippu </a:t>
            </a:r>
            <a:r>
              <a:rPr lang="fi-FI" dirty="0" smtClean="0"/>
              <a:t>5</a:t>
            </a:r>
            <a:r>
              <a:rPr lang="fi-FI" dirty="0" smtClean="0"/>
              <a:t>€/ henkilö</a:t>
            </a:r>
            <a:endParaRPr lang="en-GB" dirty="0" smtClean="0"/>
          </a:p>
          <a:p>
            <a:endParaRPr lang="fi-FI" dirty="0" smtClean="0"/>
          </a:p>
          <a:p>
            <a:endParaRPr lang="fi-FI" dirty="0" smtClean="0"/>
          </a:p>
          <a:p>
            <a:endParaRPr lang="en-US" dirty="0"/>
          </a:p>
        </p:txBody>
      </p:sp>
      <p:pic>
        <p:nvPicPr>
          <p:cNvPr id="4" name="Picture 4" descr="http://upload.wikimedia.org/wikipedia/commons/4/4d/Museum_of_Natural_History_Helsink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6900" y="0"/>
            <a:ext cx="3467100" cy="2600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0648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138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Tule Tietää Helsingin Historiasta</vt:lpstr>
      <vt:lpstr>Helsingin Tuomiokirkko</vt:lpstr>
      <vt:lpstr>Suomenlinna</vt:lpstr>
      <vt:lpstr>Suomen kansallismuseo</vt:lpstr>
      <vt:lpstr>Mannerheim Museo</vt:lpstr>
      <vt:lpstr>Luonnontieteellinen  Museo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Tule Tietää Helsingin Historiasta</dc:title>
  <dc:creator>Ibrahim khandker</dc:creator>
  <cp:lastModifiedBy>Ibrahim khandker</cp:lastModifiedBy>
  <cp:revision>11</cp:revision>
  <dcterms:created xsi:type="dcterms:W3CDTF">2006-08-16T00:00:00Z</dcterms:created>
  <dcterms:modified xsi:type="dcterms:W3CDTF">2014-11-27T04:16:39Z</dcterms:modified>
</cp:coreProperties>
</file>