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C8A0-DFBD-4FED-8FBF-E18F40D168D9}" type="datetimeFigureOut">
              <a:rPr lang="fi-FI" smtClean="0"/>
              <a:t>12.11.2014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8383-6B10-4406-9604-7259185536F9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7000" contras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0" y="-14653"/>
            <a:ext cx="9223432" cy="6917574"/>
          </a:xfrm>
          <a:prstGeom prst="rect">
            <a:avLst/>
          </a:prstGeom>
          <a:noFill/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Paras matka Suomessa -kilpailu</a:t>
            </a:r>
            <a:br>
              <a:rPr lang="fi-FI" dirty="0" smtClean="0"/>
            </a:b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2123728" y="2996952"/>
            <a:ext cx="6400800" cy="175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i-FI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Matkaprojekti</a:t>
            </a:r>
            <a:endParaRPr lang="fi-FI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fi-FI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Suomi 3 </a:t>
            </a:r>
          </a:p>
          <a:p>
            <a:pPr>
              <a:spcBef>
                <a:spcPts val="0"/>
              </a:spcBef>
            </a:pPr>
            <a:r>
              <a:rPr lang="fi-FI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Syksy 2014</a:t>
            </a:r>
            <a:endParaRPr lang="fi-FI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C:\Users\Saario Juha\AppData\Local\Microsoft\Windows\Temporary Internet Files\Content.IE5\VQ8H141D\MC90007875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1046" y="3717032"/>
            <a:ext cx="1529542" cy="2711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matkaprojekti?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i-FI" dirty="0" smtClean="0"/>
              <a:t>Suunnitelkaa ryhmässä (</a:t>
            </a:r>
            <a:r>
              <a:rPr lang="fi-FI" smtClean="0"/>
              <a:t>3 opiskelijaa) </a:t>
            </a:r>
            <a:r>
              <a:rPr lang="fi-FI" dirty="0"/>
              <a:t>Suomen matka.</a:t>
            </a:r>
          </a:p>
          <a:p>
            <a:pPr lvl="0"/>
            <a:r>
              <a:rPr lang="fi-FI" dirty="0"/>
              <a:t>Matkalla pitää olla joku </a:t>
            </a:r>
            <a:r>
              <a:rPr lang="fi-FI" b="1" dirty="0"/>
              <a:t>teema</a:t>
            </a:r>
            <a:r>
              <a:rPr lang="fi-FI" dirty="0"/>
              <a:t> (esim. musiikki, teatteri, </a:t>
            </a:r>
            <a:r>
              <a:rPr lang="fi-FI" dirty="0" smtClean="0"/>
              <a:t>jalkapallo…).</a:t>
            </a:r>
            <a:endParaRPr lang="fi-FI" dirty="0"/>
          </a:p>
          <a:p>
            <a:pPr lvl="0"/>
            <a:r>
              <a:rPr lang="fi-FI" dirty="0"/>
              <a:t>Matkan pituus voi olla </a:t>
            </a:r>
            <a:r>
              <a:rPr lang="fi-FI" b="1" dirty="0" smtClean="0"/>
              <a:t>2–4 </a:t>
            </a:r>
            <a:r>
              <a:rPr lang="fi-FI" b="1" dirty="0"/>
              <a:t>vuorokautta</a:t>
            </a:r>
            <a:r>
              <a:rPr lang="fi-FI" dirty="0"/>
              <a:t>.</a:t>
            </a:r>
          </a:p>
          <a:p>
            <a:pPr lvl="0"/>
            <a:r>
              <a:rPr lang="fi-FI" dirty="0"/>
              <a:t>Matkakohde (</a:t>
            </a:r>
            <a:r>
              <a:rPr lang="fi-FI" i="1" dirty="0" err="1"/>
              <a:t>target</a:t>
            </a:r>
            <a:r>
              <a:rPr lang="fi-FI" dirty="0"/>
              <a:t>) voi olla </a:t>
            </a:r>
            <a:r>
              <a:rPr lang="fi-FI" b="1" dirty="0" smtClean="0"/>
              <a:t>1–2 </a:t>
            </a:r>
            <a:r>
              <a:rPr lang="fi-FI" b="1" dirty="0"/>
              <a:t>kaupunkia</a:t>
            </a:r>
            <a:r>
              <a:rPr lang="fi-FI" dirty="0"/>
              <a:t>.  </a:t>
            </a:r>
          </a:p>
          <a:p>
            <a:pPr lvl="0"/>
            <a:r>
              <a:rPr lang="fi-FI" dirty="0" smtClean="0"/>
              <a:t>Matkan voi tehdä syksyllä, talvella, keväällä tai kesällä.</a:t>
            </a:r>
            <a:r>
              <a:rPr lang="fi-FI" dirty="0"/>
              <a:t> </a:t>
            </a:r>
            <a:endParaRPr lang="fi-FI" dirty="0" smtClean="0"/>
          </a:p>
          <a:p>
            <a:pPr lvl="0"/>
            <a:r>
              <a:rPr lang="fi-FI" dirty="0" smtClean="0"/>
              <a:t>Matkabudjetti on </a:t>
            </a:r>
            <a:r>
              <a:rPr lang="fi-FI" dirty="0" err="1" smtClean="0"/>
              <a:t>max</a:t>
            </a:r>
            <a:r>
              <a:rPr lang="fi-FI" dirty="0" smtClean="0"/>
              <a:t>. 100 € / vuorokausi / henkilö:</a:t>
            </a:r>
          </a:p>
          <a:p>
            <a:pPr lvl="1"/>
            <a:r>
              <a:rPr lang="fi-FI" dirty="0"/>
              <a:t>m</a:t>
            </a:r>
            <a:r>
              <a:rPr lang="fi-FI" dirty="0" smtClean="0"/>
              <a:t>atkat + yöpyminen + pääsymaksut (esim. museo, ottelu) + 1 ateria</a:t>
            </a:r>
            <a:endParaRPr lang="fi-FI" dirty="0"/>
          </a:p>
          <a:p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6816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Projektin vaiheet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Projektiryhmän ja teeman valitseminen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Matkakohteen/-kohteiden valitseminen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Matkaohjelman ideoiminen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Tiedonhaku = informaation etsiminen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Matkaesitteen tekeminen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Matkaohjelman esitteleminen ”matkamessuilla”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Pienen raportin kirjoittaminen </a:t>
            </a:r>
            <a:endParaRPr lang="fi-FI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6816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Projektiryhmän ja teeman valitseminen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smtClean="0"/>
              <a:t>Missä sinä olet matkustanut Suomessa?</a:t>
            </a:r>
          </a:p>
          <a:p>
            <a:r>
              <a:rPr lang="fi-FI" dirty="0" smtClean="0"/>
              <a:t>Mistä olet kiinnostunut </a:t>
            </a:r>
          </a:p>
          <a:p>
            <a:pPr lvl="1"/>
            <a:r>
              <a:rPr lang="fi-FI" dirty="0"/>
              <a:t>m</a:t>
            </a:r>
            <a:r>
              <a:rPr lang="fi-FI" dirty="0" smtClean="0"/>
              <a:t>usiikista</a:t>
            </a:r>
          </a:p>
          <a:p>
            <a:pPr lvl="1"/>
            <a:r>
              <a:rPr lang="fi-FI" dirty="0"/>
              <a:t>h</a:t>
            </a:r>
            <a:r>
              <a:rPr lang="fi-FI" dirty="0" smtClean="0"/>
              <a:t>istoriasta</a:t>
            </a:r>
          </a:p>
          <a:p>
            <a:pPr lvl="1"/>
            <a:r>
              <a:rPr lang="fi-FI" dirty="0"/>
              <a:t>u</a:t>
            </a:r>
            <a:r>
              <a:rPr lang="fi-FI" dirty="0" smtClean="0"/>
              <a:t>rheilusta</a:t>
            </a:r>
          </a:p>
          <a:p>
            <a:pPr lvl="1"/>
            <a:r>
              <a:rPr lang="fi-FI" dirty="0" smtClean="0"/>
              <a:t>luonnosta…?</a:t>
            </a:r>
          </a:p>
          <a:p>
            <a:r>
              <a:rPr lang="fi-FI" dirty="0" smtClean="0"/>
              <a:t>Millaisen matkan haluaisit tehdä?</a:t>
            </a:r>
          </a:p>
          <a:p>
            <a:r>
              <a:rPr lang="fi-FI" dirty="0" smtClean="0"/>
              <a:t>Ketkä ovat kiinnostuneita samanlaisista asioista?</a:t>
            </a:r>
          </a:p>
          <a:p>
            <a:r>
              <a:rPr lang="fi-FI" b="1" dirty="0" smtClean="0"/>
              <a:t>Torstaina 13.11. </a:t>
            </a:r>
            <a:r>
              <a:rPr lang="fi-FI" b="1" dirty="0" smtClean="0"/>
              <a:t>(maanantaina 17.11.)</a:t>
            </a:r>
            <a:endParaRPr lang="fi-FI" b="1" dirty="0" smtClean="0"/>
          </a:p>
          <a:p>
            <a:endParaRPr lang="fi-FI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5696" cy="137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fi-FI" dirty="0" smtClean="0"/>
              <a:t>Matkakohteiden valitseminen ja matkaohjelman ideoiminen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fi-FI" dirty="0" smtClean="0"/>
              <a:t>Mikä olisi hyvä / sopiva matkakohde?</a:t>
            </a:r>
          </a:p>
          <a:p>
            <a:r>
              <a:rPr lang="fi-FI" dirty="0" smtClean="0"/>
              <a:t>Milloin matka olisi hyvä tehdä?</a:t>
            </a:r>
          </a:p>
          <a:p>
            <a:r>
              <a:rPr lang="fi-FI" dirty="0" smtClean="0"/>
              <a:t>Mitä matkan aikana tehdään? Missä paikoissa käydään?</a:t>
            </a:r>
          </a:p>
          <a:p>
            <a:r>
              <a:rPr lang="fi-FI" dirty="0" smtClean="0"/>
              <a:t>Mihin mennään ensin, mikä on seuraava paikka? = matkareitti</a:t>
            </a:r>
          </a:p>
          <a:p>
            <a:r>
              <a:rPr lang="fi-FI" dirty="0" smtClean="0"/>
              <a:t>Kysykää myös </a:t>
            </a:r>
            <a:r>
              <a:rPr lang="fi-FI" smtClean="0"/>
              <a:t>kavereilta ideoita! </a:t>
            </a:r>
            <a:endParaRPr lang="fi-FI" dirty="0" smtClean="0"/>
          </a:p>
          <a:p>
            <a:r>
              <a:rPr lang="fi-FI" b="1" dirty="0" smtClean="0"/>
              <a:t>Torstaina 13.11.</a:t>
            </a:r>
          </a:p>
          <a:p>
            <a:endParaRPr lang="fi-FI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265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Tiedonhaku </a:t>
            </a:r>
            <a:br>
              <a:rPr lang="fi-FI" dirty="0" smtClean="0"/>
            </a:br>
            <a:r>
              <a:rPr lang="fi-FI" dirty="0" smtClean="0"/>
              <a:t>= informaation etsiminen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Etsikää tietoa kaupungista/kaupungeista.</a:t>
            </a:r>
          </a:p>
          <a:p>
            <a:pPr lvl="1"/>
            <a:r>
              <a:rPr lang="fi-FI" dirty="0" smtClean="0"/>
              <a:t>Käykää kaupunkien matkailusivuilla.</a:t>
            </a:r>
          </a:p>
          <a:p>
            <a:pPr lvl="1"/>
            <a:r>
              <a:rPr lang="fi-FI" dirty="0" smtClean="0"/>
              <a:t>Katsokaa, millaisia </a:t>
            </a:r>
            <a:r>
              <a:rPr lang="fi-FI" dirty="0" err="1" smtClean="0"/>
              <a:t>hotelleja/hostelleja</a:t>
            </a:r>
            <a:r>
              <a:rPr lang="fi-FI" dirty="0" smtClean="0"/>
              <a:t> kaupungeissa on.</a:t>
            </a:r>
          </a:p>
          <a:p>
            <a:pPr lvl="1"/>
            <a:r>
              <a:rPr lang="fi-FI" dirty="0" smtClean="0"/>
              <a:t>Katsokaa, millaisia ruokapaikkoja siellä on?</a:t>
            </a:r>
          </a:p>
          <a:p>
            <a:pPr lvl="1"/>
            <a:r>
              <a:rPr lang="fi-FI" dirty="0" smtClean="0"/>
              <a:t>Kirjoittakaa sähköposti esim. </a:t>
            </a:r>
            <a:r>
              <a:rPr lang="fi-FI" dirty="0" err="1" smtClean="0"/>
              <a:t>matkailutoimistoon/museoon/hosteliin</a:t>
            </a:r>
            <a:r>
              <a:rPr lang="fi-FI" dirty="0" smtClean="0"/>
              <a:t> ja kysykää lisäinformaatiota</a:t>
            </a:r>
          </a:p>
          <a:p>
            <a:r>
              <a:rPr lang="fi-FI" dirty="0" smtClean="0"/>
              <a:t>Kirjoittakaa muistiinpanoja.</a:t>
            </a:r>
          </a:p>
          <a:p>
            <a:endParaRPr lang="fi-FI" dirty="0" smtClean="0"/>
          </a:p>
          <a:p>
            <a:endParaRPr lang="fi-FI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88632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Matkaesittelyn tekeminen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fi-FI" dirty="0" smtClean="0"/>
              <a:t>Miettikää, millä tavalla haluatte esitellä teidän matkan.</a:t>
            </a:r>
          </a:p>
          <a:p>
            <a:r>
              <a:rPr lang="fi-FI" dirty="0" smtClean="0"/>
              <a:t>Voitte tehdä esitteen (brosyyrin).</a:t>
            </a:r>
          </a:p>
          <a:p>
            <a:r>
              <a:rPr lang="fi-FI" dirty="0" smtClean="0"/>
              <a:t>Voitte myös tehdä PowerPoint- tai </a:t>
            </a:r>
            <a:r>
              <a:rPr lang="fi-FI" dirty="0" err="1" smtClean="0"/>
              <a:t>Prezi-esityksen</a:t>
            </a:r>
            <a:r>
              <a:rPr lang="fi-FI" dirty="0" smtClean="0"/>
              <a:t>.</a:t>
            </a:r>
          </a:p>
          <a:p>
            <a:r>
              <a:rPr lang="fi-FI" dirty="0" smtClean="0"/>
              <a:t>Esittelyssä on tärkeää kertoa seuraavat asiat:</a:t>
            </a:r>
          </a:p>
          <a:p>
            <a:pPr lvl="1"/>
            <a:r>
              <a:rPr lang="fi-FI" dirty="0" smtClean="0"/>
              <a:t>Mikä on matkan teema?</a:t>
            </a:r>
          </a:p>
          <a:p>
            <a:pPr lvl="1"/>
            <a:r>
              <a:rPr lang="fi-FI" dirty="0" smtClean="0"/>
              <a:t>Missä kaupungeissa käydään? Mikä on matkareitti?</a:t>
            </a:r>
          </a:p>
          <a:p>
            <a:pPr lvl="1"/>
            <a:r>
              <a:rPr lang="fi-FI" dirty="0" smtClean="0"/>
              <a:t>Mitä eri kaupungeissa tehdään?</a:t>
            </a:r>
          </a:p>
          <a:p>
            <a:pPr lvl="1"/>
            <a:r>
              <a:rPr lang="fi-FI" dirty="0" smtClean="0"/>
              <a:t>Milloin matka on?</a:t>
            </a:r>
          </a:p>
          <a:p>
            <a:pPr lvl="1"/>
            <a:r>
              <a:rPr lang="fi-FI" dirty="0" smtClean="0"/>
              <a:t>Missä nukutaan ja syödään?</a:t>
            </a:r>
          </a:p>
          <a:p>
            <a:r>
              <a:rPr lang="fi-FI" b="1" dirty="0" smtClean="0"/>
              <a:t>Maanantaina 24.11.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00449" cy="11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Matkaohjelman esitteleminen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Jokainen ryhmä esittelee </a:t>
            </a:r>
            <a:r>
              <a:rPr lang="fi-FI" dirty="0"/>
              <a:t>oman </a:t>
            </a:r>
            <a:r>
              <a:rPr lang="fi-FI" dirty="0" smtClean="0"/>
              <a:t>matkaohjelman ”</a:t>
            </a:r>
            <a:r>
              <a:rPr lang="fi-FI" dirty="0"/>
              <a:t>matkamessuilla</a:t>
            </a:r>
            <a:r>
              <a:rPr lang="fi-FI" dirty="0" smtClean="0"/>
              <a:t>” luokassa</a:t>
            </a:r>
          </a:p>
          <a:p>
            <a:r>
              <a:rPr lang="fi-FI" dirty="0" smtClean="0"/>
              <a:t>Kaikki tutustuvat kaikkiin matkaohjelmiin</a:t>
            </a:r>
          </a:p>
          <a:p>
            <a:r>
              <a:rPr lang="fi-FI" dirty="0" smtClean="0"/>
              <a:t>Lopuksi valitaan paras matkaohjelma äänestämällä (</a:t>
            </a:r>
            <a:r>
              <a:rPr lang="fi-FI" i="1" dirty="0" err="1" smtClean="0"/>
              <a:t>vote</a:t>
            </a:r>
            <a:r>
              <a:rPr lang="fi-FI" dirty="0" smtClean="0"/>
              <a:t>)</a:t>
            </a:r>
            <a:endParaRPr lang="fi-FI" dirty="0"/>
          </a:p>
          <a:p>
            <a:r>
              <a:rPr lang="fi-FI" dirty="0" smtClean="0"/>
              <a:t>”Matkamessut” on </a:t>
            </a:r>
            <a:r>
              <a:rPr lang="fi-FI" b="1" dirty="0" smtClean="0"/>
              <a:t>torstaina 27.11. </a:t>
            </a:r>
            <a:r>
              <a:rPr lang="fi-FI" dirty="0" smtClean="0"/>
              <a:t>tunnilla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5616" cy="83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mtClean="0"/>
              <a:t>Pienen raportin kirjoittaminen 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Jokainen opiskelija kirjoittaa oman pienen raportin (n. ½ -1 sivu)</a:t>
            </a:r>
          </a:p>
          <a:p>
            <a:r>
              <a:rPr lang="fi-FI" dirty="0" smtClean="0"/>
              <a:t>Raportissa pohditaan,</a:t>
            </a:r>
          </a:p>
          <a:p>
            <a:pPr lvl="1"/>
            <a:r>
              <a:rPr lang="fi-FI" dirty="0"/>
              <a:t>m</a:t>
            </a:r>
            <a:r>
              <a:rPr lang="fi-FI" dirty="0" smtClean="0"/>
              <a:t>illainen prosessi projekti oli?</a:t>
            </a:r>
          </a:p>
          <a:p>
            <a:pPr lvl="1"/>
            <a:r>
              <a:rPr lang="fi-FI" dirty="0"/>
              <a:t>m</a:t>
            </a:r>
            <a:r>
              <a:rPr lang="fi-FI" dirty="0" smtClean="0"/>
              <a:t>iten yhteistyö (</a:t>
            </a:r>
            <a:r>
              <a:rPr lang="fi-FI" i="1" dirty="0" err="1" smtClean="0"/>
              <a:t>co-operation</a:t>
            </a:r>
            <a:r>
              <a:rPr lang="fi-FI" dirty="0" smtClean="0"/>
              <a:t>) onnistui ryhmässä?</a:t>
            </a:r>
          </a:p>
          <a:p>
            <a:pPr lvl="1"/>
            <a:r>
              <a:rPr lang="fi-FI" dirty="0"/>
              <a:t>m</a:t>
            </a:r>
            <a:r>
              <a:rPr lang="fi-FI" dirty="0" smtClean="0"/>
              <a:t>ikä oli helppoa, mikä oli vaikeaa ja miksi?</a:t>
            </a:r>
          </a:p>
          <a:p>
            <a:pPr lvl="1"/>
            <a:r>
              <a:rPr lang="fi-FI" dirty="0"/>
              <a:t>m</a:t>
            </a:r>
            <a:r>
              <a:rPr lang="fi-FI" dirty="0" smtClean="0"/>
              <a:t>itä opit projektissa?</a:t>
            </a:r>
          </a:p>
          <a:p>
            <a:r>
              <a:rPr lang="fi-FI" dirty="0" smtClean="0"/>
              <a:t>Deadline on </a:t>
            </a:r>
            <a:r>
              <a:rPr lang="fi-FI" b="1" dirty="0" smtClean="0"/>
              <a:t>maanantaina 1.12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15616" cy="83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349</Words>
  <Application>Microsoft Office PowerPoint</Application>
  <PresentationFormat>Näytössä katseltava diaesitys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0" baseType="lpstr">
      <vt:lpstr>Office-teema</vt:lpstr>
      <vt:lpstr>Paras matka Suomessa -kilpailu </vt:lpstr>
      <vt:lpstr>Mikä matkaprojekti?</vt:lpstr>
      <vt:lpstr>Projektin vaiheet</vt:lpstr>
      <vt:lpstr>Projektiryhmän ja teeman valitseminen</vt:lpstr>
      <vt:lpstr>Matkakohteiden valitseminen ja matkaohjelman ideoiminen</vt:lpstr>
      <vt:lpstr>Tiedonhaku  = informaation etsiminen</vt:lpstr>
      <vt:lpstr>Matkaesittelyn tekeminen</vt:lpstr>
      <vt:lpstr>Matkaohjelman esitteleminen</vt:lpstr>
      <vt:lpstr>Pienen raportin kirjoittaminen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Paras matka Suomessa -kilpailu </dc:title>
  <dc:creator>Jossun kone</dc:creator>
  <cp:lastModifiedBy>Jusa</cp:lastModifiedBy>
  <cp:revision>11</cp:revision>
  <dcterms:created xsi:type="dcterms:W3CDTF">2014-11-09T20:17:37Z</dcterms:created>
  <dcterms:modified xsi:type="dcterms:W3CDTF">2014-11-12T07:33:32Z</dcterms:modified>
</cp:coreProperties>
</file>