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8" r:id="rId4"/>
    <p:sldId id="259" r:id="rId5"/>
    <p:sldId id="261" r:id="rId6"/>
    <p:sldId id="267" r:id="rId7"/>
    <p:sldId id="262" r:id="rId8"/>
    <p:sldId id="265" r:id="rId9"/>
    <p:sldId id="266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2/4/2015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Password Procedure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Contain</a:t>
            </a:r>
          </a:p>
          <a:p>
            <a:pPr lvl="1"/>
            <a:r>
              <a:rPr lang="en-GB" dirty="0" smtClean="0"/>
              <a:t>Purpose of Password Procedure</a:t>
            </a:r>
          </a:p>
          <a:p>
            <a:pPr lvl="1"/>
            <a:r>
              <a:rPr lang="en-GB" dirty="0" smtClean="0"/>
              <a:t>Creation of Password</a:t>
            </a:r>
          </a:p>
          <a:p>
            <a:pPr lvl="1"/>
            <a:r>
              <a:rPr lang="en-GB" dirty="0" smtClean="0"/>
              <a:t>Retrieval</a:t>
            </a:r>
          </a:p>
          <a:p>
            <a:pPr lvl="1"/>
            <a:r>
              <a:rPr lang="en-GB" dirty="0" smtClean="0"/>
              <a:t>Protection</a:t>
            </a:r>
          </a:p>
          <a:p>
            <a:pPr lvl="1"/>
            <a:r>
              <a:rPr lang="en-GB" dirty="0" smtClean="0"/>
              <a:t>Following the Guideline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By</a:t>
            </a:r>
          </a:p>
          <a:p>
            <a:pPr lvl="1"/>
            <a:r>
              <a:rPr lang="en-GB" dirty="0" smtClean="0"/>
              <a:t>Ibrahim </a:t>
            </a:r>
            <a:r>
              <a:rPr lang="en-GB" dirty="0" err="1" smtClean="0"/>
              <a:t>Khandker</a:t>
            </a:r>
            <a:endParaRPr lang="en-GB" dirty="0" smtClean="0"/>
          </a:p>
          <a:p>
            <a:pPr lvl="1"/>
            <a:r>
              <a:rPr lang="en-GB" dirty="0" err="1" smtClean="0"/>
              <a:t>Sandesh</a:t>
            </a:r>
            <a:r>
              <a:rPr lang="en-GB" dirty="0" smtClean="0"/>
              <a:t> </a:t>
            </a:r>
            <a:r>
              <a:rPr lang="en-GB" smtClean="0"/>
              <a:t>Hyoju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Passwords must be changed every 3 months.</a:t>
            </a:r>
          </a:p>
          <a:p>
            <a:pPr lvl="0"/>
            <a:r>
              <a:rPr lang="en-GB" dirty="0" smtClean="0"/>
              <a:t>A new password must contain at least 3 characters that are different from old password</a:t>
            </a:r>
          </a:p>
          <a:p>
            <a:pPr lvl="0"/>
            <a:r>
              <a:rPr lang="en-GB" dirty="0" smtClean="0"/>
              <a:t>Do not copy paste the password.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mtClean="0"/>
              <a:t>Following The </a:t>
            </a:r>
            <a:r>
              <a:rPr lang="en-GB" dirty="0" smtClean="0"/>
              <a:t>Guideline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Employee must sign the “Agreement of Using Network”.</a:t>
            </a:r>
          </a:p>
          <a:p>
            <a:r>
              <a:rPr lang="en-GB" dirty="0" smtClean="0"/>
              <a:t>System will remind about weakness, validity of password.</a:t>
            </a:r>
          </a:p>
          <a:p>
            <a:r>
              <a:rPr lang="en-GB" dirty="0" smtClean="0"/>
              <a:t>In case of any accident investigation will be done.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Purpose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effective management of passwords</a:t>
            </a:r>
          </a:p>
          <a:p>
            <a:r>
              <a:rPr lang="en-GB" dirty="0" smtClean="0"/>
              <a:t>Securing information security of organization and employees.</a:t>
            </a:r>
          </a:p>
          <a:p>
            <a:r>
              <a:rPr lang="en-GB" dirty="0" smtClean="0"/>
              <a:t>Ensuring access of all stuffs</a:t>
            </a:r>
          </a:p>
          <a:p>
            <a:r>
              <a:rPr lang="en-GB" dirty="0" smtClean="0"/>
              <a:t>Guideline for developing a password</a:t>
            </a:r>
          </a:p>
          <a:p>
            <a:r>
              <a:rPr lang="en-GB" dirty="0" smtClean="0"/>
              <a:t>Creation,  Protection, and maintenance of secure passwords.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Creation of password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User must have organization’s unique ID</a:t>
            </a:r>
          </a:p>
          <a:p>
            <a:pPr lvl="0"/>
            <a:r>
              <a:rPr lang="en-GB" dirty="0" smtClean="0"/>
              <a:t>Password will be case sensitive </a:t>
            </a:r>
          </a:p>
          <a:p>
            <a:pPr lvl="0"/>
            <a:r>
              <a:rPr lang="en-GB" dirty="0" smtClean="0"/>
              <a:t>Creation, Retrieval procedure must contain captcha.</a:t>
            </a:r>
          </a:p>
          <a:p>
            <a:pPr lvl="0"/>
            <a:r>
              <a:rPr lang="en-GB" dirty="0" smtClean="0"/>
              <a:t>Passwords must be at least </a:t>
            </a:r>
            <a:r>
              <a:rPr lang="en-GB" dirty="0" smtClean="0">
                <a:solidFill>
                  <a:srgbClr val="FF0000"/>
                </a:solidFill>
              </a:rPr>
              <a:t>8</a:t>
            </a:r>
            <a:r>
              <a:rPr lang="en-GB" dirty="0" smtClean="0"/>
              <a:t> characters in length </a:t>
            </a:r>
          </a:p>
          <a:p>
            <a:pPr lvl="0"/>
            <a:r>
              <a:rPr lang="en-GB" dirty="0" smtClean="0"/>
              <a:t>Must contain one upper case, one lower case one numbers, and at least one non alphanumeric character. 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Upper case characters (A..Z) are allowed</a:t>
            </a:r>
          </a:p>
          <a:p>
            <a:pPr lvl="0"/>
            <a:r>
              <a:rPr lang="en-GB" dirty="0" smtClean="0"/>
              <a:t>Lower case characters (a..z) are allowed</a:t>
            </a:r>
          </a:p>
          <a:p>
            <a:pPr lvl="0"/>
            <a:r>
              <a:rPr lang="en-GB" dirty="0" smtClean="0"/>
              <a:t>Numbers (0.9)  are allowed</a:t>
            </a:r>
          </a:p>
          <a:p>
            <a:pPr lvl="0"/>
            <a:r>
              <a:rPr lang="en-GB" dirty="0" smtClean="0"/>
              <a:t> Non-Alphanumeric </a:t>
            </a:r>
            <a:r>
              <a:rPr lang="en-GB" dirty="0" smtClean="0">
                <a:solidFill>
                  <a:srgbClr val="FF0000"/>
                </a:solidFill>
              </a:rPr>
              <a:t>(!@#$%^&amp;*()_+|~-=\`{}[]:";'&lt;&gt;?,./) </a:t>
            </a:r>
            <a:r>
              <a:rPr lang="en-GB" dirty="0" smtClean="0"/>
              <a:t>are allowed</a:t>
            </a:r>
          </a:p>
          <a:p>
            <a:pPr algn="just"/>
            <a:r>
              <a:rPr lang="en-GB" dirty="0" smtClean="0"/>
              <a:t>Not be based on a user’s personal information e.g. username, date of birth, address, phone number, pet, friend’s name.</a:t>
            </a:r>
          </a:p>
          <a:p>
            <a:pPr lvl="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Passwords must not include common dictionary word  e.g. - </a:t>
            </a:r>
            <a:r>
              <a:rPr lang="en-GB" dirty="0" smtClean="0">
                <a:solidFill>
                  <a:srgbClr val="FF0000"/>
                </a:solidFill>
              </a:rPr>
              <a:t>working</a:t>
            </a:r>
          </a:p>
          <a:p>
            <a:pPr lvl="0"/>
            <a:r>
              <a:rPr lang="en-GB" dirty="0" smtClean="0"/>
              <a:t>Passwords must not be commonly used proper names, publicly known fictional characters from books, films, or places.  e.g. - </a:t>
            </a:r>
            <a:r>
              <a:rPr lang="en-GB" dirty="0" smtClean="0">
                <a:solidFill>
                  <a:srgbClr val="FF0000"/>
                </a:solidFill>
              </a:rPr>
              <a:t>titanic</a:t>
            </a:r>
          </a:p>
          <a:p>
            <a:pPr lvl="0"/>
            <a:r>
              <a:rPr lang="en-GB" dirty="0" smtClean="0"/>
              <a:t> Passwords with three or more words together can be easier to remember and very secure due to the exponential factor. </a:t>
            </a:r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Passwords must not be based on the Board/school’s name or geographic location. </a:t>
            </a:r>
          </a:p>
          <a:p>
            <a:pPr lvl="0"/>
            <a:r>
              <a:rPr lang="en-GB" dirty="0" smtClean="0"/>
              <a:t>Passwords should not contain any simple pattern of letters or numbers, such as “</a:t>
            </a:r>
            <a:r>
              <a:rPr lang="en-GB" dirty="0" err="1" smtClean="0">
                <a:solidFill>
                  <a:srgbClr val="FF0000"/>
                </a:solidFill>
              </a:rPr>
              <a:t>asdfglkjh</a:t>
            </a:r>
            <a:r>
              <a:rPr lang="en-GB" dirty="0" smtClean="0"/>
              <a:t>” or “</a:t>
            </a:r>
            <a:r>
              <a:rPr lang="en-GB" dirty="0" smtClean="0">
                <a:solidFill>
                  <a:srgbClr val="FF0000"/>
                </a:solidFill>
              </a:rPr>
              <a:t>abcxyz123</a:t>
            </a:r>
            <a:r>
              <a:rPr lang="en-GB" dirty="0" smtClean="0"/>
              <a:t>”.</a:t>
            </a:r>
          </a:p>
          <a:p>
            <a:pPr lvl="0"/>
            <a:r>
              <a:rPr lang="en-GB" dirty="0" smtClean="0"/>
              <a:t> Passwords should not be a common phrase followed by a digit that is changed when the password expires.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None/>
            </a:pPr>
            <a:endParaRPr lang="en-GB" dirty="0" smtClean="0"/>
          </a:p>
          <a:p>
            <a:pPr lvl="0" algn="just"/>
            <a:r>
              <a:rPr lang="en-GB" dirty="0" smtClean="0"/>
              <a:t> An acronym password based on a phrase known only by the user is an effective way to generate a strong password. Example: Key Phrase </a:t>
            </a:r>
            <a:r>
              <a:rPr lang="en-GB" dirty="0" smtClean="0">
                <a:solidFill>
                  <a:srgbClr val="FF0000"/>
                </a:solidFill>
              </a:rPr>
              <a:t>– I like 2 spend time at the school. </a:t>
            </a:r>
            <a:r>
              <a:rPr lang="en-GB" dirty="0" smtClean="0"/>
              <a:t>Using the first letter from each word in the phrase, the password acronym could be </a:t>
            </a:r>
            <a:r>
              <a:rPr lang="en-GB" dirty="0" smtClean="0">
                <a:solidFill>
                  <a:srgbClr val="FF0000"/>
                </a:solidFill>
              </a:rPr>
              <a:t>Il2stats. </a:t>
            </a:r>
          </a:p>
          <a:p>
            <a:pPr algn="just">
              <a:buNone/>
            </a:pPr>
            <a:endParaRPr lang="en-GB" dirty="0" smtClean="0"/>
          </a:p>
          <a:p>
            <a:pPr lvl="0" algn="just"/>
            <a:r>
              <a:rPr lang="en-GB" dirty="0" smtClean="0"/>
              <a:t>Administrative access must have passwords containing a minimum of 13 characters in length and must contain a combination of letters (a mixture of upper and lower case), numbers, and at least one non-alphanumeric character.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Retrieval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Password retrieval email cannot be same</a:t>
            </a:r>
          </a:p>
          <a:p>
            <a:pPr lvl="0"/>
            <a:r>
              <a:rPr lang="en-GB" dirty="0" smtClean="0"/>
              <a:t>Password retrieval email will send link for password change not old password.</a:t>
            </a:r>
          </a:p>
          <a:p>
            <a:pPr lvl="0"/>
            <a:r>
              <a:rPr lang="en-GB" dirty="0" smtClean="0"/>
              <a:t>Retrieval  is not possible via sms </a:t>
            </a:r>
          </a:p>
          <a:p>
            <a:pPr lvl="0"/>
            <a:r>
              <a:rPr lang="en-GB" dirty="0" smtClean="0"/>
              <a:t>Creation, Retrieval procedure must contain captcha. </a:t>
            </a:r>
          </a:p>
          <a:p>
            <a:pPr lvl="0"/>
            <a:endParaRPr lang="en-GB" dirty="0" smtClean="0"/>
          </a:p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648200"/>
            <a:ext cx="2990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Cannot be given to any other person</a:t>
            </a:r>
          </a:p>
          <a:p>
            <a:pPr lvl="0"/>
            <a:r>
              <a:rPr lang="en-GB" dirty="0" smtClean="0"/>
              <a:t>Passwords should be treated as confidential information</a:t>
            </a:r>
          </a:p>
          <a:p>
            <a:pPr lvl="0"/>
            <a:r>
              <a:rPr lang="en-GB" dirty="0" smtClean="0"/>
              <a:t>Password cannot be asked by administration ( in any case)</a:t>
            </a:r>
          </a:p>
          <a:p>
            <a:pPr lvl="0"/>
            <a:r>
              <a:rPr lang="en-GB" dirty="0" smtClean="0"/>
              <a:t>Access place if in hardcopy form, or in an encrypted file if in electronic form.</a:t>
            </a:r>
          </a:p>
          <a:p>
            <a:pPr lvl="0"/>
            <a:r>
              <a:rPr lang="en-GB" dirty="0" smtClean="0"/>
              <a:t>Passwords are not to be transmitted through email or over the Internet.</a:t>
            </a:r>
          </a:p>
          <a:p>
            <a:r>
              <a:rPr lang="en-GB" dirty="0" smtClean="0"/>
              <a:t>Never use the “Remember Password” feature on any system or application.</a:t>
            </a:r>
          </a:p>
          <a:p>
            <a:pPr lvl="0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609</TotalTime>
  <Words>534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Solstice</vt:lpstr>
      <vt:lpstr>Password Procedure</vt:lpstr>
      <vt:lpstr>Purpose</vt:lpstr>
      <vt:lpstr>Creation of password</vt:lpstr>
      <vt:lpstr>Slide 4</vt:lpstr>
      <vt:lpstr>Slide 5</vt:lpstr>
      <vt:lpstr>Slide 6</vt:lpstr>
      <vt:lpstr>Slide 7</vt:lpstr>
      <vt:lpstr>Retrieval </vt:lpstr>
      <vt:lpstr>Protection</vt:lpstr>
      <vt:lpstr>Slide 10</vt:lpstr>
      <vt:lpstr>Following The Guideline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Ibrahim khandker</dc:creator>
  <cp:lastModifiedBy>Ibrahim khandker</cp:lastModifiedBy>
  <cp:revision>19</cp:revision>
  <dcterms:created xsi:type="dcterms:W3CDTF">2006-08-16T00:00:00Z</dcterms:created>
  <dcterms:modified xsi:type="dcterms:W3CDTF">2015-02-04T10:11:02Z</dcterms:modified>
</cp:coreProperties>
</file>