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Brasika" charset="1" panose="00000000000000000000"/>
      <p:regular r:id="rId19"/>
    </p:embeddedFont>
    <p:embeddedFont>
      <p:font typeface="Abhaya Libre Bold" charset="1" panose="02000803000000000000"/>
      <p:regular r:id="rId20"/>
    </p:embeddedFont>
    <p:embeddedFont>
      <p:font typeface="Abhaya Libre Semi-Bold" charset="1" panose="02000703000000000000"/>
      <p:regular r:id="rId21"/>
    </p:embeddedFont>
    <p:embeddedFont>
      <p:font typeface="Abhaya Libre" charset="1" panose="02000503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jpeg" Type="http://schemas.openxmlformats.org/officeDocument/2006/relationships/image"/><Relationship Id="rId11" Target="../media/image17.png" Type="http://schemas.openxmlformats.org/officeDocument/2006/relationships/image"/><Relationship Id="rId12" Target="../media/image18.svg" Type="http://schemas.openxmlformats.org/officeDocument/2006/relationships/image"/><Relationship Id="rId2" Target="../media/image8.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8.jpe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2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2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9757" y="-317251"/>
            <a:ext cx="10937623" cy="10933066"/>
          </a:xfrm>
          <a:custGeom>
            <a:avLst/>
            <a:gdLst/>
            <a:ahLst/>
            <a:cxnLst/>
            <a:rect r="r" b="b" t="t" l="l"/>
            <a:pathLst>
              <a:path h="10933066" w="10937623">
                <a:moveTo>
                  <a:pt x="0" y="0"/>
                </a:moveTo>
                <a:lnTo>
                  <a:pt x="10937624" y="0"/>
                </a:lnTo>
                <a:lnTo>
                  <a:pt x="10937624" y="10933066"/>
                </a:lnTo>
                <a:lnTo>
                  <a:pt x="0" y="10933066"/>
                </a:lnTo>
                <a:lnTo>
                  <a:pt x="0" y="0"/>
                </a:lnTo>
                <a:close/>
              </a:path>
            </a:pathLst>
          </a:custGeom>
          <a:blipFill>
            <a:blip r:embed="rId2"/>
            <a:stretch>
              <a:fillRect l="0" t="0" r="0" b="0"/>
            </a:stretch>
          </a:blipFill>
        </p:spPr>
      </p:sp>
      <p:sp>
        <p:nvSpPr>
          <p:cNvPr name="Freeform 3" id="3"/>
          <p:cNvSpPr/>
          <p:nvPr/>
        </p:nvSpPr>
        <p:spPr>
          <a:xfrm flipH="false" flipV="false" rot="0">
            <a:off x="9967867" y="-328815"/>
            <a:ext cx="10937623" cy="10933066"/>
          </a:xfrm>
          <a:custGeom>
            <a:avLst/>
            <a:gdLst/>
            <a:ahLst/>
            <a:cxnLst/>
            <a:rect r="r" b="b" t="t" l="l"/>
            <a:pathLst>
              <a:path h="10933066" w="10937623">
                <a:moveTo>
                  <a:pt x="0" y="0"/>
                </a:moveTo>
                <a:lnTo>
                  <a:pt x="10937623" y="0"/>
                </a:lnTo>
                <a:lnTo>
                  <a:pt x="10937623" y="10933066"/>
                </a:lnTo>
                <a:lnTo>
                  <a:pt x="0" y="10933066"/>
                </a:lnTo>
                <a:lnTo>
                  <a:pt x="0" y="0"/>
                </a:lnTo>
                <a:close/>
              </a:path>
            </a:pathLst>
          </a:custGeom>
          <a:blipFill>
            <a:blip r:embed="rId2"/>
            <a:stretch>
              <a:fillRect l="0" t="0" r="0" b="0"/>
            </a:stretch>
          </a:blipFill>
        </p:spPr>
      </p:sp>
      <p:sp>
        <p:nvSpPr>
          <p:cNvPr name="Freeform 4" id="4"/>
          <p:cNvSpPr/>
          <p:nvPr/>
        </p:nvSpPr>
        <p:spPr>
          <a:xfrm flipH="false" flipV="false" rot="0">
            <a:off x="2380339" y="1778579"/>
            <a:ext cx="13527322" cy="6729843"/>
          </a:xfrm>
          <a:custGeom>
            <a:avLst/>
            <a:gdLst/>
            <a:ahLst/>
            <a:cxnLst/>
            <a:rect r="r" b="b" t="t" l="l"/>
            <a:pathLst>
              <a:path h="6729843" w="13527322">
                <a:moveTo>
                  <a:pt x="0" y="0"/>
                </a:moveTo>
                <a:lnTo>
                  <a:pt x="13527322" y="0"/>
                </a:lnTo>
                <a:lnTo>
                  <a:pt x="13527322" y="6729842"/>
                </a:lnTo>
                <a:lnTo>
                  <a:pt x="0" y="67298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6360932" y="7266723"/>
            <a:ext cx="5566137" cy="1683756"/>
          </a:xfrm>
          <a:custGeom>
            <a:avLst/>
            <a:gdLst/>
            <a:ahLst/>
            <a:cxnLst/>
            <a:rect r="r" b="b" t="t" l="l"/>
            <a:pathLst>
              <a:path h="1683756" w="5566137">
                <a:moveTo>
                  <a:pt x="0" y="0"/>
                </a:moveTo>
                <a:lnTo>
                  <a:pt x="5566136" y="0"/>
                </a:lnTo>
                <a:lnTo>
                  <a:pt x="5566136" y="1683757"/>
                </a:lnTo>
                <a:lnTo>
                  <a:pt x="0" y="16837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984193" y="-140330"/>
            <a:ext cx="5080122" cy="10556097"/>
          </a:xfrm>
          <a:custGeom>
            <a:avLst/>
            <a:gdLst/>
            <a:ahLst/>
            <a:cxnLst/>
            <a:rect r="r" b="b" t="t" l="l"/>
            <a:pathLst>
              <a:path h="10556097" w="5080122">
                <a:moveTo>
                  <a:pt x="0" y="0"/>
                </a:moveTo>
                <a:lnTo>
                  <a:pt x="5080122" y="0"/>
                </a:lnTo>
                <a:lnTo>
                  <a:pt x="5080122" y="10556097"/>
                </a:lnTo>
                <a:lnTo>
                  <a:pt x="0" y="105560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013433" y="2757618"/>
            <a:ext cx="8261134" cy="1511257"/>
          </a:xfrm>
          <a:prstGeom prst="rect">
            <a:avLst/>
          </a:prstGeom>
        </p:spPr>
        <p:txBody>
          <a:bodyPr anchor="t" rtlCol="false" tIns="0" lIns="0" bIns="0" rIns="0">
            <a:spAutoFit/>
          </a:bodyPr>
          <a:lstStyle/>
          <a:p>
            <a:pPr algn="ctr">
              <a:lnSpc>
                <a:spcPts val="11727"/>
              </a:lnSpc>
              <a:spcBef>
                <a:spcPct val="0"/>
              </a:spcBef>
            </a:pPr>
            <a:r>
              <a:rPr lang="en-US" sz="8376">
                <a:solidFill>
                  <a:srgbClr val="940D43"/>
                </a:solidFill>
                <a:latin typeface="Brasika"/>
                <a:ea typeface="Brasika"/>
                <a:cs typeface="Brasika"/>
                <a:sym typeface="Brasika"/>
              </a:rPr>
              <a:t>website mochi </a:t>
            </a:r>
          </a:p>
        </p:txBody>
      </p:sp>
      <p:sp>
        <p:nvSpPr>
          <p:cNvPr name="Freeform 8" id="8"/>
          <p:cNvSpPr/>
          <p:nvPr/>
        </p:nvSpPr>
        <p:spPr>
          <a:xfrm flipH="true" flipV="false" rot="0">
            <a:off x="14706421" y="-134549"/>
            <a:ext cx="5080122" cy="10556097"/>
          </a:xfrm>
          <a:custGeom>
            <a:avLst/>
            <a:gdLst/>
            <a:ahLst/>
            <a:cxnLst/>
            <a:rect r="r" b="b" t="t" l="l"/>
            <a:pathLst>
              <a:path h="10556097" w="5080122">
                <a:moveTo>
                  <a:pt x="5080122" y="0"/>
                </a:moveTo>
                <a:lnTo>
                  <a:pt x="0" y="0"/>
                </a:lnTo>
                <a:lnTo>
                  <a:pt x="0" y="10556098"/>
                </a:lnTo>
                <a:lnTo>
                  <a:pt x="5080122" y="10556098"/>
                </a:lnTo>
                <a:lnTo>
                  <a:pt x="5080122"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4910576" y="4164100"/>
            <a:ext cx="8981198" cy="920115"/>
          </a:xfrm>
          <a:prstGeom prst="rect">
            <a:avLst/>
          </a:prstGeom>
        </p:spPr>
        <p:txBody>
          <a:bodyPr anchor="t" rtlCol="false" tIns="0" lIns="0" bIns="0" rIns="0">
            <a:spAutoFit/>
          </a:bodyPr>
          <a:lstStyle/>
          <a:p>
            <a:pPr algn="ctr">
              <a:lnSpc>
                <a:spcPts val="7559"/>
              </a:lnSpc>
              <a:spcBef>
                <a:spcPct val="0"/>
              </a:spcBef>
            </a:pPr>
            <a:r>
              <a:rPr lang="en-US" b="true" sz="5400">
                <a:solidFill>
                  <a:srgbClr val="940D43"/>
                </a:solidFill>
                <a:latin typeface="Abhaya Libre Bold"/>
                <a:ea typeface="Abhaya Libre Bold"/>
                <a:cs typeface="Abhaya Libre Bold"/>
                <a:sym typeface="Abhaya Libre Bold"/>
              </a:rPr>
              <a:t>by Mutiara &amp; Syifa A</a:t>
            </a:r>
          </a:p>
        </p:txBody>
      </p:sp>
      <p:sp>
        <p:nvSpPr>
          <p:cNvPr name="TextBox 10" id="10"/>
          <p:cNvSpPr txBox="true"/>
          <p:nvPr/>
        </p:nvSpPr>
        <p:spPr>
          <a:xfrm rot="0">
            <a:off x="4653401" y="5975755"/>
            <a:ext cx="8981198" cy="920115"/>
          </a:xfrm>
          <a:prstGeom prst="rect">
            <a:avLst/>
          </a:prstGeom>
        </p:spPr>
        <p:txBody>
          <a:bodyPr anchor="t" rtlCol="false" tIns="0" lIns="0" bIns="0" rIns="0">
            <a:spAutoFit/>
          </a:bodyPr>
          <a:lstStyle/>
          <a:p>
            <a:pPr algn="ctr">
              <a:lnSpc>
                <a:spcPts val="7559"/>
              </a:lnSpc>
              <a:spcBef>
                <a:spcPct val="0"/>
              </a:spcBef>
            </a:pPr>
            <a:r>
              <a:rPr lang="en-US" b="true" sz="5400">
                <a:solidFill>
                  <a:srgbClr val="940D43"/>
                </a:solidFill>
                <a:latin typeface="Abhaya Libre Bold"/>
                <a:ea typeface="Abhaya Libre Bold"/>
                <a:cs typeface="Abhaya Libre Bold"/>
                <a:sym typeface="Abhaya Libre Bold"/>
              </a:rPr>
              <a:t>SMK ASTRINDO KOTA TEGAL</a:t>
            </a:r>
          </a:p>
        </p:txBody>
      </p:sp>
      <p:sp>
        <p:nvSpPr>
          <p:cNvPr name="TextBox 11" id="11"/>
          <p:cNvSpPr txBox="true"/>
          <p:nvPr/>
        </p:nvSpPr>
        <p:spPr>
          <a:xfrm rot="0">
            <a:off x="4910576" y="4979440"/>
            <a:ext cx="8981198" cy="920115"/>
          </a:xfrm>
          <a:prstGeom prst="rect">
            <a:avLst/>
          </a:prstGeom>
        </p:spPr>
        <p:txBody>
          <a:bodyPr anchor="t" rtlCol="false" tIns="0" lIns="0" bIns="0" rIns="0">
            <a:spAutoFit/>
          </a:bodyPr>
          <a:lstStyle/>
          <a:p>
            <a:pPr algn="ctr">
              <a:lnSpc>
                <a:spcPts val="7559"/>
              </a:lnSpc>
              <a:spcBef>
                <a:spcPct val="0"/>
              </a:spcBef>
            </a:pPr>
            <a:r>
              <a:rPr lang="en-US" b="true" sz="5400">
                <a:solidFill>
                  <a:srgbClr val="940D43"/>
                </a:solidFill>
                <a:latin typeface="Abhaya Libre Bold"/>
                <a:ea typeface="Abhaya Libre Bold"/>
                <a:cs typeface="Abhaya Libre Bold"/>
                <a:sym typeface="Abhaya Libre Bold"/>
              </a:rPr>
              <a:t>X-TKJ 2</a:t>
            </a:r>
          </a:p>
        </p:txBody>
      </p:sp>
      <p:sp>
        <p:nvSpPr>
          <p:cNvPr name="TextBox 12" id="12"/>
          <p:cNvSpPr txBox="true"/>
          <p:nvPr/>
        </p:nvSpPr>
        <p:spPr>
          <a:xfrm rot="0">
            <a:off x="4653401" y="1894653"/>
            <a:ext cx="8981198" cy="920115"/>
          </a:xfrm>
          <a:prstGeom prst="rect">
            <a:avLst/>
          </a:prstGeom>
        </p:spPr>
        <p:txBody>
          <a:bodyPr anchor="t" rtlCol="false" tIns="0" lIns="0" bIns="0" rIns="0">
            <a:spAutoFit/>
          </a:bodyPr>
          <a:lstStyle/>
          <a:p>
            <a:pPr algn="ctr">
              <a:lnSpc>
                <a:spcPts val="7559"/>
              </a:lnSpc>
              <a:spcBef>
                <a:spcPct val="0"/>
              </a:spcBef>
            </a:pPr>
            <a:r>
              <a:rPr lang="en-US" b="true" sz="5400">
                <a:solidFill>
                  <a:srgbClr val="940D43"/>
                </a:solidFill>
                <a:latin typeface="Abhaya Libre Bold"/>
                <a:ea typeface="Abhaya Libre Bold"/>
                <a:cs typeface="Abhaya Libre Bold"/>
                <a:sym typeface="Abhaya Libre Bold"/>
              </a:rPr>
              <a:t>Selasa 28 Oktober 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9757" y="-317251"/>
            <a:ext cx="10937623" cy="10933066"/>
          </a:xfrm>
          <a:custGeom>
            <a:avLst/>
            <a:gdLst/>
            <a:ahLst/>
            <a:cxnLst/>
            <a:rect r="r" b="b" t="t" l="l"/>
            <a:pathLst>
              <a:path h="10933066" w="10937623">
                <a:moveTo>
                  <a:pt x="0" y="0"/>
                </a:moveTo>
                <a:lnTo>
                  <a:pt x="10937624" y="0"/>
                </a:lnTo>
                <a:lnTo>
                  <a:pt x="10937624" y="10933066"/>
                </a:lnTo>
                <a:lnTo>
                  <a:pt x="0" y="10933066"/>
                </a:lnTo>
                <a:lnTo>
                  <a:pt x="0" y="0"/>
                </a:lnTo>
                <a:close/>
              </a:path>
            </a:pathLst>
          </a:custGeom>
          <a:blipFill>
            <a:blip r:embed="rId2"/>
            <a:stretch>
              <a:fillRect l="0" t="0" r="0" b="0"/>
            </a:stretch>
          </a:blipFill>
        </p:spPr>
      </p:sp>
      <p:sp>
        <p:nvSpPr>
          <p:cNvPr name="Freeform 3" id="3"/>
          <p:cNvSpPr/>
          <p:nvPr/>
        </p:nvSpPr>
        <p:spPr>
          <a:xfrm flipH="false" flipV="false" rot="0">
            <a:off x="-201270" y="-328815"/>
            <a:ext cx="1229970" cy="10933066"/>
          </a:xfrm>
          <a:custGeom>
            <a:avLst/>
            <a:gdLst/>
            <a:ahLst/>
            <a:cxnLst/>
            <a:rect r="r" b="b" t="t" l="l"/>
            <a:pathLst>
              <a:path h="10933066" w="1229970">
                <a:moveTo>
                  <a:pt x="0" y="0"/>
                </a:moveTo>
                <a:lnTo>
                  <a:pt x="1229970" y="0"/>
                </a:lnTo>
                <a:lnTo>
                  <a:pt x="1229970" y="10933066"/>
                </a:lnTo>
                <a:lnTo>
                  <a:pt x="0" y="10933066"/>
                </a:lnTo>
                <a:lnTo>
                  <a:pt x="0" y="0"/>
                </a:lnTo>
                <a:close/>
              </a:path>
            </a:pathLst>
          </a:custGeom>
          <a:blipFill>
            <a:blip r:embed="rId3"/>
            <a:stretch>
              <a:fillRect l="0" t="0" r="0" b="0"/>
            </a:stretch>
          </a:blipFill>
        </p:spPr>
      </p:sp>
      <p:sp>
        <p:nvSpPr>
          <p:cNvPr name="Freeform 4" id="4"/>
          <p:cNvSpPr/>
          <p:nvPr/>
        </p:nvSpPr>
        <p:spPr>
          <a:xfrm flipH="false" flipV="false" rot="0">
            <a:off x="9967867" y="-328815"/>
            <a:ext cx="10937623" cy="10933066"/>
          </a:xfrm>
          <a:custGeom>
            <a:avLst/>
            <a:gdLst/>
            <a:ahLst/>
            <a:cxnLst/>
            <a:rect r="r" b="b" t="t" l="l"/>
            <a:pathLst>
              <a:path h="10933066" w="10937623">
                <a:moveTo>
                  <a:pt x="0" y="0"/>
                </a:moveTo>
                <a:lnTo>
                  <a:pt x="10937623" y="0"/>
                </a:lnTo>
                <a:lnTo>
                  <a:pt x="10937623" y="10933066"/>
                </a:lnTo>
                <a:lnTo>
                  <a:pt x="0" y="10933066"/>
                </a:lnTo>
                <a:lnTo>
                  <a:pt x="0" y="0"/>
                </a:lnTo>
                <a:close/>
              </a:path>
            </a:pathLst>
          </a:custGeom>
          <a:blipFill>
            <a:blip r:embed="rId2"/>
            <a:stretch>
              <a:fillRect l="0" t="0" r="0" b="0"/>
            </a:stretch>
          </a:blipFill>
        </p:spPr>
      </p:sp>
      <p:sp>
        <p:nvSpPr>
          <p:cNvPr name="Freeform 5" id="5"/>
          <p:cNvSpPr/>
          <p:nvPr/>
        </p:nvSpPr>
        <p:spPr>
          <a:xfrm flipH="false" flipV="false" rot="0">
            <a:off x="1028700" y="662078"/>
            <a:ext cx="9547636" cy="8962844"/>
          </a:xfrm>
          <a:custGeom>
            <a:avLst/>
            <a:gdLst/>
            <a:ahLst/>
            <a:cxnLst/>
            <a:rect r="r" b="b" t="t" l="l"/>
            <a:pathLst>
              <a:path h="8962844" w="9547636">
                <a:moveTo>
                  <a:pt x="0" y="0"/>
                </a:moveTo>
                <a:lnTo>
                  <a:pt x="9547636" y="0"/>
                </a:lnTo>
                <a:lnTo>
                  <a:pt x="9547636" y="8962844"/>
                </a:lnTo>
                <a:lnTo>
                  <a:pt x="0" y="89628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967867" y="662078"/>
            <a:ext cx="7291433" cy="8962844"/>
          </a:xfrm>
          <a:custGeom>
            <a:avLst/>
            <a:gdLst/>
            <a:ahLst/>
            <a:cxnLst/>
            <a:rect r="r" b="b" t="t" l="l"/>
            <a:pathLst>
              <a:path h="8962844" w="7291433">
                <a:moveTo>
                  <a:pt x="0" y="0"/>
                </a:moveTo>
                <a:lnTo>
                  <a:pt x="7291433" y="0"/>
                </a:lnTo>
                <a:lnTo>
                  <a:pt x="7291433" y="8962844"/>
                </a:lnTo>
                <a:lnTo>
                  <a:pt x="0" y="8962844"/>
                </a:lnTo>
                <a:lnTo>
                  <a:pt x="0" y="0"/>
                </a:lnTo>
                <a:close/>
              </a:path>
            </a:pathLst>
          </a:custGeom>
          <a:blipFill>
            <a:blip r:embed="rId4">
              <a:extLst>
                <a:ext uri="{96DAC541-7B7A-43D3-8B79-37D633B846F1}">
                  <asvg:svgBlip xmlns:asvg="http://schemas.microsoft.com/office/drawing/2016/SVG/main" r:embed="rId5"/>
                </a:ext>
              </a:extLst>
            </a:blip>
            <a:stretch>
              <a:fillRect l="-30943" t="0" r="0" b="0"/>
            </a:stretch>
          </a:blipFill>
        </p:spPr>
      </p:sp>
      <p:sp>
        <p:nvSpPr>
          <p:cNvPr name="Freeform 7" id="7"/>
          <p:cNvSpPr/>
          <p:nvPr/>
        </p:nvSpPr>
        <p:spPr>
          <a:xfrm flipH="false" flipV="false" rot="0">
            <a:off x="6036230" y="685860"/>
            <a:ext cx="4540107" cy="8939062"/>
          </a:xfrm>
          <a:custGeom>
            <a:avLst/>
            <a:gdLst/>
            <a:ahLst/>
            <a:cxnLst/>
            <a:rect r="r" b="b" t="t" l="l"/>
            <a:pathLst>
              <a:path h="8939062" w="4540107">
                <a:moveTo>
                  <a:pt x="0" y="0"/>
                </a:moveTo>
                <a:lnTo>
                  <a:pt x="4540106" y="0"/>
                </a:lnTo>
                <a:lnTo>
                  <a:pt x="4540106" y="8939062"/>
                </a:lnTo>
                <a:lnTo>
                  <a:pt x="0" y="8939062"/>
                </a:lnTo>
                <a:lnTo>
                  <a:pt x="0" y="0"/>
                </a:lnTo>
                <a:close/>
              </a:path>
            </a:pathLst>
          </a:custGeom>
          <a:blipFill>
            <a:blip r:embed="rId4">
              <a:extLst>
                <a:ext uri="{96DAC541-7B7A-43D3-8B79-37D633B846F1}">
                  <asvg:svgBlip xmlns:asvg="http://schemas.microsoft.com/office/drawing/2016/SVG/main" r:embed="rId5"/>
                </a:ext>
              </a:extLst>
            </a:blip>
            <a:stretch>
              <a:fillRect l="-54389" t="-266" r="-55906" b="0"/>
            </a:stretch>
          </a:blipFill>
        </p:spPr>
      </p:sp>
      <p:grpSp>
        <p:nvGrpSpPr>
          <p:cNvPr name="Group 8" id="8"/>
          <p:cNvGrpSpPr/>
          <p:nvPr/>
        </p:nvGrpSpPr>
        <p:grpSpPr>
          <a:xfrm rot="0">
            <a:off x="3049235" y="7778290"/>
            <a:ext cx="12187448" cy="887584"/>
            <a:chOff x="0" y="0"/>
            <a:chExt cx="3209863" cy="233767"/>
          </a:xfrm>
        </p:grpSpPr>
        <p:sp>
          <p:nvSpPr>
            <p:cNvPr name="Freeform 9" id="9"/>
            <p:cNvSpPr/>
            <p:nvPr/>
          </p:nvSpPr>
          <p:spPr>
            <a:xfrm flipH="false" flipV="false" rot="0">
              <a:off x="0" y="0"/>
              <a:ext cx="3209863" cy="233767"/>
            </a:xfrm>
            <a:custGeom>
              <a:avLst/>
              <a:gdLst/>
              <a:ahLst/>
              <a:cxnLst/>
              <a:rect r="r" b="b" t="t" l="l"/>
              <a:pathLst>
                <a:path h="233767" w="3209863">
                  <a:moveTo>
                    <a:pt x="0" y="0"/>
                  </a:moveTo>
                  <a:lnTo>
                    <a:pt x="3209863" y="0"/>
                  </a:lnTo>
                  <a:lnTo>
                    <a:pt x="3209863" y="233767"/>
                  </a:lnTo>
                  <a:lnTo>
                    <a:pt x="0" y="233767"/>
                  </a:lnTo>
                  <a:close/>
                </a:path>
              </a:pathLst>
            </a:custGeom>
            <a:solidFill>
              <a:srgbClr val="FFFFFF"/>
            </a:solidFill>
          </p:spPr>
        </p:sp>
        <p:sp>
          <p:nvSpPr>
            <p:cNvPr name="TextBox 10" id="10"/>
            <p:cNvSpPr txBox="true"/>
            <p:nvPr/>
          </p:nvSpPr>
          <p:spPr>
            <a:xfrm>
              <a:off x="0" y="-47625"/>
              <a:ext cx="3209863" cy="28139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875186" y="2456229"/>
            <a:ext cx="10242573" cy="1792450"/>
          </a:xfrm>
          <a:custGeom>
            <a:avLst/>
            <a:gdLst/>
            <a:ahLst/>
            <a:cxnLst/>
            <a:rect r="r" b="b" t="t" l="l"/>
            <a:pathLst>
              <a:path h="1792450" w="10242573">
                <a:moveTo>
                  <a:pt x="0" y="0"/>
                </a:moveTo>
                <a:lnTo>
                  <a:pt x="10242572" y="0"/>
                </a:lnTo>
                <a:lnTo>
                  <a:pt x="10242572" y="1792450"/>
                </a:lnTo>
                <a:lnTo>
                  <a:pt x="0" y="17924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7259300" y="-328815"/>
            <a:ext cx="1229970" cy="10933066"/>
          </a:xfrm>
          <a:custGeom>
            <a:avLst/>
            <a:gdLst/>
            <a:ahLst/>
            <a:cxnLst/>
            <a:rect r="r" b="b" t="t" l="l"/>
            <a:pathLst>
              <a:path h="10933066" w="1229970">
                <a:moveTo>
                  <a:pt x="0" y="0"/>
                </a:moveTo>
                <a:lnTo>
                  <a:pt x="1229970" y="0"/>
                </a:lnTo>
                <a:lnTo>
                  <a:pt x="1229970" y="10933066"/>
                </a:lnTo>
                <a:lnTo>
                  <a:pt x="0" y="10933066"/>
                </a:lnTo>
                <a:lnTo>
                  <a:pt x="0" y="0"/>
                </a:lnTo>
                <a:close/>
              </a:path>
            </a:pathLst>
          </a:custGeom>
          <a:blipFill>
            <a:blip r:embed="rId3"/>
            <a:stretch>
              <a:fillRect l="0" t="0" r="0" b="0"/>
            </a:stretch>
          </a:blipFill>
        </p:spPr>
      </p:sp>
      <p:sp>
        <p:nvSpPr>
          <p:cNvPr name="TextBox 13" id="13"/>
          <p:cNvSpPr txBox="true"/>
          <p:nvPr/>
        </p:nvSpPr>
        <p:spPr>
          <a:xfrm rot="0">
            <a:off x="4487604" y="2951197"/>
            <a:ext cx="7992291" cy="697739"/>
          </a:xfrm>
          <a:prstGeom prst="rect">
            <a:avLst/>
          </a:prstGeom>
        </p:spPr>
        <p:txBody>
          <a:bodyPr anchor="t" rtlCol="false" tIns="0" lIns="0" bIns="0" rIns="0">
            <a:spAutoFit/>
          </a:bodyPr>
          <a:lstStyle/>
          <a:p>
            <a:pPr algn="ctr">
              <a:lnSpc>
                <a:spcPts val="5488"/>
              </a:lnSpc>
              <a:spcBef>
                <a:spcPct val="0"/>
              </a:spcBef>
            </a:pPr>
            <a:r>
              <a:rPr lang="en-US" sz="3920">
                <a:solidFill>
                  <a:srgbClr val="940D43"/>
                </a:solidFill>
                <a:latin typeface="Brasika"/>
                <a:ea typeface="Brasika"/>
                <a:cs typeface="Brasika"/>
                <a:sym typeface="Brasika"/>
              </a:rPr>
              <a:t>Hasil&amp; pembelajaran </a:t>
            </a:r>
          </a:p>
        </p:txBody>
      </p:sp>
      <p:sp>
        <p:nvSpPr>
          <p:cNvPr name="TextBox 14" id="14"/>
          <p:cNvSpPr txBox="true"/>
          <p:nvPr/>
        </p:nvSpPr>
        <p:spPr>
          <a:xfrm rot="0">
            <a:off x="-302163" y="4446892"/>
            <a:ext cx="18609938" cy="3282944"/>
          </a:xfrm>
          <a:prstGeom prst="rect">
            <a:avLst/>
          </a:prstGeom>
        </p:spPr>
        <p:txBody>
          <a:bodyPr anchor="t" rtlCol="false" tIns="0" lIns="0" bIns="0" rIns="0">
            <a:spAutoFit/>
          </a:bodyPr>
          <a:lstStyle/>
          <a:p>
            <a:pPr algn="ctr">
              <a:lnSpc>
                <a:spcPts val="6546"/>
              </a:lnSpc>
            </a:pPr>
            <a:r>
              <a:rPr lang="en-US" sz="5237" b="true">
                <a:solidFill>
                  <a:srgbClr val="940D43"/>
                </a:solidFill>
                <a:latin typeface="Abhaya Libre Semi-Bold"/>
                <a:ea typeface="Abhaya Libre Semi-Bold"/>
                <a:cs typeface="Abhaya Libre Semi-Bold"/>
                <a:sym typeface="Abhaya Libre Semi-Bold"/>
              </a:rPr>
              <a:t>🌸kami belajar:</a:t>
            </a:r>
          </a:p>
          <a:p>
            <a:pPr algn="ctr">
              <a:lnSpc>
                <a:spcPts val="6546"/>
              </a:lnSpc>
            </a:pPr>
            <a:r>
              <a:rPr lang="en-US" sz="5237" b="true">
                <a:solidFill>
                  <a:srgbClr val="940D43"/>
                </a:solidFill>
                <a:latin typeface="Abhaya Libre Semi-Bold"/>
                <a:ea typeface="Abhaya Libre Semi-Bold"/>
                <a:cs typeface="Abhaya Libre Semi-Bold"/>
                <a:sym typeface="Abhaya Libre Semi-Bold"/>
              </a:rPr>
              <a:t>1.mendesain tampilan menarik di Canva</a:t>
            </a:r>
          </a:p>
          <a:p>
            <a:pPr algn="ctr">
              <a:lnSpc>
                <a:spcPts val="6546"/>
              </a:lnSpc>
            </a:pPr>
            <a:r>
              <a:rPr lang="en-US" sz="5237" b="true">
                <a:solidFill>
                  <a:srgbClr val="940D43"/>
                </a:solidFill>
                <a:latin typeface="Abhaya Libre Semi-Bold"/>
                <a:ea typeface="Abhaya Libre Semi-Bold"/>
                <a:cs typeface="Abhaya Libre Semi-Bold"/>
                <a:sym typeface="Abhaya Libre Semi-Bold"/>
              </a:rPr>
              <a:t>2.bekerja sama dengan tim dan membagi tugas</a:t>
            </a:r>
          </a:p>
          <a:p>
            <a:pPr algn="ctr">
              <a:lnSpc>
                <a:spcPts val="6546"/>
              </a:lnSpc>
            </a:pPr>
            <a:r>
              <a:rPr lang="en-US" sz="5237" b="true">
                <a:solidFill>
                  <a:srgbClr val="940D43"/>
                </a:solidFill>
                <a:latin typeface="Abhaya Libre Semi-Bold"/>
                <a:ea typeface="Abhaya Libre Semi-Bold"/>
                <a:cs typeface="Abhaya Libre Semi-Bold"/>
                <a:sym typeface="Abhaya Libre Semi-Bold"/>
              </a:rPr>
              <a:t>3.menyelesaikan error kecil  dalam kode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9757" y="-317251"/>
            <a:ext cx="10937623" cy="10933066"/>
          </a:xfrm>
          <a:custGeom>
            <a:avLst/>
            <a:gdLst/>
            <a:ahLst/>
            <a:cxnLst/>
            <a:rect r="r" b="b" t="t" l="l"/>
            <a:pathLst>
              <a:path h="10933066" w="10937623">
                <a:moveTo>
                  <a:pt x="0" y="0"/>
                </a:moveTo>
                <a:lnTo>
                  <a:pt x="10937624" y="0"/>
                </a:lnTo>
                <a:lnTo>
                  <a:pt x="10937624" y="10933066"/>
                </a:lnTo>
                <a:lnTo>
                  <a:pt x="0" y="10933066"/>
                </a:lnTo>
                <a:lnTo>
                  <a:pt x="0" y="0"/>
                </a:lnTo>
                <a:close/>
              </a:path>
            </a:pathLst>
          </a:custGeom>
          <a:blipFill>
            <a:blip r:embed="rId2"/>
            <a:stretch>
              <a:fillRect l="0" t="0" r="0" b="0"/>
            </a:stretch>
          </a:blipFill>
        </p:spPr>
      </p:sp>
      <p:sp>
        <p:nvSpPr>
          <p:cNvPr name="Freeform 3" id="3"/>
          <p:cNvSpPr/>
          <p:nvPr/>
        </p:nvSpPr>
        <p:spPr>
          <a:xfrm flipH="false" flipV="false" rot="0">
            <a:off x="-201270" y="-328815"/>
            <a:ext cx="1229970" cy="10933066"/>
          </a:xfrm>
          <a:custGeom>
            <a:avLst/>
            <a:gdLst/>
            <a:ahLst/>
            <a:cxnLst/>
            <a:rect r="r" b="b" t="t" l="l"/>
            <a:pathLst>
              <a:path h="10933066" w="1229970">
                <a:moveTo>
                  <a:pt x="0" y="0"/>
                </a:moveTo>
                <a:lnTo>
                  <a:pt x="1229970" y="0"/>
                </a:lnTo>
                <a:lnTo>
                  <a:pt x="1229970" y="10933066"/>
                </a:lnTo>
                <a:lnTo>
                  <a:pt x="0" y="10933066"/>
                </a:lnTo>
                <a:lnTo>
                  <a:pt x="0" y="0"/>
                </a:lnTo>
                <a:close/>
              </a:path>
            </a:pathLst>
          </a:custGeom>
          <a:blipFill>
            <a:blip r:embed="rId3"/>
            <a:stretch>
              <a:fillRect l="0" t="0" r="0" b="0"/>
            </a:stretch>
          </a:blipFill>
        </p:spPr>
      </p:sp>
      <p:sp>
        <p:nvSpPr>
          <p:cNvPr name="Freeform 4" id="4"/>
          <p:cNvSpPr/>
          <p:nvPr/>
        </p:nvSpPr>
        <p:spPr>
          <a:xfrm flipH="false" flipV="false" rot="0">
            <a:off x="9967867" y="-328815"/>
            <a:ext cx="10937623" cy="10933066"/>
          </a:xfrm>
          <a:custGeom>
            <a:avLst/>
            <a:gdLst/>
            <a:ahLst/>
            <a:cxnLst/>
            <a:rect r="r" b="b" t="t" l="l"/>
            <a:pathLst>
              <a:path h="10933066" w="10937623">
                <a:moveTo>
                  <a:pt x="0" y="0"/>
                </a:moveTo>
                <a:lnTo>
                  <a:pt x="10937623" y="0"/>
                </a:lnTo>
                <a:lnTo>
                  <a:pt x="10937623" y="10933066"/>
                </a:lnTo>
                <a:lnTo>
                  <a:pt x="0" y="10933066"/>
                </a:lnTo>
                <a:lnTo>
                  <a:pt x="0" y="0"/>
                </a:lnTo>
                <a:close/>
              </a:path>
            </a:pathLst>
          </a:custGeom>
          <a:blipFill>
            <a:blip r:embed="rId2"/>
            <a:stretch>
              <a:fillRect l="0" t="0" r="0" b="0"/>
            </a:stretch>
          </a:blipFill>
        </p:spPr>
      </p:sp>
      <p:sp>
        <p:nvSpPr>
          <p:cNvPr name="Freeform 5" id="5"/>
          <p:cNvSpPr/>
          <p:nvPr/>
        </p:nvSpPr>
        <p:spPr>
          <a:xfrm flipH="false" flipV="false" rot="0">
            <a:off x="1028700" y="662078"/>
            <a:ext cx="9547636" cy="8962844"/>
          </a:xfrm>
          <a:custGeom>
            <a:avLst/>
            <a:gdLst/>
            <a:ahLst/>
            <a:cxnLst/>
            <a:rect r="r" b="b" t="t" l="l"/>
            <a:pathLst>
              <a:path h="8962844" w="9547636">
                <a:moveTo>
                  <a:pt x="0" y="0"/>
                </a:moveTo>
                <a:lnTo>
                  <a:pt x="9547636" y="0"/>
                </a:lnTo>
                <a:lnTo>
                  <a:pt x="9547636" y="8962844"/>
                </a:lnTo>
                <a:lnTo>
                  <a:pt x="0" y="89628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967867" y="662078"/>
            <a:ext cx="7291433" cy="8962844"/>
          </a:xfrm>
          <a:custGeom>
            <a:avLst/>
            <a:gdLst/>
            <a:ahLst/>
            <a:cxnLst/>
            <a:rect r="r" b="b" t="t" l="l"/>
            <a:pathLst>
              <a:path h="8962844" w="7291433">
                <a:moveTo>
                  <a:pt x="0" y="0"/>
                </a:moveTo>
                <a:lnTo>
                  <a:pt x="7291433" y="0"/>
                </a:lnTo>
                <a:lnTo>
                  <a:pt x="7291433" y="8962844"/>
                </a:lnTo>
                <a:lnTo>
                  <a:pt x="0" y="8962844"/>
                </a:lnTo>
                <a:lnTo>
                  <a:pt x="0" y="0"/>
                </a:lnTo>
                <a:close/>
              </a:path>
            </a:pathLst>
          </a:custGeom>
          <a:blipFill>
            <a:blip r:embed="rId4">
              <a:extLst>
                <a:ext uri="{96DAC541-7B7A-43D3-8B79-37D633B846F1}">
                  <asvg:svgBlip xmlns:asvg="http://schemas.microsoft.com/office/drawing/2016/SVG/main" r:embed="rId5"/>
                </a:ext>
              </a:extLst>
            </a:blip>
            <a:stretch>
              <a:fillRect l="-30943" t="0" r="0" b="0"/>
            </a:stretch>
          </a:blipFill>
        </p:spPr>
      </p:sp>
      <p:sp>
        <p:nvSpPr>
          <p:cNvPr name="Freeform 7" id="7"/>
          <p:cNvSpPr/>
          <p:nvPr/>
        </p:nvSpPr>
        <p:spPr>
          <a:xfrm flipH="false" flipV="false" rot="0">
            <a:off x="6036230" y="685860"/>
            <a:ext cx="4540107" cy="8939062"/>
          </a:xfrm>
          <a:custGeom>
            <a:avLst/>
            <a:gdLst/>
            <a:ahLst/>
            <a:cxnLst/>
            <a:rect r="r" b="b" t="t" l="l"/>
            <a:pathLst>
              <a:path h="8939062" w="4540107">
                <a:moveTo>
                  <a:pt x="0" y="0"/>
                </a:moveTo>
                <a:lnTo>
                  <a:pt x="4540106" y="0"/>
                </a:lnTo>
                <a:lnTo>
                  <a:pt x="4540106" y="8939062"/>
                </a:lnTo>
                <a:lnTo>
                  <a:pt x="0" y="8939062"/>
                </a:lnTo>
                <a:lnTo>
                  <a:pt x="0" y="0"/>
                </a:lnTo>
                <a:close/>
              </a:path>
            </a:pathLst>
          </a:custGeom>
          <a:blipFill>
            <a:blip r:embed="rId4">
              <a:extLst>
                <a:ext uri="{96DAC541-7B7A-43D3-8B79-37D633B846F1}">
                  <asvg:svgBlip xmlns:asvg="http://schemas.microsoft.com/office/drawing/2016/SVG/main" r:embed="rId5"/>
                </a:ext>
              </a:extLst>
            </a:blip>
            <a:stretch>
              <a:fillRect l="-54389" t="-266" r="-55906" b="0"/>
            </a:stretch>
          </a:blipFill>
        </p:spPr>
      </p:sp>
      <p:grpSp>
        <p:nvGrpSpPr>
          <p:cNvPr name="Group 8" id="8"/>
          <p:cNvGrpSpPr/>
          <p:nvPr/>
        </p:nvGrpSpPr>
        <p:grpSpPr>
          <a:xfrm rot="0">
            <a:off x="3049235" y="7778290"/>
            <a:ext cx="12187448" cy="887584"/>
            <a:chOff x="0" y="0"/>
            <a:chExt cx="3209863" cy="233767"/>
          </a:xfrm>
        </p:grpSpPr>
        <p:sp>
          <p:nvSpPr>
            <p:cNvPr name="Freeform 9" id="9"/>
            <p:cNvSpPr/>
            <p:nvPr/>
          </p:nvSpPr>
          <p:spPr>
            <a:xfrm flipH="false" flipV="false" rot="0">
              <a:off x="0" y="0"/>
              <a:ext cx="3209863" cy="233767"/>
            </a:xfrm>
            <a:custGeom>
              <a:avLst/>
              <a:gdLst/>
              <a:ahLst/>
              <a:cxnLst/>
              <a:rect r="r" b="b" t="t" l="l"/>
              <a:pathLst>
                <a:path h="233767" w="3209863">
                  <a:moveTo>
                    <a:pt x="0" y="0"/>
                  </a:moveTo>
                  <a:lnTo>
                    <a:pt x="3209863" y="0"/>
                  </a:lnTo>
                  <a:lnTo>
                    <a:pt x="3209863" y="233767"/>
                  </a:lnTo>
                  <a:lnTo>
                    <a:pt x="0" y="233767"/>
                  </a:lnTo>
                  <a:close/>
                </a:path>
              </a:pathLst>
            </a:custGeom>
            <a:solidFill>
              <a:srgbClr val="FFFFFF"/>
            </a:solidFill>
          </p:spPr>
        </p:sp>
        <p:sp>
          <p:nvSpPr>
            <p:cNvPr name="TextBox 10" id="10"/>
            <p:cNvSpPr txBox="true"/>
            <p:nvPr/>
          </p:nvSpPr>
          <p:spPr>
            <a:xfrm>
              <a:off x="0" y="-47625"/>
              <a:ext cx="3209863" cy="28139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4712903" y="2481197"/>
            <a:ext cx="8862194" cy="1550884"/>
          </a:xfrm>
          <a:custGeom>
            <a:avLst/>
            <a:gdLst/>
            <a:ahLst/>
            <a:cxnLst/>
            <a:rect r="r" b="b" t="t" l="l"/>
            <a:pathLst>
              <a:path h="1550884" w="8862194">
                <a:moveTo>
                  <a:pt x="0" y="0"/>
                </a:moveTo>
                <a:lnTo>
                  <a:pt x="8862194" y="0"/>
                </a:lnTo>
                <a:lnTo>
                  <a:pt x="8862194" y="1550884"/>
                </a:lnTo>
                <a:lnTo>
                  <a:pt x="0" y="15508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7259300" y="-328815"/>
            <a:ext cx="1229970" cy="10933066"/>
          </a:xfrm>
          <a:custGeom>
            <a:avLst/>
            <a:gdLst/>
            <a:ahLst/>
            <a:cxnLst/>
            <a:rect r="r" b="b" t="t" l="l"/>
            <a:pathLst>
              <a:path h="10933066" w="1229970">
                <a:moveTo>
                  <a:pt x="0" y="0"/>
                </a:moveTo>
                <a:lnTo>
                  <a:pt x="1229970" y="0"/>
                </a:lnTo>
                <a:lnTo>
                  <a:pt x="1229970" y="10933066"/>
                </a:lnTo>
                <a:lnTo>
                  <a:pt x="0" y="10933066"/>
                </a:lnTo>
                <a:lnTo>
                  <a:pt x="0" y="0"/>
                </a:lnTo>
                <a:close/>
              </a:path>
            </a:pathLst>
          </a:custGeom>
          <a:blipFill>
            <a:blip r:embed="rId3"/>
            <a:stretch>
              <a:fillRect l="0" t="0" r="0" b="0"/>
            </a:stretch>
          </a:blipFill>
        </p:spPr>
      </p:sp>
      <p:sp>
        <p:nvSpPr>
          <p:cNvPr name="TextBox 13" id="13"/>
          <p:cNvSpPr txBox="true"/>
          <p:nvPr/>
        </p:nvSpPr>
        <p:spPr>
          <a:xfrm rot="0">
            <a:off x="2261609" y="4553505"/>
            <a:ext cx="13762699" cy="2674787"/>
          </a:xfrm>
          <a:prstGeom prst="rect">
            <a:avLst/>
          </a:prstGeom>
        </p:spPr>
        <p:txBody>
          <a:bodyPr anchor="t" rtlCol="false" tIns="0" lIns="0" bIns="0" rIns="0">
            <a:spAutoFit/>
          </a:bodyPr>
          <a:lstStyle/>
          <a:p>
            <a:pPr algn="just">
              <a:lnSpc>
                <a:spcPts val="3547"/>
              </a:lnSpc>
            </a:pPr>
          </a:p>
          <a:p>
            <a:pPr algn="just">
              <a:lnSpc>
                <a:spcPts val="3547"/>
              </a:lnSpc>
            </a:pPr>
            <a:r>
              <a:rPr lang="en-US" sz="2837" b="true">
                <a:solidFill>
                  <a:srgbClr val="940D43"/>
                </a:solidFill>
                <a:latin typeface="Abhaya Libre Semi-Bold"/>
                <a:ea typeface="Abhaya Libre Semi-Bold"/>
                <a:cs typeface="Abhaya Libre Semi-Bold"/>
                <a:sym typeface="Abhaya Libre Semi-Bold"/>
              </a:rPr>
              <a:t>Selama pembuatan website Mochi, kami mengalami beberapa kendala seperti kesulitan mengatur tampilan, kurang memahami kode HTML dan CSS, serta koneksi internet yang kadang lambat. Namun, kami mengatasinya dengan belajar dari tutorial, membagi tugas antar anggota, dan menggunakan template desain agar hasil website lebih rapi dan menarik.</a:t>
            </a:r>
          </a:p>
          <a:p>
            <a:pPr algn="just">
              <a:lnSpc>
                <a:spcPts val="3547"/>
              </a:lnSpc>
            </a:pPr>
          </a:p>
        </p:txBody>
      </p:sp>
      <p:sp>
        <p:nvSpPr>
          <p:cNvPr name="TextBox 14" id="14"/>
          <p:cNvSpPr txBox="true"/>
          <p:nvPr/>
        </p:nvSpPr>
        <p:spPr>
          <a:xfrm rot="0">
            <a:off x="5305791" y="2601002"/>
            <a:ext cx="7676418" cy="993775"/>
          </a:xfrm>
          <a:prstGeom prst="rect">
            <a:avLst/>
          </a:prstGeom>
        </p:spPr>
        <p:txBody>
          <a:bodyPr anchor="t" rtlCol="false" tIns="0" lIns="0" bIns="0" rIns="0">
            <a:spAutoFit/>
          </a:bodyPr>
          <a:lstStyle/>
          <a:p>
            <a:pPr algn="ctr">
              <a:lnSpc>
                <a:spcPts val="7699"/>
              </a:lnSpc>
              <a:spcBef>
                <a:spcPct val="0"/>
              </a:spcBef>
            </a:pPr>
            <a:r>
              <a:rPr lang="en-US" sz="5499">
                <a:solidFill>
                  <a:srgbClr val="940D43"/>
                </a:solidFill>
                <a:latin typeface="Brasika"/>
                <a:ea typeface="Brasika"/>
                <a:cs typeface="Brasika"/>
                <a:sym typeface="Brasika"/>
              </a:rPr>
              <a:t>kendala&amp; Solusi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9757" y="-317251"/>
            <a:ext cx="10937623" cy="10933066"/>
          </a:xfrm>
          <a:custGeom>
            <a:avLst/>
            <a:gdLst/>
            <a:ahLst/>
            <a:cxnLst/>
            <a:rect r="r" b="b" t="t" l="l"/>
            <a:pathLst>
              <a:path h="10933066" w="10937623">
                <a:moveTo>
                  <a:pt x="0" y="0"/>
                </a:moveTo>
                <a:lnTo>
                  <a:pt x="10937624" y="0"/>
                </a:lnTo>
                <a:lnTo>
                  <a:pt x="10937624" y="10933066"/>
                </a:lnTo>
                <a:lnTo>
                  <a:pt x="0" y="10933066"/>
                </a:lnTo>
                <a:lnTo>
                  <a:pt x="0" y="0"/>
                </a:lnTo>
                <a:close/>
              </a:path>
            </a:pathLst>
          </a:custGeom>
          <a:blipFill>
            <a:blip r:embed="rId2"/>
            <a:stretch>
              <a:fillRect l="0" t="0" r="0" b="0"/>
            </a:stretch>
          </a:blipFill>
        </p:spPr>
      </p:sp>
      <p:sp>
        <p:nvSpPr>
          <p:cNvPr name="Freeform 3" id="3"/>
          <p:cNvSpPr/>
          <p:nvPr/>
        </p:nvSpPr>
        <p:spPr>
          <a:xfrm flipH="false" flipV="false" rot="0">
            <a:off x="-201270" y="-328815"/>
            <a:ext cx="1229970" cy="10933066"/>
          </a:xfrm>
          <a:custGeom>
            <a:avLst/>
            <a:gdLst/>
            <a:ahLst/>
            <a:cxnLst/>
            <a:rect r="r" b="b" t="t" l="l"/>
            <a:pathLst>
              <a:path h="10933066" w="1229970">
                <a:moveTo>
                  <a:pt x="0" y="0"/>
                </a:moveTo>
                <a:lnTo>
                  <a:pt x="1229970" y="0"/>
                </a:lnTo>
                <a:lnTo>
                  <a:pt x="1229970" y="10933066"/>
                </a:lnTo>
                <a:lnTo>
                  <a:pt x="0" y="10933066"/>
                </a:lnTo>
                <a:lnTo>
                  <a:pt x="0" y="0"/>
                </a:lnTo>
                <a:close/>
              </a:path>
            </a:pathLst>
          </a:custGeom>
          <a:blipFill>
            <a:blip r:embed="rId3"/>
            <a:stretch>
              <a:fillRect l="0" t="0" r="0" b="0"/>
            </a:stretch>
          </a:blipFill>
        </p:spPr>
      </p:sp>
      <p:sp>
        <p:nvSpPr>
          <p:cNvPr name="Freeform 4" id="4"/>
          <p:cNvSpPr/>
          <p:nvPr/>
        </p:nvSpPr>
        <p:spPr>
          <a:xfrm flipH="false" flipV="false" rot="0">
            <a:off x="9967867" y="-328815"/>
            <a:ext cx="10937623" cy="10933066"/>
          </a:xfrm>
          <a:custGeom>
            <a:avLst/>
            <a:gdLst/>
            <a:ahLst/>
            <a:cxnLst/>
            <a:rect r="r" b="b" t="t" l="l"/>
            <a:pathLst>
              <a:path h="10933066" w="10937623">
                <a:moveTo>
                  <a:pt x="0" y="0"/>
                </a:moveTo>
                <a:lnTo>
                  <a:pt x="10937623" y="0"/>
                </a:lnTo>
                <a:lnTo>
                  <a:pt x="10937623" y="10933066"/>
                </a:lnTo>
                <a:lnTo>
                  <a:pt x="0" y="10933066"/>
                </a:lnTo>
                <a:lnTo>
                  <a:pt x="0" y="0"/>
                </a:lnTo>
                <a:close/>
              </a:path>
            </a:pathLst>
          </a:custGeom>
          <a:blipFill>
            <a:blip r:embed="rId2"/>
            <a:stretch>
              <a:fillRect l="0" t="0" r="0" b="0"/>
            </a:stretch>
          </a:blipFill>
        </p:spPr>
      </p:sp>
      <p:sp>
        <p:nvSpPr>
          <p:cNvPr name="Freeform 5" id="5"/>
          <p:cNvSpPr/>
          <p:nvPr/>
        </p:nvSpPr>
        <p:spPr>
          <a:xfrm flipH="false" flipV="false" rot="0">
            <a:off x="1028700" y="662078"/>
            <a:ext cx="9547636" cy="8962844"/>
          </a:xfrm>
          <a:custGeom>
            <a:avLst/>
            <a:gdLst/>
            <a:ahLst/>
            <a:cxnLst/>
            <a:rect r="r" b="b" t="t" l="l"/>
            <a:pathLst>
              <a:path h="8962844" w="9547636">
                <a:moveTo>
                  <a:pt x="0" y="0"/>
                </a:moveTo>
                <a:lnTo>
                  <a:pt x="9547636" y="0"/>
                </a:lnTo>
                <a:lnTo>
                  <a:pt x="9547636" y="8962844"/>
                </a:lnTo>
                <a:lnTo>
                  <a:pt x="0" y="89628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967867" y="662078"/>
            <a:ext cx="7291433" cy="8962844"/>
          </a:xfrm>
          <a:custGeom>
            <a:avLst/>
            <a:gdLst/>
            <a:ahLst/>
            <a:cxnLst/>
            <a:rect r="r" b="b" t="t" l="l"/>
            <a:pathLst>
              <a:path h="8962844" w="7291433">
                <a:moveTo>
                  <a:pt x="0" y="0"/>
                </a:moveTo>
                <a:lnTo>
                  <a:pt x="7291433" y="0"/>
                </a:lnTo>
                <a:lnTo>
                  <a:pt x="7291433" y="8962844"/>
                </a:lnTo>
                <a:lnTo>
                  <a:pt x="0" y="8962844"/>
                </a:lnTo>
                <a:lnTo>
                  <a:pt x="0" y="0"/>
                </a:lnTo>
                <a:close/>
              </a:path>
            </a:pathLst>
          </a:custGeom>
          <a:blipFill>
            <a:blip r:embed="rId4">
              <a:extLst>
                <a:ext uri="{96DAC541-7B7A-43D3-8B79-37D633B846F1}">
                  <asvg:svgBlip xmlns:asvg="http://schemas.microsoft.com/office/drawing/2016/SVG/main" r:embed="rId5"/>
                </a:ext>
              </a:extLst>
            </a:blip>
            <a:stretch>
              <a:fillRect l="-30943" t="0" r="0" b="0"/>
            </a:stretch>
          </a:blipFill>
        </p:spPr>
      </p:sp>
      <p:sp>
        <p:nvSpPr>
          <p:cNvPr name="Freeform 7" id="7"/>
          <p:cNvSpPr/>
          <p:nvPr/>
        </p:nvSpPr>
        <p:spPr>
          <a:xfrm flipH="false" flipV="false" rot="0">
            <a:off x="6036230" y="685860"/>
            <a:ext cx="4540107" cy="8939062"/>
          </a:xfrm>
          <a:custGeom>
            <a:avLst/>
            <a:gdLst/>
            <a:ahLst/>
            <a:cxnLst/>
            <a:rect r="r" b="b" t="t" l="l"/>
            <a:pathLst>
              <a:path h="8939062" w="4540107">
                <a:moveTo>
                  <a:pt x="0" y="0"/>
                </a:moveTo>
                <a:lnTo>
                  <a:pt x="4540106" y="0"/>
                </a:lnTo>
                <a:lnTo>
                  <a:pt x="4540106" y="8939062"/>
                </a:lnTo>
                <a:lnTo>
                  <a:pt x="0" y="8939062"/>
                </a:lnTo>
                <a:lnTo>
                  <a:pt x="0" y="0"/>
                </a:lnTo>
                <a:close/>
              </a:path>
            </a:pathLst>
          </a:custGeom>
          <a:blipFill>
            <a:blip r:embed="rId4">
              <a:extLst>
                <a:ext uri="{96DAC541-7B7A-43D3-8B79-37D633B846F1}">
                  <asvg:svgBlip xmlns:asvg="http://schemas.microsoft.com/office/drawing/2016/SVG/main" r:embed="rId5"/>
                </a:ext>
              </a:extLst>
            </a:blip>
            <a:stretch>
              <a:fillRect l="-54389" t="-266" r="-55906" b="0"/>
            </a:stretch>
          </a:blipFill>
        </p:spPr>
      </p:sp>
      <p:grpSp>
        <p:nvGrpSpPr>
          <p:cNvPr name="Group 8" id="8"/>
          <p:cNvGrpSpPr/>
          <p:nvPr/>
        </p:nvGrpSpPr>
        <p:grpSpPr>
          <a:xfrm rot="0">
            <a:off x="3049235" y="7778290"/>
            <a:ext cx="12187448" cy="887584"/>
            <a:chOff x="0" y="0"/>
            <a:chExt cx="3209863" cy="233767"/>
          </a:xfrm>
        </p:grpSpPr>
        <p:sp>
          <p:nvSpPr>
            <p:cNvPr name="Freeform 9" id="9"/>
            <p:cNvSpPr/>
            <p:nvPr/>
          </p:nvSpPr>
          <p:spPr>
            <a:xfrm flipH="false" flipV="false" rot="0">
              <a:off x="0" y="0"/>
              <a:ext cx="3209863" cy="233767"/>
            </a:xfrm>
            <a:custGeom>
              <a:avLst/>
              <a:gdLst/>
              <a:ahLst/>
              <a:cxnLst/>
              <a:rect r="r" b="b" t="t" l="l"/>
              <a:pathLst>
                <a:path h="233767" w="3209863">
                  <a:moveTo>
                    <a:pt x="0" y="0"/>
                  </a:moveTo>
                  <a:lnTo>
                    <a:pt x="3209863" y="0"/>
                  </a:lnTo>
                  <a:lnTo>
                    <a:pt x="3209863" y="233767"/>
                  </a:lnTo>
                  <a:lnTo>
                    <a:pt x="0" y="233767"/>
                  </a:lnTo>
                  <a:close/>
                </a:path>
              </a:pathLst>
            </a:custGeom>
            <a:solidFill>
              <a:srgbClr val="FFFFFF"/>
            </a:solidFill>
          </p:spPr>
        </p:sp>
        <p:sp>
          <p:nvSpPr>
            <p:cNvPr name="TextBox 10" id="10"/>
            <p:cNvSpPr txBox="true"/>
            <p:nvPr/>
          </p:nvSpPr>
          <p:spPr>
            <a:xfrm>
              <a:off x="0" y="-47625"/>
              <a:ext cx="3209863" cy="28139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4712903" y="2481197"/>
            <a:ext cx="8862194" cy="1550884"/>
          </a:xfrm>
          <a:custGeom>
            <a:avLst/>
            <a:gdLst/>
            <a:ahLst/>
            <a:cxnLst/>
            <a:rect r="r" b="b" t="t" l="l"/>
            <a:pathLst>
              <a:path h="1550884" w="8862194">
                <a:moveTo>
                  <a:pt x="0" y="0"/>
                </a:moveTo>
                <a:lnTo>
                  <a:pt x="8862194" y="0"/>
                </a:lnTo>
                <a:lnTo>
                  <a:pt x="8862194" y="1550884"/>
                </a:lnTo>
                <a:lnTo>
                  <a:pt x="0" y="15508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7259300" y="-328815"/>
            <a:ext cx="1229970" cy="10933066"/>
          </a:xfrm>
          <a:custGeom>
            <a:avLst/>
            <a:gdLst/>
            <a:ahLst/>
            <a:cxnLst/>
            <a:rect r="r" b="b" t="t" l="l"/>
            <a:pathLst>
              <a:path h="10933066" w="1229970">
                <a:moveTo>
                  <a:pt x="0" y="0"/>
                </a:moveTo>
                <a:lnTo>
                  <a:pt x="1229970" y="0"/>
                </a:lnTo>
                <a:lnTo>
                  <a:pt x="1229970" y="10933066"/>
                </a:lnTo>
                <a:lnTo>
                  <a:pt x="0" y="10933066"/>
                </a:lnTo>
                <a:lnTo>
                  <a:pt x="0" y="0"/>
                </a:lnTo>
                <a:close/>
              </a:path>
            </a:pathLst>
          </a:custGeom>
          <a:blipFill>
            <a:blip r:embed="rId3"/>
            <a:stretch>
              <a:fillRect l="0" t="0" r="0" b="0"/>
            </a:stretch>
          </a:blipFill>
        </p:spPr>
      </p:sp>
      <p:sp>
        <p:nvSpPr>
          <p:cNvPr name="TextBox 13" id="13"/>
          <p:cNvSpPr txBox="true"/>
          <p:nvPr/>
        </p:nvSpPr>
        <p:spPr>
          <a:xfrm rot="0">
            <a:off x="6318667" y="2620369"/>
            <a:ext cx="5676168" cy="993775"/>
          </a:xfrm>
          <a:prstGeom prst="rect">
            <a:avLst/>
          </a:prstGeom>
        </p:spPr>
        <p:txBody>
          <a:bodyPr anchor="t" rtlCol="false" tIns="0" lIns="0" bIns="0" rIns="0">
            <a:spAutoFit/>
          </a:bodyPr>
          <a:lstStyle/>
          <a:p>
            <a:pPr algn="ctr">
              <a:lnSpc>
                <a:spcPts val="7699"/>
              </a:lnSpc>
              <a:spcBef>
                <a:spcPct val="0"/>
              </a:spcBef>
            </a:pPr>
            <a:r>
              <a:rPr lang="en-US" sz="5499">
                <a:solidFill>
                  <a:srgbClr val="940D43"/>
                </a:solidFill>
                <a:latin typeface="Brasika"/>
                <a:ea typeface="Brasika"/>
                <a:cs typeface="Brasika"/>
                <a:sym typeface="Brasika"/>
              </a:rPr>
              <a:t>kesimpulan </a:t>
            </a:r>
          </a:p>
        </p:txBody>
      </p:sp>
      <p:sp>
        <p:nvSpPr>
          <p:cNvPr name="TextBox 14" id="14"/>
          <p:cNvSpPr txBox="true"/>
          <p:nvPr/>
        </p:nvSpPr>
        <p:spPr>
          <a:xfrm rot="0">
            <a:off x="2363919" y="4180511"/>
            <a:ext cx="13662310" cy="3446852"/>
          </a:xfrm>
          <a:prstGeom prst="rect">
            <a:avLst/>
          </a:prstGeom>
        </p:spPr>
        <p:txBody>
          <a:bodyPr anchor="t" rtlCol="false" tIns="0" lIns="0" bIns="0" rIns="0">
            <a:spAutoFit/>
          </a:bodyPr>
          <a:lstStyle/>
          <a:p>
            <a:pPr algn="just">
              <a:lnSpc>
                <a:spcPts val="3923"/>
              </a:lnSpc>
            </a:pPr>
            <a:r>
              <a:rPr lang="en-US" sz="3138" b="true">
                <a:solidFill>
                  <a:srgbClr val="940D43"/>
                </a:solidFill>
                <a:latin typeface="Abhaya Libre Semi-Bold"/>
                <a:ea typeface="Abhaya Libre Semi-Bold"/>
                <a:cs typeface="Abhaya Libre Semi-Bold"/>
                <a:sym typeface="Abhaya Libre Semi-Bold"/>
              </a:rPr>
              <a:t>Pembuatan website Mochi bertujuan untuk mempromosikan produk mochi secara digital agar lebih dikenal masyarakat luas. Dengan adanya website ini, informasi tentang jenis mochi, harga, cara pemesanan, dan keunggulan produk dapat diakses dengan mudah oleh pelanggan. Selain itu, website membantu meningkatkan penjualan dan memperluas jangkauan pasar secara online dengan tampilan yang menarik dan fitur CRUD (Create, Read, Update, Delete) untuk memudahkan pengelolaan data produk.</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9757" y="-317251"/>
            <a:ext cx="10937623" cy="10933066"/>
          </a:xfrm>
          <a:custGeom>
            <a:avLst/>
            <a:gdLst/>
            <a:ahLst/>
            <a:cxnLst/>
            <a:rect r="r" b="b" t="t" l="l"/>
            <a:pathLst>
              <a:path h="10933066" w="10937623">
                <a:moveTo>
                  <a:pt x="0" y="0"/>
                </a:moveTo>
                <a:lnTo>
                  <a:pt x="10937624" y="0"/>
                </a:lnTo>
                <a:lnTo>
                  <a:pt x="10937624" y="10933066"/>
                </a:lnTo>
                <a:lnTo>
                  <a:pt x="0" y="10933066"/>
                </a:lnTo>
                <a:lnTo>
                  <a:pt x="0" y="0"/>
                </a:lnTo>
                <a:close/>
              </a:path>
            </a:pathLst>
          </a:custGeom>
          <a:blipFill>
            <a:blip r:embed="rId2"/>
            <a:stretch>
              <a:fillRect l="0" t="0" r="0" b="0"/>
            </a:stretch>
          </a:blipFill>
        </p:spPr>
      </p:sp>
      <p:sp>
        <p:nvSpPr>
          <p:cNvPr name="Freeform 3" id="3"/>
          <p:cNvSpPr/>
          <p:nvPr/>
        </p:nvSpPr>
        <p:spPr>
          <a:xfrm flipH="false" flipV="false" rot="0">
            <a:off x="9967867" y="-328815"/>
            <a:ext cx="10937623" cy="10933066"/>
          </a:xfrm>
          <a:custGeom>
            <a:avLst/>
            <a:gdLst/>
            <a:ahLst/>
            <a:cxnLst/>
            <a:rect r="r" b="b" t="t" l="l"/>
            <a:pathLst>
              <a:path h="10933066" w="10937623">
                <a:moveTo>
                  <a:pt x="0" y="0"/>
                </a:moveTo>
                <a:lnTo>
                  <a:pt x="10937623" y="0"/>
                </a:lnTo>
                <a:lnTo>
                  <a:pt x="10937623" y="10933066"/>
                </a:lnTo>
                <a:lnTo>
                  <a:pt x="0" y="10933066"/>
                </a:lnTo>
                <a:lnTo>
                  <a:pt x="0" y="0"/>
                </a:lnTo>
                <a:close/>
              </a:path>
            </a:pathLst>
          </a:custGeom>
          <a:blipFill>
            <a:blip r:embed="rId2"/>
            <a:stretch>
              <a:fillRect l="0" t="0" r="0" b="0"/>
            </a:stretch>
          </a:blipFill>
        </p:spPr>
      </p:sp>
      <p:sp>
        <p:nvSpPr>
          <p:cNvPr name="Freeform 4" id="4"/>
          <p:cNvSpPr/>
          <p:nvPr/>
        </p:nvSpPr>
        <p:spPr>
          <a:xfrm flipH="false" flipV="false" rot="0">
            <a:off x="8659221" y="-1790009"/>
            <a:ext cx="5964738" cy="12394260"/>
          </a:xfrm>
          <a:custGeom>
            <a:avLst/>
            <a:gdLst/>
            <a:ahLst/>
            <a:cxnLst/>
            <a:rect r="r" b="b" t="t" l="l"/>
            <a:pathLst>
              <a:path h="12394260" w="5964738">
                <a:moveTo>
                  <a:pt x="0" y="0"/>
                </a:moveTo>
                <a:lnTo>
                  <a:pt x="5964738" y="0"/>
                </a:lnTo>
                <a:lnTo>
                  <a:pt x="5964738" y="12394260"/>
                </a:lnTo>
                <a:lnTo>
                  <a:pt x="0" y="123942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3664041" y="-1803586"/>
            <a:ext cx="5964738" cy="12394260"/>
          </a:xfrm>
          <a:custGeom>
            <a:avLst/>
            <a:gdLst/>
            <a:ahLst/>
            <a:cxnLst/>
            <a:rect r="r" b="b" t="t" l="l"/>
            <a:pathLst>
              <a:path h="12394260" w="5964738">
                <a:moveTo>
                  <a:pt x="5964738" y="0"/>
                </a:moveTo>
                <a:lnTo>
                  <a:pt x="0" y="0"/>
                </a:lnTo>
                <a:lnTo>
                  <a:pt x="0" y="12394260"/>
                </a:lnTo>
                <a:lnTo>
                  <a:pt x="5964738" y="12394260"/>
                </a:lnTo>
                <a:lnTo>
                  <a:pt x="596473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816135" y="4008579"/>
            <a:ext cx="14655730" cy="2564753"/>
          </a:xfrm>
          <a:custGeom>
            <a:avLst/>
            <a:gdLst/>
            <a:ahLst/>
            <a:cxnLst/>
            <a:rect r="r" b="b" t="t" l="l"/>
            <a:pathLst>
              <a:path h="2564753" w="14655730">
                <a:moveTo>
                  <a:pt x="0" y="0"/>
                </a:moveTo>
                <a:lnTo>
                  <a:pt x="14655730" y="0"/>
                </a:lnTo>
                <a:lnTo>
                  <a:pt x="14655730" y="2564753"/>
                </a:lnTo>
                <a:lnTo>
                  <a:pt x="0" y="25647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3362414" y="3926248"/>
            <a:ext cx="11563171" cy="2110654"/>
          </a:xfrm>
          <a:prstGeom prst="rect">
            <a:avLst/>
          </a:prstGeom>
        </p:spPr>
        <p:txBody>
          <a:bodyPr anchor="t" rtlCol="false" tIns="0" lIns="0" bIns="0" rIns="0">
            <a:spAutoFit/>
          </a:bodyPr>
          <a:lstStyle/>
          <a:p>
            <a:pPr algn="ctr">
              <a:lnSpc>
                <a:spcPts val="16489"/>
              </a:lnSpc>
              <a:spcBef>
                <a:spcPct val="0"/>
              </a:spcBef>
            </a:pPr>
            <a:r>
              <a:rPr lang="en-US" sz="11778">
                <a:solidFill>
                  <a:srgbClr val="940D43"/>
                </a:solidFill>
                <a:latin typeface="Brasika"/>
                <a:ea typeface="Brasika"/>
                <a:cs typeface="Brasika"/>
                <a:sym typeface="Brasika"/>
              </a:rPr>
              <a:t>Thank You</a:t>
            </a:r>
          </a:p>
        </p:txBody>
      </p:sp>
      <p:sp>
        <p:nvSpPr>
          <p:cNvPr name="Freeform 8" id="8"/>
          <p:cNvSpPr/>
          <p:nvPr/>
        </p:nvSpPr>
        <p:spPr>
          <a:xfrm flipH="false" flipV="false" rot="-5400000">
            <a:off x="12240812" y="4648441"/>
            <a:ext cx="12094376" cy="1285027"/>
          </a:xfrm>
          <a:custGeom>
            <a:avLst/>
            <a:gdLst/>
            <a:ahLst/>
            <a:cxnLst/>
            <a:rect r="r" b="b" t="t" l="l"/>
            <a:pathLst>
              <a:path h="1285027" w="12094376">
                <a:moveTo>
                  <a:pt x="0" y="0"/>
                </a:moveTo>
                <a:lnTo>
                  <a:pt x="12094376" y="0"/>
                </a:lnTo>
                <a:lnTo>
                  <a:pt x="12094376" y="1285028"/>
                </a:lnTo>
                <a:lnTo>
                  <a:pt x="0" y="12850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true" rot="-5400000">
            <a:off x="-5984852" y="4850325"/>
            <a:ext cx="12094376" cy="1285027"/>
          </a:xfrm>
          <a:custGeom>
            <a:avLst/>
            <a:gdLst/>
            <a:ahLst/>
            <a:cxnLst/>
            <a:rect r="r" b="b" t="t" l="l"/>
            <a:pathLst>
              <a:path h="1285027" w="12094376">
                <a:moveTo>
                  <a:pt x="0" y="1285028"/>
                </a:moveTo>
                <a:lnTo>
                  <a:pt x="12094376" y="1285028"/>
                </a:lnTo>
                <a:lnTo>
                  <a:pt x="12094376" y="0"/>
                </a:lnTo>
                <a:lnTo>
                  <a:pt x="0" y="0"/>
                </a:lnTo>
                <a:lnTo>
                  <a:pt x="0" y="1285028"/>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105745"/>
            <a:ext cx="10498490" cy="10498490"/>
          </a:xfrm>
          <a:custGeom>
            <a:avLst/>
            <a:gdLst/>
            <a:ahLst/>
            <a:cxnLst/>
            <a:rect r="r" b="b" t="t" l="l"/>
            <a:pathLst>
              <a:path h="10498490" w="10498490">
                <a:moveTo>
                  <a:pt x="0" y="0"/>
                </a:moveTo>
                <a:lnTo>
                  <a:pt x="10498490" y="0"/>
                </a:lnTo>
                <a:lnTo>
                  <a:pt x="10498490" y="10498490"/>
                </a:lnTo>
                <a:lnTo>
                  <a:pt x="0" y="10498490"/>
                </a:lnTo>
                <a:lnTo>
                  <a:pt x="0" y="0"/>
                </a:lnTo>
                <a:close/>
              </a:path>
            </a:pathLst>
          </a:custGeom>
          <a:blipFill>
            <a:blip r:embed="rId2"/>
            <a:stretch>
              <a:fillRect l="0" t="0" r="0" b="0"/>
            </a:stretch>
          </a:blipFill>
        </p:spPr>
      </p:sp>
      <p:sp>
        <p:nvSpPr>
          <p:cNvPr name="Freeform 3" id="3"/>
          <p:cNvSpPr/>
          <p:nvPr/>
        </p:nvSpPr>
        <p:spPr>
          <a:xfrm flipH="false" flipV="false" rot="0">
            <a:off x="-1354490" y="-105745"/>
            <a:ext cx="10498490" cy="10498490"/>
          </a:xfrm>
          <a:custGeom>
            <a:avLst/>
            <a:gdLst/>
            <a:ahLst/>
            <a:cxnLst/>
            <a:rect r="r" b="b" t="t" l="l"/>
            <a:pathLst>
              <a:path h="10498490" w="10498490">
                <a:moveTo>
                  <a:pt x="0" y="0"/>
                </a:moveTo>
                <a:lnTo>
                  <a:pt x="10498490" y="0"/>
                </a:lnTo>
                <a:lnTo>
                  <a:pt x="10498490" y="10498490"/>
                </a:lnTo>
                <a:lnTo>
                  <a:pt x="0" y="10498490"/>
                </a:lnTo>
                <a:lnTo>
                  <a:pt x="0" y="0"/>
                </a:lnTo>
                <a:close/>
              </a:path>
            </a:pathLst>
          </a:custGeom>
          <a:blipFill>
            <a:blip r:embed="rId2"/>
            <a:stretch>
              <a:fillRect l="0" t="0" r="0" b="0"/>
            </a:stretch>
          </a:blipFill>
        </p:spPr>
      </p:sp>
      <p:grpSp>
        <p:nvGrpSpPr>
          <p:cNvPr name="Group 4" id="4"/>
          <p:cNvGrpSpPr/>
          <p:nvPr/>
        </p:nvGrpSpPr>
        <p:grpSpPr>
          <a:xfrm rot="0">
            <a:off x="3049235" y="7778290"/>
            <a:ext cx="12187448" cy="887584"/>
            <a:chOff x="0" y="0"/>
            <a:chExt cx="3209863" cy="233767"/>
          </a:xfrm>
        </p:grpSpPr>
        <p:sp>
          <p:nvSpPr>
            <p:cNvPr name="Freeform 5" id="5"/>
            <p:cNvSpPr/>
            <p:nvPr/>
          </p:nvSpPr>
          <p:spPr>
            <a:xfrm flipH="false" flipV="false" rot="0">
              <a:off x="0" y="0"/>
              <a:ext cx="3209863" cy="233767"/>
            </a:xfrm>
            <a:custGeom>
              <a:avLst/>
              <a:gdLst/>
              <a:ahLst/>
              <a:cxnLst/>
              <a:rect r="r" b="b" t="t" l="l"/>
              <a:pathLst>
                <a:path h="233767" w="3209863">
                  <a:moveTo>
                    <a:pt x="0" y="0"/>
                  </a:moveTo>
                  <a:lnTo>
                    <a:pt x="3209863" y="0"/>
                  </a:lnTo>
                  <a:lnTo>
                    <a:pt x="3209863" y="233767"/>
                  </a:lnTo>
                  <a:lnTo>
                    <a:pt x="0" y="233767"/>
                  </a:lnTo>
                  <a:close/>
                </a:path>
              </a:pathLst>
            </a:custGeom>
            <a:solidFill>
              <a:srgbClr val="FFFFFF"/>
            </a:solidFill>
          </p:spPr>
        </p:sp>
        <p:sp>
          <p:nvSpPr>
            <p:cNvPr name="TextBox 6" id="6"/>
            <p:cNvSpPr txBox="true"/>
            <p:nvPr/>
          </p:nvSpPr>
          <p:spPr>
            <a:xfrm>
              <a:off x="0" y="-47625"/>
              <a:ext cx="3209863" cy="281392"/>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940011" y="1028700"/>
            <a:ext cx="14407979" cy="7978418"/>
          </a:xfrm>
          <a:custGeom>
            <a:avLst/>
            <a:gdLst/>
            <a:ahLst/>
            <a:cxnLst/>
            <a:rect r="r" b="b" t="t" l="l"/>
            <a:pathLst>
              <a:path h="7978418" w="14407979">
                <a:moveTo>
                  <a:pt x="0" y="0"/>
                </a:moveTo>
                <a:lnTo>
                  <a:pt x="14407978" y="0"/>
                </a:lnTo>
                <a:lnTo>
                  <a:pt x="14407978" y="7978418"/>
                </a:lnTo>
                <a:lnTo>
                  <a:pt x="0" y="79784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059472" y="1423474"/>
            <a:ext cx="9778216" cy="1711188"/>
          </a:xfrm>
          <a:custGeom>
            <a:avLst/>
            <a:gdLst/>
            <a:ahLst/>
            <a:cxnLst/>
            <a:rect r="r" b="b" t="t" l="l"/>
            <a:pathLst>
              <a:path h="1711188" w="9778216">
                <a:moveTo>
                  <a:pt x="0" y="0"/>
                </a:moveTo>
                <a:lnTo>
                  <a:pt x="9778216" y="0"/>
                </a:lnTo>
                <a:lnTo>
                  <a:pt x="9778216" y="1711187"/>
                </a:lnTo>
                <a:lnTo>
                  <a:pt x="0" y="17111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2578580" y="3723166"/>
            <a:ext cx="3840949" cy="4498916"/>
          </a:xfrm>
          <a:custGeom>
            <a:avLst/>
            <a:gdLst/>
            <a:ahLst/>
            <a:cxnLst/>
            <a:rect r="r" b="b" t="t" l="l"/>
            <a:pathLst>
              <a:path h="4498916" w="3840949">
                <a:moveTo>
                  <a:pt x="0" y="0"/>
                </a:moveTo>
                <a:lnTo>
                  <a:pt x="3840950" y="0"/>
                </a:lnTo>
                <a:lnTo>
                  <a:pt x="3840950" y="4498916"/>
                </a:lnTo>
                <a:lnTo>
                  <a:pt x="0" y="44989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1478655" y="3723166"/>
            <a:ext cx="3840949" cy="4498916"/>
          </a:xfrm>
          <a:custGeom>
            <a:avLst/>
            <a:gdLst/>
            <a:ahLst/>
            <a:cxnLst/>
            <a:rect r="r" b="b" t="t" l="l"/>
            <a:pathLst>
              <a:path h="4498916" w="3840949">
                <a:moveTo>
                  <a:pt x="0" y="0"/>
                </a:moveTo>
                <a:lnTo>
                  <a:pt x="3840949" y="0"/>
                </a:lnTo>
                <a:lnTo>
                  <a:pt x="3840949" y="4498916"/>
                </a:lnTo>
                <a:lnTo>
                  <a:pt x="0" y="44989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a:grpSpLocks noChangeAspect="true"/>
          </p:cNvGrpSpPr>
          <p:nvPr/>
        </p:nvGrpSpPr>
        <p:grpSpPr>
          <a:xfrm rot="0">
            <a:off x="3049235" y="4040893"/>
            <a:ext cx="3000117" cy="3770570"/>
            <a:chOff x="0" y="0"/>
            <a:chExt cx="6062980" cy="7620000"/>
          </a:xfrm>
        </p:grpSpPr>
        <p:sp>
          <p:nvSpPr>
            <p:cNvPr name="Freeform 12" id="12"/>
            <p:cNvSpPr/>
            <p:nvPr/>
          </p:nvSpPr>
          <p:spPr>
            <a:xfrm flipH="false" flipV="false" rot="0">
              <a:off x="-47104" y="91841"/>
              <a:ext cx="6157188" cy="7436317"/>
            </a:xfrm>
            <a:custGeom>
              <a:avLst/>
              <a:gdLst/>
              <a:ahLst/>
              <a:cxnLst/>
              <a:rect r="r" b="b" t="t" l="l"/>
              <a:pathLst>
                <a:path h="7436317" w="6157188">
                  <a:moveTo>
                    <a:pt x="3078594" y="5949"/>
                  </a:moveTo>
                  <a:cubicBezTo>
                    <a:pt x="2027358" y="0"/>
                    <a:pt x="1053959" y="706239"/>
                    <a:pt x="526979" y="1857245"/>
                  </a:cubicBezTo>
                  <a:cubicBezTo>
                    <a:pt x="0" y="3008251"/>
                    <a:pt x="0" y="4428067"/>
                    <a:pt x="526979" y="5579073"/>
                  </a:cubicBezTo>
                  <a:cubicBezTo>
                    <a:pt x="1053959" y="6730078"/>
                    <a:pt x="2027358" y="7436317"/>
                    <a:pt x="3078594" y="7430369"/>
                  </a:cubicBezTo>
                  <a:cubicBezTo>
                    <a:pt x="4129830" y="7436317"/>
                    <a:pt x="5103229" y="6730078"/>
                    <a:pt x="5630209" y="5579073"/>
                  </a:cubicBezTo>
                  <a:cubicBezTo>
                    <a:pt x="6157188" y="4428067"/>
                    <a:pt x="6157188" y="3008251"/>
                    <a:pt x="5630209" y="1857245"/>
                  </a:cubicBezTo>
                  <a:cubicBezTo>
                    <a:pt x="5103229" y="706240"/>
                    <a:pt x="4129830" y="0"/>
                    <a:pt x="3078594" y="5949"/>
                  </a:cubicBezTo>
                  <a:close/>
                </a:path>
              </a:pathLst>
            </a:custGeom>
            <a:blipFill>
              <a:blip r:embed="rId9"/>
              <a:stretch>
                <a:fillRect l="223" t="-20246" r="223" b="-20246"/>
              </a:stretch>
            </a:blipFill>
          </p:spPr>
        </p:sp>
        <p:sp>
          <p:nvSpPr>
            <p:cNvPr name="Freeform 13" id="13"/>
            <p:cNvSpPr/>
            <p:nvPr/>
          </p:nvSpPr>
          <p:spPr>
            <a:xfrm flipH="false" flipV="false" rot="0">
              <a:off x="0" y="0"/>
              <a:ext cx="6062980" cy="7620000"/>
            </a:xfrm>
            <a:custGeom>
              <a:avLst/>
              <a:gdLst/>
              <a:ahLst/>
              <a:cxnLst/>
              <a:rect r="r" b="b" t="t" l="l"/>
              <a:pathLst>
                <a:path h="7620000" w="6062980">
                  <a:moveTo>
                    <a:pt x="3031490" y="7620000"/>
                  </a:moveTo>
                  <a:cubicBezTo>
                    <a:pt x="1360170" y="7620000"/>
                    <a:pt x="0" y="5910580"/>
                    <a:pt x="0" y="3810000"/>
                  </a:cubicBezTo>
                  <a:cubicBezTo>
                    <a:pt x="0" y="1709420"/>
                    <a:pt x="1360170" y="0"/>
                    <a:pt x="3031490" y="0"/>
                  </a:cubicBezTo>
                  <a:cubicBezTo>
                    <a:pt x="4702810" y="0"/>
                    <a:pt x="6062980" y="1709420"/>
                    <a:pt x="6062980" y="3810000"/>
                  </a:cubicBezTo>
                  <a:cubicBezTo>
                    <a:pt x="6062980" y="5910580"/>
                    <a:pt x="4702810" y="7620000"/>
                    <a:pt x="3031490" y="7620000"/>
                  </a:cubicBezTo>
                  <a:close/>
                  <a:moveTo>
                    <a:pt x="3031490" y="196850"/>
                  </a:moveTo>
                  <a:cubicBezTo>
                    <a:pt x="1468120" y="196850"/>
                    <a:pt x="196850" y="1817370"/>
                    <a:pt x="196850" y="3810000"/>
                  </a:cubicBezTo>
                  <a:cubicBezTo>
                    <a:pt x="196850" y="5802630"/>
                    <a:pt x="1468120" y="7423150"/>
                    <a:pt x="3031490" y="7423150"/>
                  </a:cubicBezTo>
                  <a:cubicBezTo>
                    <a:pt x="4594860" y="7423150"/>
                    <a:pt x="5866130" y="5802630"/>
                    <a:pt x="5866130" y="3810000"/>
                  </a:cubicBezTo>
                  <a:cubicBezTo>
                    <a:pt x="5866130" y="1817370"/>
                    <a:pt x="4594860" y="196850"/>
                    <a:pt x="3031490" y="196850"/>
                  </a:cubicBezTo>
                  <a:close/>
                </a:path>
              </a:pathLst>
            </a:custGeom>
            <a:solidFill>
              <a:srgbClr val="EDAEAE"/>
            </a:solidFill>
          </p:spPr>
        </p:sp>
      </p:grpSp>
      <p:grpSp>
        <p:nvGrpSpPr>
          <p:cNvPr name="Group 14" id="14"/>
          <p:cNvGrpSpPr>
            <a:grpSpLocks noChangeAspect="true"/>
          </p:cNvGrpSpPr>
          <p:nvPr/>
        </p:nvGrpSpPr>
        <p:grpSpPr>
          <a:xfrm rot="0">
            <a:off x="11954905" y="4152836"/>
            <a:ext cx="2982091" cy="3747915"/>
            <a:chOff x="0" y="0"/>
            <a:chExt cx="6062980" cy="7620000"/>
          </a:xfrm>
        </p:grpSpPr>
        <p:sp>
          <p:nvSpPr>
            <p:cNvPr name="Freeform 15" id="15"/>
            <p:cNvSpPr/>
            <p:nvPr/>
          </p:nvSpPr>
          <p:spPr>
            <a:xfrm flipH="false" flipV="false" rot="0">
              <a:off x="-47104" y="91841"/>
              <a:ext cx="6157188" cy="7436317"/>
            </a:xfrm>
            <a:custGeom>
              <a:avLst/>
              <a:gdLst/>
              <a:ahLst/>
              <a:cxnLst/>
              <a:rect r="r" b="b" t="t" l="l"/>
              <a:pathLst>
                <a:path h="7436317" w="6157188">
                  <a:moveTo>
                    <a:pt x="3078594" y="5949"/>
                  </a:moveTo>
                  <a:cubicBezTo>
                    <a:pt x="2027358" y="0"/>
                    <a:pt x="1053959" y="706239"/>
                    <a:pt x="526979" y="1857245"/>
                  </a:cubicBezTo>
                  <a:cubicBezTo>
                    <a:pt x="0" y="3008251"/>
                    <a:pt x="0" y="4428067"/>
                    <a:pt x="526979" y="5579073"/>
                  </a:cubicBezTo>
                  <a:cubicBezTo>
                    <a:pt x="1053959" y="6730078"/>
                    <a:pt x="2027358" y="7436317"/>
                    <a:pt x="3078594" y="7430369"/>
                  </a:cubicBezTo>
                  <a:cubicBezTo>
                    <a:pt x="4129830" y="7436317"/>
                    <a:pt x="5103229" y="6730078"/>
                    <a:pt x="5630209" y="5579073"/>
                  </a:cubicBezTo>
                  <a:cubicBezTo>
                    <a:pt x="6157188" y="4428067"/>
                    <a:pt x="6157188" y="3008251"/>
                    <a:pt x="5630209" y="1857245"/>
                  </a:cubicBezTo>
                  <a:cubicBezTo>
                    <a:pt x="5103229" y="706240"/>
                    <a:pt x="4129830" y="0"/>
                    <a:pt x="3078594" y="5949"/>
                  </a:cubicBezTo>
                  <a:close/>
                </a:path>
              </a:pathLst>
            </a:custGeom>
            <a:blipFill>
              <a:blip r:embed="rId10"/>
              <a:stretch>
                <a:fillRect l="-5637" t="0" r="-5637" b="0"/>
              </a:stretch>
            </a:blipFill>
          </p:spPr>
        </p:sp>
        <p:sp>
          <p:nvSpPr>
            <p:cNvPr name="Freeform 16" id="16"/>
            <p:cNvSpPr/>
            <p:nvPr/>
          </p:nvSpPr>
          <p:spPr>
            <a:xfrm flipH="false" flipV="false" rot="0">
              <a:off x="0" y="0"/>
              <a:ext cx="6062980" cy="7620000"/>
            </a:xfrm>
            <a:custGeom>
              <a:avLst/>
              <a:gdLst/>
              <a:ahLst/>
              <a:cxnLst/>
              <a:rect r="r" b="b" t="t" l="l"/>
              <a:pathLst>
                <a:path h="7620000" w="6062980">
                  <a:moveTo>
                    <a:pt x="3031490" y="7620000"/>
                  </a:moveTo>
                  <a:cubicBezTo>
                    <a:pt x="1360170" y="7620000"/>
                    <a:pt x="0" y="5910580"/>
                    <a:pt x="0" y="3810000"/>
                  </a:cubicBezTo>
                  <a:cubicBezTo>
                    <a:pt x="0" y="1709420"/>
                    <a:pt x="1360170" y="0"/>
                    <a:pt x="3031490" y="0"/>
                  </a:cubicBezTo>
                  <a:cubicBezTo>
                    <a:pt x="4702810" y="0"/>
                    <a:pt x="6062980" y="1709420"/>
                    <a:pt x="6062980" y="3810000"/>
                  </a:cubicBezTo>
                  <a:cubicBezTo>
                    <a:pt x="6062980" y="5910580"/>
                    <a:pt x="4702810" y="7620000"/>
                    <a:pt x="3031490" y="7620000"/>
                  </a:cubicBezTo>
                  <a:close/>
                  <a:moveTo>
                    <a:pt x="3031490" y="196850"/>
                  </a:moveTo>
                  <a:cubicBezTo>
                    <a:pt x="1468120" y="196850"/>
                    <a:pt x="196850" y="1817370"/>
                    <a:pt x="196850" y="3810000"/>
                  </a:cubicBezTo>
                  <a:cubicBezTo>
                    <a:pt x="196850" y="5802630"/>
                    <a:pt x="1468120" y="7423150"/>
                    <a:pt x="3031490" y="7423150"/>
                  </a:cubicBezTo>
                  <a:cubicBezTo>
                    <a:pt x="4594860" y="7423150"/>
                    <a:pt x="5866130" y="5802630"/>
                    <a:pt x="5866130" y="3810000"/>
                  </a:cubicBezTo>
                  <a:cubicBezTo>
                    <a:pt x="5866130" y="1817370"/>
                    <a:pt x="4594860" y="196850"/>
                    <a:pt x="3031490" y="196850"/>
                  </a:cubicBezTo>
                  <a:close/>
                </a:path>
              </a:pathLst>
            </a:custGeom>
            <a:solidFill>
              <a:srgbClr val="EDAEAE"/>
            </a:solidFill>
          </p:spPr>
        </p:sp>
      </p:grpSp>
      <p:sp>
        <p:nvSpPr>
          <p:cNvPr name="Freeform 17" id="17"/>
          <p:cNvSpPr/>
          <p:nvPr/>
        </p:nvSpPr>
        <p:spPr>
          <a:xfrm flipH="false" flipV="false" rot="-5400000">
            <a:off x="11043657" y="4427989"/>
            <a:ext cx="13468436" cy="1431021"/>
          </a:xfrm>
          <a:custGeom>
            <a:avLst/>
            <a:gdLst/>
            <a:ahLst/>
            <a:cxnLst/>
            <a:rect r="r" b="b" t="t" l="l"/>
            <a:pathLst>
              <a:path h="1431021" w="13468436">
                <a:moveTo>
                  <a:pt x="0" y="0"/>
                </a:moveTo>
                <a:lnTo>
                  <a:pt x="13468436" y="0"/>
                </a:lnTo>
                <a:lnTo>
                  <a:pt x="13468436" y="1431022"/>
                </a:lnTo>
                <a:lnTo>
                  <a:pt x="0" y="143102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8" id="18"/>
          <p:cNvSpPr/>
          <p:nvPr/>
        </p:nvSpPr>
        <p:spPr>
          <a:xfrm flipH="false" flipV="true" rot="-5400000">
            <a:off x="-6281243" y="4427989"/>
            <a:ext cx="13468436" cy="1431021"/>
          </a:xfrm>
          <a:custGeom>
            <a:avLst/>
            <a:gdLst/>
            <a:ahLst/>
            <a:cxnLst/>
            <a:rect r="r" b="b" t="t" l="l"/>
            <a:pathLst>
              <a:path h="1431021" w="13468436">
                <a:moveTo>
                  <a:pt x="0" y="1431022"/>
                </a:moveTo>
                <a:lnTo>
                  <a:pt x="13468436" y="1431022"/>
                </a:lnTo>
                <a:lnTo>
                  <a:pt x="13468436" y="0"/>
                </a:lnTo>
                <a:lnTo>
                  <a:pt x="0" y="0"/>
                </a:lnTo>
                <a:lnTo>
                  <a:pt x="0" y="1431022"/>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9" id="19"/>
          <p:cNvSpPr txBox="true"/>
          <p:nvPr/>
        </p:nvSpPr>
        <p:spPr>
          <a:xfrm rot="0">
            <a:off x="5932486" y="1623747"/>
            <a:ext cx="5676168" cy="993775"/>
          </a:xfrm>
          <a:prstGeom prst="rect">
            <a:avLst/>
          </a:prstGeom>
        </p:spPr>
        <p:txBody>
          <a:bodyPr anchor="t" rtlCol="false" tIns="0" lIns="0" bIns="0" rIns="0">
            <a:spAutoFit/>
          </a:bodyPr>
          <a:lstStyle/>
          <a:p>
            <a:pPr algn="ctr">
              <a:lnSpc>
                <a:spcPts val="7699"/>
              </a:lnSpc>
              <a:spcBef>
                <a:spcPct val="0"/>
              </a:spcBef>
            </a:pPr>
            <a:r>
              <a:rPr lang="en-US" sz="5499">
                <a:solidFill>
                  <a:srgbClr val="940D43"/>
                </a:solidFill>
                <a:latin typeface="Brasika"/>
                <a:ea typeface="Brasika"/>
                <a:cs typeface="Brasika"/>
                <a:sym typeface="Brasika"/>
              </a:rPr>
              <a:t>Our Team</a:t>
            </a:r>
          </a:p>
        </p:txBody>
      </p:sp>
      <p:sp>
        <p:nvSpPr>
          <p:cNvPr name="TextBox 20" id="20"/>
          <p:cNvSpPr txBox="true"/>
          <p:nvPr/>
        </p:nvSpPr>
        <p:spPr>
          <a:xfrm rot="0">
            <a:off x="3050258" y="8303267"/>
            <a:ext cx="3000117" cy="506139"/>
          </a:xfrm>
          <a:prstGeom prst="rect">
            <a:avLst/>
          </a:prstGeom>
        </p:spPr>
        <p:txBody>
          <a:bodyPr anchor="t" rtlCol="false" tIns="0" lIns="0" bIns="0" rIns="0">
            <a:spAutoFit/>
          </a:bodyPr>
          <a:lstStyle/>
          <a:p>
            <a:pPr algn="ctr">
              <a:lnSpc>
                <a:spcPts val="4074"/>
              </a:lnSpc>
              <a:spcBef>
                <a:spcPct val="0"/>
              </a:spcBef>
            </a:pPr>
            <a:r>
              <a:rPr lang="en-US" b="true" sz="2910">
                <a:solidFill>
                  <a:srgbClr val="FFFFFF"/>
                </a:solidFill>
                <a:latin typeface="Abhaya Libre Bold"/>
                <a:ea typeface="Abhaya Libre Bold"/>
                <a:cs typeface="Abhaya Libre Bold"/>
                <a:sym typeface="Abhaya Libre Bold"/>
              </a:rPr>
              <a:t>ayaa</a:t>
            </a:r>
          </a:p>
        </p:txBody>
      </p:sp>
      <p:sp>
        <p:nvSpPr>
          <p:cNvPr name="TextBox 21" id="21"/>
          <p:cNvSpPr txBox="true"/>
          <p:nvPr/>
        </p:nvSpPr>
        <p:spPr>
          <a:xfrm rot="0">
            <a:off x="11936879" y="8303267"/>
            <a:ext cx="3000117" cy="506139"/>
          </a:xfrm>
          <a:prstGeom prst="rect">
            <a:avLst/>
          </a:prstGeom>
        </p:spPr>
        <p:txBody>
          <a:bodyPr anchor="t" rtlCol="false" tIns="0" lIns="0" bIns="0" rIns="0">
            <a:spAutoFit/>
          </a:bodyPr>
          <a:lstStyle/>
          <a:p>
            <a:pPr algn="ctr">
              <a:lnSpc>
                <a:spcPts val="4074"/>
              </a:lnSpc>
              <a:spcBef>
                <a:spcPct val="0"/>
              </a:spcBef>
            </a:pPr>
            <a:r>
              <a:rPr lang="en-US" b="true" sz="2910">
                <a:solidFill>
                  <a:srgbClr val="FFFFFF"/>
                </a:solidFill>
                <a:latin typeface="Abhaya Libre Bold"/>
                <a:ea typeface="Abhaya Libre Bold"/>
                <a:cs typeface="Abhaya Libre Bold"/>
                <a:sym typeface="Abhaya Libre Bold"/>
              </a:rPr>
              <a:t>sipa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9757" y="-317251"/>
            <a:ext cx="10937623" cy="10933066"/>
          </a:xfrm>
          <a:custGeom>
            <a:avLst/>
            <a:gdLst/>
            <a:ahLst/>
            <a:cxnLst/>
            <a:rect r="r" b="b" t="t" l="l"/>
            <a:pathLst>
              <a:path h="10933066" w="10937623">
                <a:moveTo>
                  <a:pt x="0" y="0"/>
                </a:moveTo>
                <a:lnTo>
                  <a:pt x="10937624" y="0"/>
                </a:lnTo>
                <a:lnTo>
                  <a:pt x="10937624" y="10933066"/>
                </a:lnTo>
                <a:lnTo>
                  <a:pt x="0" y="10933066"/>
                </a:lnTo>
                <a:lnTo>
                  <a:pt x="0" y="0"/>
                </a:lnTo>
                <a:close/>
              </a:path>
            </a:pathLst>
          </a:custGeom>
          <a:blipFill>
            <a:blip r:embed="rId2"/>
            <a:stretch>
              <a:fillRect l="0" t="0" r="0" b="0"/>
            </a:stretch>
          </a:blipFill>
        </p:spPr>
      </p:sp>
      <p:sp>
        <p:nvSpPr>
          <p:cNvPr name="Freeform 3" id="3"/>
          <p:cNvSpPr/>
          <p:nvPr/>
        </p:nvSpPr>
        <p:spPr>
          <a:xfrm flipH="false" flipV="false" rot="0">
            <a:off x="-201270" y="-328815"/>
            <a:ext cx="1229970" cy="10933066"/>
          </a:xfrm>
          <a:custGeom>
            <a:avLst/>
            <a:gdLst/>
            <a:ahLst/>
            <a:cxnLst/>
            <a:rect r="r" b="b" t="t" l="l"/>
            <a:pathLst>
              <a:path h="10933066" w="1229970">
                <a:moveTo>
                  <a:pt x="0" y="0"/>
                </a:moveTo>
                <a:lnTo>
                  <a:pt x="1229970" y="0"/>
                </a:lnTo>
                <a:lnTo>
                  <a:pt x="1229970" y="10933066"/>
                </a:lnTo>
                <a:lnTo>
                  <a:pt x="0" y="10933066"/>
                </a:lnTo>
                <a:lnTo>
                  <a:pt x="0" y="0"/>
                </a:lnTo>
                <a:close/>
              </a:path>
            </a:pathLst>
          </a:custGeom>
          <a:blipFill>
            <a:blip r:embed="rId3"/>
            <a:stretch>
              <a:fillRect l="0" t="0" r="0" b="0"/>
            </a:stretch>
          </a:blipFill>
        </p:spPr>
      </p:sp>
      <p:sp>
        <p:nvSpPr>
          <p:cNvPr name="Freeform 4" id="4"/>
          <p:cNvSpPr/>
          <p:nvPr/>
        </p:nvSpPr>
        <p:spPr>
          <a:xfrm flipH="false" flipV="false" rot="0">
            <a:off x="9967867" y="-328815"/>
            <a:ext cx="10937623" cy="10933066"/>
          </a:xfrm>
          <a:custGeom>
            <a:avLst/>
            <a:gdLst/>
            <a:ahLst/>
            <a:cxnLst/>
            <a:rect r="r" b="b" t="t" l="l"/>
            <a:pathLst>
              <a:path h="10933066" w="10937623">
                <a:moveTo>
                  <a:pt x="0" y="0"/>
                </a:moveTo>
                <a:lnTo>
                  <a:pt x="10937623" y="0"/>
                </a:lnTo>
                <a:lnTo>
                  <a:pt x="10937623" y="10933066"/>
                </a:lnTo>
                <a:lnTo>
                  <a:pt x="0" y="10933066"/>
                </a:lnTo>
                <a:lnTo>
                  <a:pt x="0" y="0"/>
                </a:lnTo>
                <a:close/>
              </a:path>
            </a:pathLst>
          </a:custGeom>
          <a:blipFill>
            <a:blip r:embed="rId2"/>
            <a:stretch>
              <a:fillRect l="0" t="0" r="0" b="0"/>
            </a:stretch>
          </a:blipFill>
        </p:spPr>
      </p:sp>
      <p:sp>
        <p:nvSpPr>
          <p:cNvPr name="Freeform 5" id="5"/>
          <p:cNvSpPr/>
          <p:nvPr/>
        </p:nvSpPr>
        <p:spPr>
          <a:xfrm flipH="false" flipV="false" rot="0">
            <a:off x="1028700" y="662078"/>
            <a:ext cx="9547636" cy="8962844"/>
          </a:xfrm>
          <a:custGeom>
            <a:avLst/>
            <a:gdLst/>
            <a:ahLst/>
            <a:cxnLst/>
            <a:rect r="r" b="b" t="t" l="l"/>
            <a:pathLst>
              <a:path h="8962844" w="9547636">
                <a:moveTo>
                  <a:pt x="0" y="0"/>
                </a:moveTo>
                <a:lnTo>
                  <a:pt x="9547636" y="0"/>
                </a:lnTo>
                <a:lnTo>
                  <a:pt x="9547636" y="8962844"/>
                </a:lnTo>
                <a:lnTo>
                  <a:pt x="0" y="89628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967867" y="662078"/>
            <a:ext cx="7291433" cy="8962844"/>
          </a:xfrm>
          <a:custGeom>
            <a:avLst/>
            <a:gdLst/>
            <a:ahLst/>
            <a:cxnLst/>
            <a:rect r="r" b="b" t="t" l="l"/>
            <a:pathLst>
              <a:path h="8962844" w="7291433">
                <a:moveTo>
                  <a:pt x="0" y="0"/>
                </a:moveTo>
                <a:lnTo>
                  <a:pt x="7291433" y="0"/>
                </a:lnTo>
                <a:lnTo>
                  <a:pt x="7291433" y="8962844"/>
                </a:lnTo>
                <a:lnTo>
                  <a:pt x="0" y="8962844"/>
                </a:lnTo>
                <a:lnTo>
                  <a:pt x="0" y="0"/>
                </a:lnTo>
                <a:close/>
              </a:path>
            </a:pathLst>
          </a:custGeom>
          <a:blipFill>
            <a:blip r:embed="rId4">
              <a:extLst>
                <a:ext uri="{96DAC541-7B7A-43D3-8B79-37D633B846F1}">
                  <asvg:svgBlip xmlns:asvg="http://schemas.microsoft.com/office/drawing/2016/SVG/main" r:embed="rId5"/>
                </a:ext>
              </a:extLst>
            </a:blip>
            <a:stretch>
              <a:fillRect l="-30943" t="0" r="0" b="0"/>
            </a:stretch>
          </a:blipFill>
        </p:spPr>
      </p:sp>
      <p:sp>
        <p:nvSpPr>
          <p:cNvPr name="Freeform 7" id="7"/>
          <p:cNvSpPr/>
          <p:nvPr/>
        </p:nvSpPr>
        <p:spPr>
          <a:xfrm flipH="false" flipV="false" rot="0">
            <a:off x="6036230" y="685860"/>
            <a:ext cx="4540107" cy="8939062"/>
          </a:xfrm>
          <a:custGeom>
            <a:avLst/>
            <a:gdLst/>
            <a:ahLst/>
            <a:cxnLst/>
            <a:rect r="r" b="b" t="t" l="l"/>
            <a:pathLst>
              <a:path h="8939062" w="4540107">
                <a:moveTo>
                  <a:pt x="0" y="0"/>
                </a:moveTo>
                <a:lnTo>
                  <a:pt x="4540106" y="0"/>
                </a:lnTo>
                <a:lnTo>
                  <a:pt x="4540106" y="8939062"/>
                </a:lnTo>
                <a:lnTo>
                  <a:pt x="0" y="8939062"/>
                </a:lnTo>
                <a:lnTo>
                  <a:pt x="0" y="0"/>
                </a:lnTo>
                <a:close/>
              </a:path>
            </a:pathLst>
          </a:custGeom>
          <a:blipFill>
            <a:blip r:embed="rId4">
              <a:extLst>
                <a:ext uri="{96DAC541-7B7A-43D3-8B79-37D633B846F1}">
                  <asvg:svgBlip xmlns:asvg="http://schemas.microsoft.com/office/drawing/2016/SVG/main" r:embed="rId5"/>
                </a:ext>
              </a:extLst>
            </a:blip>
            <a:stretch>
              <a:fillRect l="-54389" t="-266" r="-55906" b="0"/>
            </a:stretch>
          </a:blipFill>
        </p:spPr>
      </p:sp>
      <p:grpSp>
        <p:nvGrpSpPr>
          <p:cNvPr name="Group 8" id="8"/>
          <p:cNvGrpSpPr/>
          <p:nvPr/>
        </p:nvGrpSpPr>
        <p:grpSpPr>
          <a:xfrm rot="0">
            <a:off x="3049235" y="7778290"/>
            <a:ext cx="12187448" cy="887584"/>
            <a:chOff x="0" y="0"/>
            <a:chExt cx="3209863" cy="233767"/>
          </a:xfrm>
        </p:grpSpPr>
        <p:sp>
          <p:nvSpPr>
            <p:cNvPr name="Freeform 9" id="9"/>
            <p:cNvSpPr/>
            <p:nvPr/>
          </p:nvSpPr>
          <p:spPr>
            <a:xfrm flipH="false" flipV="false" rot="0">
              <a:off x="0" y="0"/>
              <a:ext cx="3209863" cy="233767"/>
            </a:xfrm>
            <a:custGeom>
              <a:avLst/>
              <a:gdLst/>
              <a:ahLst/>
              <a:cxnLst/>
              <a:rect r="r" b="b" t="t" l="l"/>
              <a:pathLst>
                <a:path h="233767" w="3209863">
                  <a:moveTo>
                    <a:pt x="0" y="0"/>
                  </a:moveTo>
                  <a:lnTo>
                    <a:pt x="3209863" y="0"/>
                  </a:lnTo>
                  <a:lnTo>
                    <a:pt x="3209863" y="233767"/>
                  </a:lnTo>
                  <a:lnTo>
                    <a:pt x="0" y="233767"/>
                  </a:lnTo>
                  <a:close/>
                </a:path>
              </a:pathLst>
            </a:custGeom>
            <a:solidFill>
              <a:srgbClr val="FFFFFF"/>
            </a:solidFill>
          </p:spPr>
        </p:sp>
        <p:sp>
          <p:nvSpPr>
            <p:cNvPr name="TextBox 10" id="10"/>
            <p:cNvSpPr txBox="true"/>
            <p:nvPr/>
          </p:nvSpPr>
          <p:spPr>
            <a:xfrm>
              <a:off x="0" y="-47625"/>
              <a:ext cx="3209863" cy="28139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4712903" y="2481197"/>
            <a:ext cx="8862194" cy="1550884"/>
          </a:xfrm>
          <a:custGeom>
            <a:avLst/>
            <a:gdLst/>
            <a:ahLst/>
            <a:cxnLst/>
            <a:rect r="r" b="b" t="t" l="l"/>
            <a:pathLst>
              <a:path h="1550884" w="8862194">
                <a:moveTo>
                  <a:pt x="0" y="0"/>
                </a:moveTo>
                <a:lnTo>
                  <a:pt x="8862194" y="0"/>
                </a:lnTo>
                <a:lnTo>
                  <a:pt x="8862194" y="1550884"/>
                </a:lnTo>
                <a:lnTo>
                  <a:pt x="0" y="15508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7259300" y="-328815"/>
            <a:ext cx="1229970" cy="10933066"/>
          </a:xfrm>
          <a:custGeom>
            <a:avLst/>
            <a:gdLst/>
            <a:ahLst/>
            <a:cxnLst/>
            <a:rect r="r" b="b" t="t" l="l"/>
            <a:pathLst>
              <a:path h="10933066" w="1229970">
                <a:moveTo>
                  <a:pt x="0" y="0"/>
                </a:moveTo>
                <a:lnTo>
                  <a:pt x="1229970" y="0"/>
                </a:lnTo>
                <a:lnTo>
                  <a:pt x="1229970" y="10933066"/>
                </a:lnTo>
                <a:lnTo>
                  <a:pt x="0" y="10933066"/>
                </a:lnTo>
                <a:lnTo>
                  <a:pt x="0" y="0"/>
                </a:lnTo>
                <a:close/>
              </a:path>
            </a:pathLst>
          </a:custGeom>
          <a:blipFill>
            <a:blip r:embed="rId3"/>
            <a:stretch>
              <a:fillRect l="0" t="0" r="0" b="0"/>
            </a:stretch>
          </a:blipFill>
        </p:spPr>
      </p:sp>
      <p:sp>
        <p:nvSpPr>
          <p:cNvPr name="TextBox 13" id="13"/>
          <p:cNvSpPr txBox="true"/>
          <p:nvPr/>
        </p:nvSpPr>
        <p:spPr>
          <a:xfrm rot="0">
            <a:off x="6318667" y="2620369"/>
            <a:ext cx="5676168" cy="993775"/>
          </a:xfrm>
          <a:prstGeom prst="rect">
            <a:avLst/>
          </a:prstGeom>
        </p:spPr>
        <p:txBody>
          <a:bodyPr anchor="t" rtlCol="false" tIns="0" lIns="0" bIns="0" rIns="0">
            <a:spAutoFit/>
          </a:bodyPr>
          <a:lstStyle/>
          <a:p>
            <a:pPr algn="ctr">
              <a:lnSpc>
                <a:spcPts val="7699"/>
              </a:lnSpc>
              <a:spcBef>
                <a:spcPct val="0"/>
              </a:spcBef>
            </a:pPr>
            <a:r>
              <a:rPr lang="en-US" sz="5499">
                <a:solidFill>
                  <a:srgbClr val="940D43"/>
                </a:solidFill>
                <a:latin typeface="Brasika"/>
                <a:ea typeface="Brasika"/>
                <a:cs typeface="Brasika"/>
                <a:sym typeface="Brasika"/>
              </a:rPr>
              <a:t>Latar belakang </a:t>
            </a:r>
          </a:p>
        </p:txBody>
      </p:sp>
      <p:sp>
        <p:nvSpPr>
          <p:cNvPr name="TextBox 14" id="14"/>
          <p:cNvSpPr txBox="true"/>
          <p:nvPr/>
        </p:nvSpPr>
        <p:spPr>
          <a:xfrm rot="0">
            <a:off x="2159496" y="4370902"/>
            <a:ext cx="13966927" cy="3030467"/>
          </a:xfrm>
          <a:prstGeom prst="rect">
            <a:avLst/>
          </a:prstGeom>
        </p:spPr>
        <p:txBody>
          <a:bodyPr anchor="t" rtlCol="false" tIns="0" lIns="0" bIns="0" rIns="0">
            <a:spAutoFit/>
          </a:bodyPr>
          <a:lstStyle/>
          <a:p>
            <a:pPr algn="just">
              <a:lnSpc>
                <a:spcPts val="4011"/>
              </a:lnSpc>
            </a:pPr>
            <a:r>
              <a:rPr lang="en-US" sz="3208" b="true">
                <a:solidFill>
                  <a:srgbClr val="940D43"/>
                </a:solidFill>
                <a:latin typeface="Abhaya Libre Semi-Bold"/>
                <a:ea typeface="Abhaya Libre Semi-Bold"/>
                <a:cs typeface="Abhaya Libre Semi-Bold"/>
                <a:sym typeface="Abhaya Libre Semi-Bold"/>
              </a:rPr>
              <a:t>Latar belakang mochi dapat ditelusuri dari dua asal usul, yaitu dari Jepang dan Indonesia. Di Jepang, mochi adalah kue beras ketan tradisional yang telah lama ada, sering disajikan saat tahun baru dan upacara adat. Di Indonesia, mochi masuk melalui akulturasi budaya saat masa penjajahan Jepang dan telah berkembang menjadi camilan populer dengan adaptasi rasa lokal, terutama dari Jawa Barat yang juga memiliki kue bernama moci dengan tekstur serupa.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105745"/>
            <a:ext cx="10498490" cy="10498490"/>
          </a:xfrm>
          <a:custGeom>
            <a:avLst/>
            <a:gdLst/>
            <a:ahLst/>
            <a:cxnLst/>
            <a:rect r="r" b="b" t="t" l="l"/>
            <a:pathLst>
              <a:path h="10498490" w="10498490">
                <a:moveTo>
                  <a:pt x="0" y="0"/>
                </a:moveTo>
                <a:lnTo>
                  <a:pt x="10498490" y="0"/>
                </a:lnTo>
                <a:lnTo>
                  <a:pt x="10498490" y="10498490"/>
                </a:lnTo>
                <a:lnTo>
                  <a:pt x="0" y="10498490"/>
                </a:lnTo>
                <a:lnTo>
                  <a:pt x="0" y="0"/>
                </a:lnTo>
                <a:close/>
              </a:path>
            </a:pathLst>
          </a:custGeom>
          <a:blipFill>
            <a:blip r:embed="rId2"/>
            <a:stretch>
              <a:fillRect l="0" t="0" r="0" b="0"/>
            </a:stretch>
          </a:blipFill>
        </p:spPr>
      </p:sp>
      <p:sp>
        <p:nvSpPr>
          <p:cNvPr name="Freeform 3" id="3"/>
          <p:cNvSpPr/>
          <p:nvPr/>
        </p:nvSpPr>
        <p:spPr>
          <a:xfrm flipH="false" flipV="false" rot="0">
            <a:off x="-1354490" y="-105745"/>
            <a:ext cx="10498490" cy="10498490"/>
          </a:xfrm>
          <a:custGeom>
            <a:avLst/>
            <a:gdLst/>
            <a:ahLst/>
            <a:cxnLst/>
            <a:rect r="r" b="b" t="t" l="l"/>
            <a:pathLst>
              <a:path h="10498490" w="10498490">
                <a:moveTo>
                  <a:pt x="0" y="0"/>
                </a:moveTo>
                <a:lnTo>
                  <a:pt x="10498490" y="0"/>
                </a:lnTo>
                <a:lnTo>
                  <a:pt x="10498490" y="10498490"/>
                </a:lnTo>
                <a:lnTo>
                  <a:pt x="0" y="10498490"/>
                </a:lnTo>
                <a:lnTo>
                  <a:pt x="0" y="0"/>
                </a:lnTo>
                <a:close/>
              </a:path>
            </a:pathLst>
          </a:custGeom>
          <a:blipFill>
            <a:blip r:embed="rId2"/>
            <a:stretch>
              <a:fillRect l="0" t="0" r="0" b="0"/>
            </a:stretch>
          </a:blipFill>
        </p:spPr>
      </p:sp>
      <p:sp>
        <p:nvSpPr>
          <p:cNvPr name="Freeform 4" id="4"/>
          <p:cNvSpPr/>
          <p:nvPr/>
        </p:nvSpPr>
        <p:spPr>
          <a:xfrm flipH="false" flipV="false" rot="0">
            <a:off x="1028700" y="662078"/>
            <a:ext cx="9547636" cy="8962844"/>
          </a:xfrm>
          <a:custGeom>
            <a:avLst/>
            <a:gdLst/>
            <a:ahLst/>
            <a:cxnLst/>
            <a:rect r="r" b="b" t="t" l="l"/>
            <a:pathLst>
              <a:path h="8962844" w="9547636">
                <a:moveTo>
                  <a:pt x="0" y="0"/>
                </a:moveTo>
                <a:lnTo>
                  <a:pt x="9547636" y="0"/>
                </a:lnTo>
                <a:lnTo>
                  <a:pt x="9547636" y="8962844"/>
                </a:lnTo>
                <a:lnTo>
                  <a:pt x="0" y="89628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967867" y="662078"/>
            <a:ext cx="7291433" cy="8962844"/>
          </a:xfrm>
          <a:custGeom>
            <a:avLst/>
            <a:gdLst/>
            <a:ahLst/>
            <a:cxnLst/>
            <a:rect r="r" b="b" t="t" l="l"/>
            <a:pathLst>
              <a:path h="8962844" w="7291433">
                <a:moveTo>
                  <a:pt x="0" y="0"/>
                </a:moveTo>
                <a:lnTo>
                  <a:pt x="7291433" y="0"/>
                </a:lnTo>
                <a:lnTo>
                  <a:pt x="7291433" y="8962844"/>
                </a:lnTo>
                <a:lnTo>
                  <a:pt x="0" y="8962844"/>
                </a:lnTo>
                <a:lnTo>
                  <a:pt x="0" y="0"/>
                </a:lnTo>
                <a:close/>
              </a:path>
            </a:pathLst>
          </a:custGeom>
          <a:blipFill>
            <a:blip r:embed="rId3">
              <a:extLst>
                <a:ext uri="{96DAC541-7B7A-43D3-8B79-37D633B846F1}">
                  <asvg:svgBlip xmlns:asvg="http://schemas.microsoft.com/office/drawing/2016/SVG/main" r:embed="rId4"/>
                </a:ext>
              </a:extLst>
            </a:blip>
            <a:stretch>
              <a:fillRect l="-30943" t="0" r="0" b="0"/>
            </a:stretch>
          </a:blipFill>
        </p:spPr>
      </p:sp>
      <p:sp>
        <p:nvSpPr>
          <p:cNvPr name="Freeform 6" id="6"/>
          <p:cNvSpPr/>
          <p:nvPr/>
        </p:nvSpPr>
        <p:spPr>
          <a:xfrm flipH="false" flipV="false" rot="0">
            <a:off x="6036230" y="685860"/>
            <a:ext cx="4540107" cy="8939062"/>
          </a:xfrm>
          <a:custGeom>
            <a:avLst/>
            <a:gdLst/>
            <a:ahLst/>
            <a:cxnLst/>
            <a:rect r="r" b="b" t="t" l="l"/>
            <a:pathLst>
              <a:path h="8939062" w="4540107">
                <a:moveTo>
                  <a:pt x="0" y="0"/>
                </a:moveTo>
                <a:lnTo>
                  <a:pt x="4540106" y="0"/>
                </a:lnTo>
                <a:lnTo>
                  <a:pt x="4540106" y="8939062"/>
                </a:lnTo>
                <a:lnTo>
                  <a:pt x="0" y="8939062"/>
                </a:lnTo>
                <a:lnTo>
                  <a:pt x="0" y="0"/>
                </a:lnTo>
                <a:close/>
              </a:path>
            </a:pathLst>
          </a:custGeom>
          <a:blipFill>
            <a:blip r:embed="rId3">
              <a:extLst>
                <a:ext uri="{96DAC541-7B7A-43D3-8B79-37D633B846F1}">
                  <asvg:svgBlip xmlns:asvg="http://schemas.microsoft.com/office/drawing/2016/SVG/main" r:embed="rId4"/>
                </a:ext>
              </a:extLst>
            </a:blip>
            <a:stretch>
              <a:fillRect l="-54389" t="-266" r="-55906" b="0"/>
            </a:stretch>
          </a:blipFill>
        </p:spPr>
      </p:sp>
      <p:grpSp>
        <p:nvGrpSpPr>
          <p:cNvPr name="Group 7" id="7"/>
          <p:cNvGrpSpPr/>
          <p:nvPr/>
        </p:nvGrpSpPr>
        <p:grpSpPr>
          <a:xfrm rot="0">
            <a:off x="3049235" y="7778290"/>
            <a:ext cx="12187448" cy="887584"/>
            <a:chOff x="0" y="0"/>
            <a:chExt cx="3209863" cy="233767"/>
          </a:xfrm>
        </p:grpSpPr>
        <p:sp>
          <p:nvSpPr>
            <p:cNvPr name="Freeform 8" id="8"/>
            <p:cNvSpPr/>
            <p:nvPr/>
          </p:nvSpPr>
          <p:spPr>
            <a:xfrm flipH="false" flipV="false" rot="0">
              <a:off x="0" y="0"/>
              <a:ext cx="3209863" cy="233767"/>
            </a:xfrm>
            <a:custGeom>
              <a:avLst/>
              <a:gdLst/>
              <a:ahLst/>
              <a:cxnLst/>
              <a:rect r="r" b="b" t="t" l="l"/>
              <a:pathLst>
                <a:path h="233767" w="3209863">
                  <a:moveTo>
                    <a:pt x="0" y="0"/>
                  </a:moveTo>
                  <a:lnTo>
                    <a:pt x="3209863" y="0"/>
                  </a:lnTo>
                  <a:lnTo>
                    <a:pt x="3209863" y="233767"/>
                  </a:lnTo>
                  <a:lnTo>
                    <a:pt x="0" y="233767"/>
                  </a:lnTo>
                  <a:close/>
                </a:path>
              </a:pathLst>
            </a:custGeom>
            <a:solidFill>
              <a:srgbClr val="FFFFFF"/>
            </a:solidFill>
          </p:spPr>
        </p:sp>
        <p:sp>
          <p:nvSpPr>
            <p:cNvPr name="TextBox 9" id="9"/>
            <p:cNvSpPr txBox="true"/>
            <p:nvPr/>
          </p:nvSpPr>
          <p:spPr>
            <a:xfrm>
              <a:off x="0" y="-47625"/>
              <a:ext cx="3209863" cy="28139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4712903" y="2481197"/>
            <a:ext cx="8862194" cy="1550884"/>
          </a:xfrm>
          <a:custGeom>
            <a:avLst/>
            <a:gdLst/>
            <a:ahLst/>
            <a:cxnLst/>
            <a:rect r="r" b="b" t="t" l="l"/>
            <a:pathLst>
              <a:path h="1550884" w="8862194">
                <a:moveTo>
                  <a:pt x="0" y="0"/>
                </a:moveTo>
                <a:lnTo>
                  <a:pt x="8862194" y="0"/>
                </a:lnTo>
                <a:lnTo>
                  <a:pt x="8862194" y="1550884"/>
                </a:lnTo>
                <a:lnTo>
                  <a:pt x="0" y="15508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0899608" y="4296512"/>
            <a:ext cx="4337075" cy="4114800"/>
          </a:xfrm>
          <a:custGeom>
            <a:avLst/>
            <a:gdLst/>
            <a:ahLst/>
            <a:cxnLst/>
            <a:rect r="r" b="b" t="t" l="l"/>
            <a:pathLst>
              <a:path h="4114800" w="4337075">
                <a:moveTo>
                  <a:pt x="0" y="0"/>
                </a:moveTo>
                <a:lnTo>
                  <a:pt x="4337075" y="0"/>
                </a:lnTo>
                <a:lnTo>
                  <a:pt x="4337075"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11344620" y="4775030"/>
            <a:ext cx="3447052" cy="2508533"/>
            <a:chOff x="0" y="0"/>
            <a:chExt cx="812800" cy="591501"/>
          </a:xfrm>
        </p:grpSpPr>
        <p:sp>
          <p:nvSpPr>
            <p:cNvPr name="Freeform 13" id="13"/>
            <p:cNvSpPr/>
            <p:nvPr/>
          </p:nvSpPr>
          <p:spPr>
            <a:xfrm flipH="false" flipV="false" rot="0">
              <a:off x="0" y="0"/>
              <a:ext cx="812800" cy="591501"/>
            </a:xfrm>
            <a:custGeom>
              <a:avLst/>
              <a:gdLst/>
              <a:ahLst/>
              <a:cxnLst/>
              <a:rect r="r" b="b" t="t" l="l"/>
              <a:pathLst>
                <a:path h="591501" w="812800">
                  <a:moveTo>
                    <a:pt x="51657" y="0"/>
                  </a:moveTo>
                  <a:lnTo>
                    <a:pt x="761143" y="0"/>
                  </a:lnTo>
                  <a:cubicBezTo>
                    <a:pt x="774843" y="0"/>
                    <a:pt x="787982" y="5442"/>
                    <a:pt x="797670" y="15130"/>
                  </a:cubicBezTo>
                  <a:cubicBezTo>
                    <a:pt x="807358" y="24818"/>
                    <a:pt x="812800" y="37957"/>
                    <a:pt x="812800" y="51657"/>
                  </a:cubicBezTo>
                  <a:lnTo>
                    <a:pt x="812800" y="539844"/>
                  </a:lnTo>
                  <a:cubicBezTo>
                    <a:pt x="812800" y="553545"/>
                    <a:pt x="807358" y="566684"/>
                    <a:pt x="797670" y="576371"/>
                  </a:cubicBezTo>
                  <a:cubicBezTo>
                    <a:pt x="787982" y="586059"/>
                    <a:pt x="774843" y="591501"/>
                    <a:pt x="761143" y="591501"/>
                  </a:cubicBezTo>
                  <a:lnTo>
                    <a:pt x="51657" y="591501"/>
                  </a:lnTo>
                  <a:cubicBezTo>
                    <a:pt x="37957" y="591501"/>
                    <a:pt x="24818" y="586059"/>
                    <a:pt x="15130" y="576371"/>
                  </a:cubicBezTo>
                  <a:cubicBezTo>
                    <a:pt x="5442" y="566684"/>
                    <a:pt x="0" y="553545"/>
                    <a:pt x="0" y="539844"/>
                  </a:cubicBezTo>
                  <a:lnTo>
                    <a:pt x="0" y="51657"/>
                  </a:lnTo>
                  <a:cubicBezTo>
                    <a:pt x="0" y="37957"/>
                    <a:pt x="5442" y="24818"/>
                    <a:pt x="15130" y="15130"/>
                  </a:cubicBezTo>
                  <a:cubicBezTo>
                    <a:pt x="24818" y="5442"/>
                    <a:pt x="37957" y="0"/>
                    <a:pt x="51657" y="0"/>
                  </a:cubicBezTo>
                  <a:close/>
                </a:path>
              </a:pathLst>
            </a:custGeom>
            <a:blipFill>
              <a:blip r:embed="rId9"/>
              <a:stretch>
                <a:fillRect l="0" t="-2216" r="0" b="-2216"/>
              </a:stretch>
            </a:blipFill>
          </p:spPr>
        </p:sp>
      </p:grpSp>
      <p:sp>
        <p:nvSpPr>
          <p:cNvPr name="TextBox 14" id="14"/>
          <p:cNvSpPr txBox="true"/>
          <p:nvPr/>
        </p:nvSpPr>
        <p:spPr>
          <a:xfrm rot="0">
            <a:off x="2327250" y="4277462"/>
            <a:ext cx="8249086" cy="2076450"/>
          </a:xfrm>
          <a:prstGeom prst="rect">
            <a:avLst/>
          </a:prstGeom>
        </p:spPr>
        <p:txBody>
          <a:bodyPr anchor="t" rtlCol="false" tIns="0" lIns="0" bIns="0" rIns="0">
            <a:spAutoFit/>
          </a:bodyPr>
          <a:lstStyle/>
          <a:p>
            <a:pPr algn="just">
              <a:lnSpc>
                <a:spcPts val="3313"/>
              </a:lnSpc>
            </a:pPr>
            <a:r>
              <a:rPr lang="en-US" sz="2651" b="true">
                <a:solidFill>
                  <a:srgbClr val="940D43"/>
                </a:solidFill>
                <a:latin typeface="Abhaya Libre Semi-Bold"/>
                <a:ea typeface="Abhaya Libre Semi-Bold"/>
                <a:cs typeface="Abhaya Libre Semi-Bold"/>
                <a:sym typeface="Abhaya Libre Semi-Bold"/>
              </a:rPr>
              <a:t>Alasan membuat website mochi adalah untuk memperkenalkan keunikan dan cita rasa mochi kepada masyarakat luas, mempermudah promosi produk, serta memberikan informasi dan kemudahan bagi pelanggan dalam melihat dan memesan mochi secara online.</a:t>
            </a:r>
          </a:p>
        </p:txBody>
      </p:sp>
      <p:sp>
        <p:nvSpPr>
          <p:cNvPr name="TextBox 15" id="15"/>
          <p:cNvSpPr txBox="true"/>
          <p:nvPr/>
        </p:nvSpPr>
        <p:spPr>
          <a:xfrm rot="0">
            <a:off x="6318667" y="2620369"/>
            <a:ext cx="5676168" cy="993775"/>
          </a:xfrm>
          <a:prstGeom prst="rect">
            <a:avLst/>
          </a:prstGeom>
        </p:spPr>
        <p:txBody>
          <a:bodyPr anchor="t" rtlCol="false" tIns="0" lIns="0" bIns="0" rIns="0">
            <a:spAutoFit/>
          </a:bodyPr>
          <a:lstStyle/>
          <a:p>
            <a:pPr algn="ctr">
              <a:lnSpc>
                <a:spcPts val="7699"/>
              </a:lnSpc>
              <a:spcBef>
                <a:spcPct val="0"/>
              </a:spcBef>
            </a:pPr>
            <a:r>
              <a:rPr lang="en-US" sz="5499">
                <a:solidFill>
                  <a:srgbClr val="940D43"/>
                </a:solidFill>
                <a:latin typeface="Brasika"/>
                <a:ea typeface="Brasika"/>
                <a:cs typeface="Brasika"/>
                <a:sym typeface="Brasika"/>
              </a:rPr>
              <a:t>Tujuan proyek </a:t>
            </a:r>
          </a:p>
        </p:txBody>
      </p:sp>
      <p:sp>
        <p:nvSpPr>
          <p:cNvPr name="Freeform 16" id="16"/>
          <p:cNvSpPr/>
          <p:nvPr/>
        </p:nvSpPr>
        <p:spPr>
          <a:xfrm flipH="false" flipV="false" rot="-5400000">
            <a:off x="12240812" y="4648441"/>
            <a:ext cx="12094376" cy="1285027"/>
          </a:xfrm>
          <a:custGeom>
            <a:avLst/>
            <a:gdLst/>
            <a:ahLst/>
            <a:cxnLst/>
            <a:rect r="r" b="b" t="t" l="l"/>
            <a:pathLst>
              <a:path h="1285027" w="12094376">
                <a:moveTo>
                  <a:pt x="0" y="0"/>
                </a:moveTo>
                <a:lnTo>
                  <a:pt x="12094376" y="0"/>
                </a:lnTo>
                <a:lnTo>
                  <a:pt x="12094376" y="1285028"/>
                </a:lnTo>
                <a:lnTo>
                  <a:pt x="0" y="12850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true" rot="-5400000">
            <a:off x="-5984852" y="4850325"/>
            <a:ext cx="12094376" cy="1285027"/>
          </a:xfrm>
          <a:custGeom>
            <a:avLst/>
            <a:gdLst/>
            <a:ahLst/>
            <a:cxnLst/>
            <a:rect r="r" b="b" t="t" l="l"/>
            <a:pathLst>
              <a:path h="1285027" w="12094376">
                <a:moveTo>
                  <a:pt x="0" y="1285028"/>
                </a:moveTo>
                <a:lnTo>
                  <a:pt x="12094376" y="1285028"/>
                </a:lnTo>
                <a:lnTo>
                  <a:pt x="12094376" y="0"/>
                </a:lnTo>
                <a:lnTo>
                  <a:pt x="0" y="0"/>
                </a:lnTo>
                <a:lnTo>
                  <a:pt x="0" y="1285028"/>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105745"/>
            <a:ext cx="10498490" cy="10498490"/>
          </a:xfrm>
          <a:custGeom>
            <a:avLst/>
            <a:gdLst/>
            <a:ahLst/>
            <a:cxnLst/>
            <a:rect r="r" b="b" t="t" l="l"/>
            <a:pathLst>
              <a:path h="10498490" w="10498490">
                <a:moveTo>
                  <a:pt x="0" y="0"/>
                </a:moveTo>
                <a:lnTo>
                  <a:pt x="10498490" y="0"/>
                </a:lnTo>
                <a:lnTo>
                  <a:pt x="10498490" y="10498490"/>
                </a:lnTo>
                <a:lnTo>
                  <a:pt x="0" y="10498490"/>
                </a:lnTo>
                <a:lnTo>
                  <a:pt x="0" y="0"/>
                </a:lnTo>
                <a:close/>
              </a:path>
            </a:pathLst>
          </a:custGeom>
          <a:blipFill>
            <a:blip r:embed="rId2"/>
            <a:stretch>
              <a:fillRect l="0" t="0" r="0" b="0"/>
            </a:stretch>
          </a:blipFill>
        </p:spPr>
      </p:sp>
      <p:sp>
        <p:nvSpPr>
          <p:cNvPr name="Freeform 3" id="3"/>
          <p:cNvSpPr/>
          <p:nvPr/>
        </p:nvSpPr>
        <p:spPr>
          <a:xfrm flipH="false" flipV="false" rot="0">
            <a:off x="-1354490" y="-105745"/>
            <a:ext cx="10498490" cy="10498490"/>
          </a:xfrm>
          <a:custGeom>
            <a:avLst/>
            <a:gdLst/>
            <a:ahLst/>
            <a:cxnLst/>
            <a:rect r="r" b="b" t="t" l="l"/>
            <a:pathLst>
              <a:path h="10498490" w="10498490">
                <a:moveTo>
                  <a:pt x="0" y="0"/>
                </a:moveTo>
                <a:lnTo>
                  <a:pt x="10498490" y="0"/>
                </a:lnTo>
                <a:lnTo>
                  <a:pt x="10498490" y="10498490"/>
                </a:lnTo>
                <a:lnTo>
                  <a:pt x="0" y="10498490"/>
                </a:lnTo>
                <a:lnTo>
                  <a:pt x="0" y="0"/>
                </a:lnTo>
                <a:close/>
              </a:path>
            </a:pathLst>
          </a:custGeom>
          <a:blipFill>
            <a:blip r:embed="rId2"/>
            <a:stretch>
              <a:fillRect l="0" t="0" r="0" b="0"/>
            </a:stretch>
          </a:blipFill>
        </p:spPr>
      </p:sp>
      <p:sp>
        <p:nvSpPr>
          <p:cNvPr name="Freeform 4" id="4"/>
          <p:cNvSpPr/>
          <p:nvPr/>
        </p:nvSpPr>
        <p:spPr>
          <a:xfrm flipH="false" flipV="false" rot="0">
            <a:off x="1028700" y="662078"/>
            <a:ext cx="9547636" cy="8962844"/>
          </a:xfrm>
          <a:custGeom>
            <a:avLst/>
            <a:gdLst/>
            <a:ahLst/>
            <a:cxnLst/>
            <a:rect r="r" b="b" t="t" l="l"/>
            <a:pathLst>
              <a:path h="8962844" w="9547636">
                <a:moveTo>
                  <a:pt x="0" y="0"/>
                </a:moveTo>
                <a:lnTo>
                  <a:pt x="9547636" y="0"/>
                </a:lnTo>
                <a:lnTo>
                  <a:pt x="9547636" y="8962844"/>
                </a:lnTo>
                <a:lnTo>
                  <a:pt x="0" y="89628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967867" y="662078"/>
            <a:ext cx="7291433" cy="8962844"/>
          </a:xfrm>
          <a:custGeom>
            <a:avLst/>
            <a:gdLst/>
            <a:ahLst/>
            <a:cxnLst/>
            <a:rect r="r" b="b" t="t" l="l"/>
            <a:pathLst>
              <a:path h="8962844" w="7291433">
                <a:moveTo>
                  <a:pt x="0" y="0"/>
                </a:moveTo>
                <a:lnTo>
                  <a:pt x="7291433" y="0"/>
                </a:lnTo>
                <a:lnTo>
                  <a:pt x="7291433" y="8962844"/>
                </a:lnTo>
                <a:lnTo>
                  <a:pt x="0" y="8962844"/>
                </a:lnTo>
                <a:lnTo>
                  <a:pt x="0" y="0"/>
                </a:lnTo>
                <a:close/>
              </a:path>
            </a:pathLst>
          </a:custGeom>
          <a:blipFill>
            <a:blip r:embed="rId3">
              <a:extLst>
                <a:ext uri="{96DAC541-7B7A-43D3-8B79-37D633B846F1}">
                  <asvg:svgBlip xmlns:asvg="http://schemas.microsoft.com/office/drawing/2016/SVG/main" r:embed="rId4"/>
                </a:ext>
              </a:extLst>
            </a:blip>
            <a:stretch>
              <a:fillRect l="-30943" t="0" r="0" b="0"/>
            </a:stretch>
          </a:blipFill>
        </p:spPr>
      </p:sp>
      <p:sp>
        <p:nvSpPr>
          <p:cNvPr name="Freeform 6" id="6"/>
          <p:cNvSpPr/>
          <p:nvPr/>
        </p:nvSpPr>
        <p:spPr>
          <a:xfrm flipH="false" flipV="false" rot="0">
            <a:off x="6036230" y="685860"/>
            <a:ext cx="4540107" cy="8939062"/>
          </a:xfrm>
          <a:custGeom>
            <a:avLst/>
            <a:gdLst/>
            <a:ahLst/>
            <a:cxnLst/>
            <a:rect r="r" b="b" t="t" l="l"/>
            <a:pathLst>
              <a:path h="8939062" w="4540107">
                <a:moveTo>
                  <a:pt x="0" y="0"/>
                </a:moveTo>
                <a:lnTo>
                  <a:pt x="4540106" y="0"/>
                </a:lnTo>
                <a:lnTo>
                  <a:pt x="4540106" y="8939062"/>
                </a:lnTo>
                <a:lnTo>
                  <a:pt x="0" y="8939062"/>
                </a:lnTo>
                <a:lnTo>
                  <a:pt x="0" y="0"/>
                </a:lnTo>
                <a:close/>
              </a:path>
            </a:pathLst>
          </a:custGeom>
          <a:blipFill>
            <a:blip r:embed="rId3">
              <a:extLst>
                <a:ext uri="{96DAC541-7B7A-43D3-8B79-37D633B846F1}">
                  <asvg:svgBlip xmlns:asvg="http://schemas.microsoft.com/office/drawing/2016/SVG/main" r:embed="rId4"/>
                </a:ext>
              </a:extLst>
            </a:blip>
            <a:stretch>
              <a:fillRect l="-54389" t="-266" r="-55906" b="0"/>
            </a:stretch>
          </a:blipFill>
        </p:spPr>
      </p:sp>
      <p:grpSp>
        <p:nvGrpSpPr>
          <p:cNvPr name="Group 7" id="7"/>
          <p:cNvGrpSpPr/>
          <p:nvPr/>
        </p:nvGrpSpPr>
        <p:grpSpPr>
          <a:xfrm rot="0">
            <a:off x="3049235" y="7778290"/>
            <a:ext cx="12187448" cy="887584"/>
            <a:chOff x="0" y="0"/>
            <a:chExt cx="3209863" cy="233767"/>
          </a:xfrm>
        </p:grpSpPr>
        <p:sp>
          <p:nvSpPr>
            <p:cNvPr name="Freeform 8" id="8"/>
            <p:cNvSpPr/>
            <p:nvPr/>
          </p:nvSpPr>
          <p:spPr>
            <a:xfrm flipH="false" flipV="false" rot="0">
              <a:off x="0" y="0"/>
              <a:ext cx="3209863" cy="233767"/>
            </a:xfrm>
            <a:custGeom>
              <a:avLst/>
              <a:gdLst/>
              <a:ahLst/>
              <a:cxnLst/>
              <a:rect r="r" b="b" t="t" l="l"/>
              <a:pathLst>
                <a:path h="233767" w="3209863">
                  <a:moveTo>
                    <a:pt x="0" y="0"/>
                  </a:moveTo>
                  <a:lnTo>
                    <a:pt x="3209863" y="0"/>
                  </a:lnTo>
                  <a:lnTo>
                    <a:pt x="3209863" y="233767"/>
                  </a:lnTo>
                  <a:lnTo>
                    <a:pt x="0" y="233767"/>
                  </a:lnTo>
                  <a:close/>
                </a:path>
              </a:pathLst>
            </a:custGeom>
            <a:solidFill>
              <a:srgbClr val="FFFFFF"/>
            </a:solidFill>
          </p:spPr>
        </p:sp>
        <p:sp>
          <p:nvSpPr>
            <p:cNvPr name="TextBox 9" id="9"/>
            <p:cNvSpPr txBox="true"/>
            <p:nvPr/>
          </p:nvSpPr>
          <p:spPr>
            <a:xfrm>
              <a:off x="0" y="-47625"/>
              <a:ext cx="3209863" cy="28139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2112491" y="3004287"/>
            <a:ext cx="8862194" cy="1550884"/>
          </a:xfrm>
          <a:custGeom>
            <a:avLst/>
            <a:gdLst/>
            <a:ahLst/>
            <a:cxnLst/>
            <a:rect r="r" b="b" t="t" l="l"/>
            <a:pathLst>
              <a:path h="1550884" w="8862194">
                <a:moveTo>
                  <a:pt x="0" y="0"/>
                </a:moveTo>
                <a:lnTo>
                  <a:pt x="8862195" y="0"/>
                </a:lnTo>
                <a:lnTo>
                  <a:pt x="8862195" y="1550884"/>
                </a:lnTo>
                <a:lnTo>
                  <a:pt x="0" y="15508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3382233" y="3201879"/>
            <a:ext cx="5371242" cy="993775"/>
          </a:xfrm>
          <a:prstGeom prst="rect">
            <a:avLst/>
          </a:prstGeom>
        </p:spPr>
        <p:txBody>
          <a:bodyPr anchor="t" rtlCol="false" tIns="0" lIns="0" bIns="0" rIns="0">
            <a:spAutoFit/>
          </a:bodyPr>
          <a:lstStyle/>
          <a:p>
            <a:pPr algn="ctr">
              <a:lnSpc>
                <a:spcPts val="7699"/>
              </a:lnSpc>
              <a:spcBef>
                <a:spcPct val="0"/>
              </a:spcBef>
            </a:pPr>
            <a:r>
              <a:rPr lang="en-US" sz="5499">
                <a:solidFill>
                  <a:srgbClr val="940D43"/>
                </a:solidFill>
                <a:latin typeface="Brasika"/>
                <a:ea typeface="Brasika"/>
                <a:cs typeface="Brasika"/>
                <a:sym typeface="Brasika"/>
              </a:rPr>
              <a:t>Alat &amp; Bahan</a:t>
            </a:r>
          </a:p>
        </p:txBody>
      </p:sp>
      <p:sp>
        <p:nvSpPr>
          <p:cNvPr name="Freeform 12" id="12"/>
          <p:cNvSpPr/>
          <p:nvPr/>
        </p:nvSpPr>
        <p:spPr>
          <a:xfrm flipH="false" flipV="false" rot="-5400000">
            <a:off x="12240812" y="4648441"/>
            <a:ext cx="12094376" cy="1285027"/>
          </a:xfrm>
          <a:custGeom>
            <a:avLst/>
            <a:gdLst/>
            <a:ahLst/>
            <a:cxnLst/>
            <a:rect r="r" b="b" t="t" l="l"/>
            <a:pathLst>
              <a:path h="1285027" w="12094376">
                <a:moveTo>
                  <a:pt x="0" y="0"/>
                </a:moveTo>
                <a:lnTo>
                  <a:pt x="12094376" y="0"/>
                </a:lnTo>
                <a:lnTo>
                  <a:pt x="12094376" y="1285028"/>
                </a:lnTo>
                <a:lnTo>
                  <a:pt x="0" y="12850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true" rot="-5400000">
            <a:off x="-5984852" y="4850325"/>
            <a:ext cx="12094376" cy="1285027"/>
          </a:xfrm>
          <a:custGeom>
            <a:avLst/>
            <a:gdLst/>
            <a:ahLst/>
            <a:cxnLst/>
            <a:rect r="r" b="b" t="t" l="l"/>
            <a:pathLst>
              <a:path h="1285027" w="12094376">
                <a:moveTo>
                  <a:pt x="0" y="1285028"/>
                </a:moveTo>
                <a:lnTo>
                  <a:pt x="12094376" y="1285028"/>
                </a:lnTo>
                <a:lnTo>
                  <a:pt x="12094376" y="0"/>
                </a:lnTo>
                <a:lnTo>
                  <a:pt x="0" y="0"/>
                </a:lnTo>
                <a:lnTo>
                  <a:pt x="0" y="1285028"/>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2219321" y="3796274"/>
            <a:ext cx="12173924" cy="5060212"/>
          </a:xfrm>
          <a:prstGeom prst="rect">
            <a:avLst/>
          </a:prstGeom>
        </p:spPr>
        <p:txBody>
          <a:bodyPr anchor="t" rtlCol="false" tIns="0" lIns="0" bIns="0" rIns="0">
            <a:spAutoFit/>
          </a:bodyPr>
          <a:lstStyle/>
          <a:p>
            <a:pPr algn="ctr">
              <a:lnSpc>
                <a:spcPts val="5027"/>
              </a:lnSpc>
            </a:pPr>
          </a:p>
          <a:p>
            <a:pPr algn="ctr">
              <a:lnSpc>
                <a:spcPts val="5027"/>
              </a:lnSpc>
            </a:pPr>
          </a:p>
          <a:p>
            <a:pPr algn="ctr">
              <a:lnSpc>
                <a:spcPts val="5027"/>
              </a:lnSpc>
            </a:pPr>
            <a:r>
              <a:rPr lang="en-US" sz="3591">
                <a:solidFill>
                  <a:srgbClr val="940D43"/>
                </a:solidFill>
                <a:latin typeface="Abhaya Libre"/>
                <a:ea typeface="Abhaya Libre"/>
                <a:cs typeface="Abhaya Libre"/>
                <a:sym typeface="Abhaya Libre"/>
              </a:rPr>
              <a:t>•Alat: komputer/laptop/HP, internet, browser, dan aplikasi pembuat website seperti Canva AI atau Chat gpt </a:t>
            </a:r>
          </a:p>
          <a:p>
            <a:pPr algn="ctr">
              <a:lnSpc>
                <a:spcPts val="5027"/>
              </a:lnSpc>
            </a:pPr>
          </a:p>
          <a:p>
            <a:pPr algn="ctr">
              <a:lnSpc>
                <a:spcPts val="5027"/>
              </a:lnSpc>
            </a:pPr>
            <a:r>
              <a:rPr lang="en-US" sz="3591">
                <a:solidFill>
                  <a:srgbClr val="940D43"/>
                </a:solidFill>
                <a:latin typeface="Abhaya Libre"/>
                <a:ea typeface="Abhaya Libre"/>
                <a:cs typeface="Abhaya Libre"/>
                <a:sym typeface="Abhaya Libre"/>
              </a:rPr>
              <a:t>•Bahan: HTML, CSS, JavaScript, gambar, dan teks sebagai isi websit</a:t>
            </a:r>
          </a:p>
          <a:p>
            <a:pPr algn="ctr">
              <a:lnSpc>
                <a:spcPts val="5027"/>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9757" y="-317251"/>
            <a:ext cx="10937623" cy="10933066"/>
          </a:xfrm>
          <a:custGeom>
            <a:avLst/>
            <a:gdLst/>
            <a:ahLst/>
            <a:cxnLst/>
            <a:rect r="r" b="b" t="t" l="l"/>
            <a:pathLst>
              <a:path h="10933066" w="10937623">
                <a:moveTo>
                  <a:pt x="0" y="0"/>
                </a:moveTo>
                <a:lnTo>
                  <a:pt x="10937624" y="0"/>
                </a:lnTo>
                <a:lnTo>
                  <a:pt x="10937624" y="10933066"/>
                </a:lnTo>
                <a:lnTo>
                  <a:pt x="0" y="10933066"/>
                </a:lnTo>
                <a:lnTo>
                  <a:pt x="0" y="0"/>
                </a:lnTo>
                <a:close/>
              </a:path>
            </a:pathLst>
          </a:custGeom>
          <a:blipFill>
            <a:blip r:embed="rId2"/>
            <a:stretch>
              <a:fillRect l="0" t="0" r="0" b="0"/>
            </a:stretch>
          </a:blipFill>
        </p:spPr>
      </p:sp>
      <p:sp>
        <p:nvSpPr>
          <p:cNvPr name="Freeform 3" id="3"/>
          <p:cNvSpPr/>
          <p:nvPr/>
        </p:nvSpPr>
        <p:spPr>
          <a:xfrm flipH="false" flipV="false" rot="0">
            <a:off x="-201270" y="-328815"/>
            <a:ext cx="1229970" cy="10933066"/>
          </a:xfrm>
          <a:custGeom>
            <a:avLst/>
            <a:gdLst/>
            <a:ahLst/>
            <a:cxnLst/>
            <a:rect r="r" b="b" t="t" l="l"/>
            <a:pathLst>
              <a:path h="10933066" w="1229970">
                <a:moveTo>
                  <a:pt x="0" y="0"/>
                </a:moveTo>
                <a:lnTo>
                  <a:pt x="1229970" y="0"/>
                </a:lnTo>
                <a:lnTo>
                  <a:pt x="1229970" y="10933066"/>
                </a:lnTo>
                <a:lnTo>
                  <a:pt x="0" y="10933066"/>
                </a:lnTo>
                <a:lnTo>
                  <a:pt x="0" y="0"/>
                </a:lnTo>
                <a:close/>
              </a:path>
            </a:pathLst>
          </a:custGeom>
          <a:blipFill>
            <a:blip r:embed="rId3"/>
            <a:stretch>
              <a:fillRect l="0" t="0" r="0" b="0"/>
            </a:stretch>
          </a:blipFill>
        </p:spPr>
      </p:sp>
      <p:sp>
        <p:nvSpPr>
          <p:cNvPr name="Freeform 4" id="4"/>
          <p:cNvSpPr/>
          <p:nvPr/>
        </p:nvSpPr>
        <p:spPr>
          <a:xfrm flipH="false" flipV="false" rot="0">
            <a:off x="9967867" y="-328815"/>
            <a:ext cx="10937623" cy="10933066"/>
          </a:xfrm>
          <a:custGeom>
            <a:avLst/>
            <a:gdLst/>
            <a:ahLst/>
            <a:cxnLst/>
            <a:rect r="r" b="b" t="t" l="l"/>
            <a:pathLst>
              <a:path h="10933066" w="10937623">
                <a:moveTo>
                  <a:pt x="0" y="0"/>
                </a:moveTo>
                <a:lnTo>
                  <a:pt x="10937623" y="0"/>
                </a:lnTo>
                <a:lnTo>
                  <a:pt x="10937623" y="10933066"/>
                </a:lnTo>
                <a:lnTo>
                  <a:pt x="0" y="10933066"/>
                </a:lnTo>
                <a:lnTo>
                  <a:pt x="0" y="0"/>
                </a:lnTo>
                <a:close/>
              </a:path>
            </a:pathLst>
          </a:custGeom>
          <a:blipFill>
            <a:blip r:embed="rId2"/>
            <a:stretch>
              <a:fillRect l="0" t="0" r="0" b="0"/>
            </a:stretch>
          </a:blipFill>
        </p:spPr>
      </p:sp>
      <p:sp>
        <p:nvSpPr>
          <p:cNvPr name="Freeform 5" id="5"/>
          <p:cNvSpPr/>
          <p:nvPr/>
        </p:nvSpPr>
        <p:spPr>
          <a:xfrm flipH="false" flipV="false" rot="0">
            <a:off x="1028700" y="662078"/>
            <a:ext cx="9547636" cy="8962844"/>
          </a:xfrm>
          <a:custGeom>
            <a:avLst/>
            <a:gdLst/>
            <a:ahLst/>
            <a:cxnLst/>
            <a:rect r="r" b="b" t="t" l="l"/>
            <a:pathLst>
              <a:path h="8962844" w="9547636">
                <a:moveTo>
                  <a:pt x="0" y="0"/>
                </a:moveTo>
                <a:lnTo>
                  <a:pt x="9547636" y="0"/>
                </a:lnTo>
                <a:lnTo>
                  <a:pt x="9547636" y="8962844"/>
                </a:lnTo>
                <a:lnTo>
                  <a:pt x="0" y="89628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967867" y="662078"/>
            <a:ext cx="7291433" cy="8962844"/>
          </a:xfrm>
          <a:custGeom>
            <a:avLst/>
            <a:gdLst/>
            <a:ahLst/>
            <a:cxnLst/>
            <a:rect r="r" b="b" t="t" l="l"/>
            <a:pathLst>
              <a:path h="8962844" w="7291433">
                <a:moveTo>
                  <a:pt x="0" y="0"/>
                </a:moveTo>
                <a:lnTo>
                  <a:pt x="7291433" y="0"/>
                </a:lnTo>
                <a:lnTo>
                  <a:pt x="7291433" y="8962844"/>
                </a:lnTo>
                <a:lnTo>
                  <a:pt x="0" y="8962844"/>
                </a:lnTo>
                <a:lnTo>
                  <a:pt x="0" y="0"/>
                </a:lnTo>
                <a:close/>
              </a:path>
            </a:pathLst>
          </a:custGeom>
          <a:blipFill>
            <a:blip r:embed="rId4">
              <a:extLst>
                <a:ext uri="{96DAC541-7B7A-43D3-8B79-37D633B846F1}">
                  <asvg:svgBlip xmlns:asvg="http://schemas.microsoft.com/office/drawing/2016/SVG/main" r:embed="rId5"/>
                </a:ext>
              </a:extLst>
            </a:blip>
            <a:stretch>
              <a:fillRect l="-30943" t="0" r="0" b="0"/>
            </a:stretch>
          </a:blipFill>
        </p:spPr>
      </p:sp>
      <p:sp>
        <p:nvSpPr>
          <p:cNvPr name="Freeform 7" id="7"/>
          <p:cNvSpPr/>
          <p:nvPr/>
        </p:nvSpPr>
        <p:spPr>
          <a:xfrm flipH="false" flipV="false" rot="0">
            <a:off x="6036230" y="685860"/>
            <a:ext cx="4540107" cy="8939062"/>
          </a:xfrm>
          <a:custGeom>
            <a:avLst/>
            <a:gdLst/>
            <a:ahLst/>
            <a:cxnLst/>
            <a:rect r="r" b="b" t="t" l="l"/>
            <a:pathLst>
              <a:path h="8939062" w="4540107">
                <a:moveTo>
                  <a:pt x="0" y="0"/>
                </a:moveTo>
                <a:lnTo>
                  <a:pt x="4540106" y="0"/>
                </a:lnTo>
                <a:lnTo>
                  <a:pt x="4540106" y="8939062"/>
                </a:lnTo>
                <a:lnTo>
                  <a:pt x="0" y="8939062"/>
                </a:lnTo>
                <a:lnTo>
                  <a:pt x="0" y="0"/>
                </a:lnTo>
                <a:close/>
              </a:path>
            </a:pathLst>
          </a:custGeom>
          <a:blipFill>
            <a:blip r:embed="rId4">
              <a:extLst>
                <a:ext uri="{96DAC541-7B7A-43D3-8B79-37D633B846F1}">
                  <asvg:svgBlip xmlns:asvg="http://schemas.microsoft.com/office/drawing/2016/SVG/main" r:embed="rId5"/>
                </a:ext>
              </a:extLst>
            </a:blip>
            <a:stretch>
              <a:fillRect l="-54389" t="-266" r="-55906" b="0"/>
            </a:stretch>
          </a:blipFill>
        </p:spPr>
      </p:sp>
      <p:grpSp>
        <p:nvGrpSpPr>
          <p:cNvPr name="Group 8" id="8"/>
          <p:cNvGrpSpPr/>
          <p:nvPr/>
        </p:nvGrpSpPr>
        <p:grpSpPr>
          <a:xfrm rot="0">
            <a:off x="3049235" y="7778290"/>
            <a:ext cx="12187448" cy="887584"/>
            <a:chOff x="0" y="0"/>
            <a:chExt cx="3209863" cy="233767"/>
          </a:xfrm>
        </p:grpSpPr>
        <p:sp>
          <p:nvSpPr>
            <p:cNvPr name="Freeform 9" id="9"/>
            <p:cNvSpPr/>
            <p:nvPr/>
          </p:nvSpPr>
          <p:spPr>
            <a:xfrm flipH="false" flipV="false" rot="0">
              <a:off x="0" y="0"/>
              <a:ext cx="3209863" cy="233767"/>
            </a:xfrm>
            <a:custGeom>
              <a:avLst/>
              <a:gdLst/>
              <a:ahLst/>
              <a:cxnLst/>
              <a:rect r="r" b="b" t="t" l="l"/>
              <a:pathLst>
                <a:path h="233767" w="3209863">
                  <a:moveTo>
                    <a:pt x="0" y="0"/>
                  </a:moveTo>
                  <a:lnTo>
                    <a:pt x="3209863" y="0"/>
                  </a:lnTo>
                  <a:lnTo>
                    <a:pt x="3209863" y="233767"/>
                  </a:lnTo>
                  <a:lnTo>
                    <a:pt x="0" y="233767"/>
                  </a:lnTo>
                  <a:close/>
                </a:path>
              </a:pathLst>
            </a:custGeom>
            <a:solidFill>
              <a:srgbClr val="FFFFFF"/>
            </a:solidFill>
          </p:spPr>
        </p:sp>
        <p:sp>
          <p:nvSpPr>
            <p:cNvPr name="TextBox 10" id="10"/>
            <p:cNvSpPr txBox="true"/>
            <p:nvPr/>
          </p:nvSpPr>
          <p:spPr>
            <a:xfrm>
              <a:off x="0" y="-47625"/>
              <a:ext cx="3209863" cy="28139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4712903" y="2481197"/>
            <a:ext cx="8862194" cy="1550884"/>
          </a:xfrm>
          <a:custGeom>
            <a:avLst/>
            <a:gdLst/>
            <a:ahLst/>
            <a:cxnLst/>
            <a:rect r="r" b="b" t="t" l="l"/>
            <a:pathLst>
              <a:path h="1550884" w="8862194">
                <a:moveTo>
                  <a:pt x="0" y="0"/>
                </a:moveTo>
                <a:lnTo>
                  <a:pt x="8862194" y="0"/>
                </a:lnTo>
                <a:lnTo>
                  <a:pt x="8862194" y="1550884"/>
                </a:lnTo>
                <a:lnTo>
                  <a:pt x="0" y="15508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7259300" y="-328815"/>
            <a:ext cx="1229970" cy="10933066"/>
          </a:xfrm>
          <a:custGeom>
            <a:avLst/>
            <a:gdLst/>
            <a:ahLst/>
            <a:cxnLst/>
            <a:rect r="r" b="b" t="t" l="l"/>
            <a:pathLst>
              <a:path h="10933066" w="1229970">
                <a:moveTo>
                  <a:pt x="0" y="0"/>
                </a:moveTo>
                <a:lnTo>
                  <a:pt x="1229970" y="0"/>
                </a:lnTo>
                <a:lnTo>
                  <a:pt x="1229970" y="10933066"/>
                </a:lnTo>
                <a:lnTo>
                  <a:pt x="0" y="10933066"/>
                </a:lnTo>
                <a:lnTo>
                  <a:pt x="0" y="0"/>
                </a:lnTo>
                <a:close/>
              </a:path>
            </a:pathLst>
          </a:custGeom>
          <a:blipFill>
            <a:blip r:embed="rId3"/>
            <a:stretch>
              <a:fillRect l="0" t="0" r="0" b="0"/>
            </a:stretch>
          </a:blipFill>
        </p:spPr>
      </p:sp>
      <p:sp>
        <p:nvSpPr>
          <p:cNvPr name="TextBox 13" id="13"/>
          <p:cNvSpPr txBox="true"/>
          <p:nvPr/>
        </p:nvSpPr>
        <p:spPr>
          <a:xfrm rot="0">
            <a:off x="2376095" y="4298834"/>
            <a:ext cx="17387685" cy="3923248"/>
          </a:xfrm>
          <a:prstGeom prst="rect">
            <a:avLst/>
          </a:prstGeom>
        </p:spPr>
        <p:txBody>
          <a:bodyPr anchor="t" rtlCol="false" tIns="0" lIns="0" bIns="0" rIns="0">
            <a:spAutoFit/>
          </a:bodyPr>
          <a:lstStyle/>
          <a:p>
            <a:pPr algn="just">
              <a:lnSpc>
                <a:spcPts val="4481"/>
              </a:lnSpc>
            </a:pPr>
            <a:r>
              <a:rPr lang="en-US" sz="3585" b="true">
                <a:solidFill>
                  <a:srgbClr val="940D43"/>
                </a:solidFill>
                <a:latin typeface="Abhaya Libre Semi-Bold"/>
                <a:ea typeface="Abhaya Libre Semi-Bold"/>
                <a:cs typeface="Abhaya Libre Semi-Bold"/>
                <a:sym typeface="Abhaya Libre Semi-Bold"/>
              </a:rPr>
              <a:t>•Create: Menambah data baru(Mochi)</a:t>
            </a:r>
          </a:p>
          <a:p>
            <a:pPr algn="just">
              <a:lnSpc>
                <a:spcPts val="4481"/>
              </a:lnSpc>
            </a:pPr>
            <a:r>
              <a:rPr lang="en-US" sz="3585" b="true">
                <a:solidFill>
                  <a:srgbClr val="940D43"/>
                </a:solidFill>
                <a:latin typeface="Abhaya Libre Semi-Bold"/>
                <a:ea typeface="Abhaya Libre Semi-Bold"/>
                <a:cs typeface="Abhaya Libre Semi-Bold"/>
                <a:sym typeface="Abhaya Libre Semi-Bold"/>
              </a:rPr>
              <a:t>•Read: Menampilkan data baru tambahan data Mochi </a:t>
            </a:r>
          </a:p>
          <a:p>
            <a:pPr algn="just">
              <a:lnSpc>
                <a:spcPts val="4481"/>
              </a:lnSpc>
            </a:pPr>
            <a:r>
              <a:rPr lang="en-US" sz="3585" b="true">
                <a:solidFill>
                  <a:srgbClr val="940D43"/>
                </a:solidFill>
                <a:latin typeface="Abhaya Libre Semi-Bold"/>
                <a:ea typeface="Abhaya Libre Semi-Bold"/>
                <a:cs typeface="Abhaya Libre Semi-Bold"/>
                <a:sym typeface="Abhaya Libre Semi-Bold"/>
              </a:rPr>
              <a:t>•Update: Mengubah data edit status menu Mochi</a:t>
            </a:r>
          </a:p>
          <a:p>
            <a:pPr algn="just">
              <a:lnSpc>
                <a:spcPts val="4481"/>
              </a:lnSpc>
            </a:pPr>
            <a:r>
              <a:rPr lang="en-US" sz="3585" b="true">
                <a:solidFill>
                  <a:srgbClr val="940D43"/>
                </a:solidFill>
                <a:latin typeface="Abhaya Libre Semi-Bold"/>
                <a:ea typeface="Abhaya Libre Semi-Bold"/>
                <a:cs typeface="Abhaya Libre Semi-Bold"/>
                <a:sym typeface="Abhaya Libre Semi-Bold"/>
              </a:rPr>
              <a:t>•Delete: Menghapus data pesanan Mochi tertentu </a:t>
            </a:r>
          </a:p>
          <a:p>
            <a:pPr algn="just">
              <a:lnSpc>
                <a:spcPts val="4481"/>
              </a:lnSpc>
            </a:pPr>
          </a:p>
          <a:p>
            <a:pPr algn="just">
              <a:lnSpc>
                <a:spcPts val="4481"/>
              </a:lnSpc>
            </a:pPr>
          </a:p>
          <a:p>
            <a:pPr algn="just">
              <a:lnSpc>
                <a:spcPts val="4481"/>
              </a:lnSpc>
            </a:pPr>
          </a:p>
        </p:txBody>
      </p:sp>
      <p:sp>
        <p:nvSpPr>
          <p:cNvPr name="TextBox 14" id="14"/>
          <p:cNvSpPr txBox="true"/>
          <p:nvPr/>
        </p:nvSpPr>
        <p:spPr>
          <a:xfrm rot="0">
            <a:off x="5305791" y="2601002"/>
            <a:ext cx="7676418" cy="993775"/>
          </a:xfrm>
          <a:prstGeom prst="rect">
            <a:avLst/>
          </a:prstGeom>
        </p:spPr>
        <p:txBody>
          <a:bodyPr anchor="t" rtlCol="false" tIns="0" lIns="0" bIns="0" rIns="0">
            <a:spAutoFit/>
          </a:bodyPr>
          <a:lstStyle/>
          <a:p>
            <a:pPr algn="ctr">
              <a:lnSpc>
                <a:spcPts val="7699"/>
              </a:lnSpc>
              <a:spcBef>
                <a:spcPct val="0"/>
              </a:spcBef>
            </a:pPr>
            <a:r>
              <a:rPr lang="en-US" sz="5499">
                <a:solidFill>
                  <a:srgbClr val="940D43"/>
                </a:solidFill>
                <a:latin typeface="Brasika"/>
                <a:ea typeface="Brasika"/>
                <a:cs typeface="Brasika"/>
                <a:sym typeface="Brasika"/>
              </a:rPr>
              <a:t>Konsep CRUD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105745"/>
            <a:ext cx="10498490" cy="10498490"/>
          </a:xfrm>
          <a:custGeom>
            <a:avLst/>
            <a:gdLst/>
            <a:ahLst/>
            <a:cxnLst/>
            <a:rect r="r" b="b" t="t" l="l"/>
            <a:pathLst>
              <a:path h="10498490" w="10498490">
                <a:moveTo>
                  <a:pt x="0" y="0"/>
                </a:moveTo>
                <a:lnTo>
                  <a:pt x="10498490" y="0"/>
                </a:lnTo>
                <a:lnTo>
                  <a:pt x="10498490" y="10498490"/>
                </a:lnTo>
                <a:lnTo>
                  <a:pt x="0" y="10498490"/>
                </a:lnTo>
                <a:lnTo>
                  <a:pt x="0" y="0"/>
                </a:lnTo>
                <a:close/>
              </a:path>
            </a:pathLst>
          </a:custGeom>
          <a:blipFill>
            <a:blip r:embed="rId2"/>
            <a:stretch>
              <a:fillRect l="0" t="0" r="0" b="0"/>
            </a:stretch>
          </a:blipFill>
        </p:spPr>
      </p:sp>
      <p:sp>
        <p:nvSpPr>
          <p:cNvPr name="Freeform 3" id="3"/>
          <p:cNvSpPr/>
          <p:nvPr/>
        </p:nvSpPr>
        <p:spPr>
          <a:xfrm flipH="false" flipV="false" rot="0">
            <a:off x="-1354490" y="-105745"/>
            <a:ext cx="10498490" cy="10498490"/>
          </a:xfrm>
          <a:custGeom>
            <a:avLst/>
            <a:gdLst/>
            <a:ahLst/>
            <a:cxnLst/>
            <a:rect r="r" b="b" t="t" l="l"/>
            <a:pathLst>
              <a:path h="10498490" w="10498490">
                <a:moveTo>
                  <a:pt x="0" y="0"/>
                </a:moveTo>
                <a:lnTo>
                  <a:pt x="10498490" y="0"/>
                </a:lnTo>
                <a:lnTo>
                  <a:pt x="10498490" y="10498490"/>
                </a:lnTo>
                <a:lnTo>
                  <a:pt x="0" y="10498490"/>
                </a:lnTo>
                <a:lnTo>
                  <a:pt x="0" y="0"/>
                </a:lnTo>
                <a:close/>
              </a:path>
            </a:pathLst>
          </a:custGeom>
          <a:blipFill>
            <a:blip r:embed="rId2"/>
            <a:stretch>
              <a:fillRect l="0" t="0" r="0" b="0"/>
            </a:stretch>
          </a:blipFill>
        </p:spPr>
      </p:sp>
      <p:sp>
        <p:nvSpPr>
          <p:cNvPr name="Freeform 4" id="4"/>
          <p:cNvSpPr/>
          <p:nvPr/>
        </p:nvSpPr>
        <p:spPr>
          <a:xfrm flipH="false" flipV="false" rot="0">
            <a:off x="3086848" y="468659"/>
            <a:ext cx="11306397" cy="1978620"/>
          </a:xfrm>
          <a:custGeom>
            <a:avLst/>
            <a:gdLst/>
            <a:ahLst/>
            <a:cxnLst/>
            <a:rect r="r" b="b" t="t" l="l"/>
            <a:pathLst>
              <a:path h="1978620" w="11306397">
                <a:moveTo>
                  <a:pt x="0" y="0"/>
                </a:moveTo>
                <a:lnTo>
                  <a:pt x="11306397" y="0"/>
                </a:lnTo>
                <a:lnTo>
                  <a:pt x="11306397" y="1978620"/>
                </a:lnTo>
                <a:lnTo>
                  <a:pt x="0" y="19786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397145" y="8179499"/>
            <a:ext cx="4203820" cy="697594"/>
            <a:chOff x="0" y="0"/>
            <a:chExt cx="1107179" cy="183729"/>
          </a:xfrm>
        </p:grpSpPr>
        <p:sp>
          <p:nvSpPr>
            <p:cNvPr name="Freeform 6" id="6"/>
            <p:cNvSpPr/>
            <p:nvPr/>
          </p:nvSpPr>
          <p:spPr>
            <a:xfrm flipH="false" flipV="false" rot="0">
              <a:off x="0" y="0"/>
              <a:ext cx="1107179" cy="183729"/>
            </a:xfrm>
            <a:custGeom>
              <a:avLst/>
              <a:gdLst/>
              <a:ahLst/>
              <a:cxnLst/>
              <a:rect r="r" b="b" t="t" l="l"/>
              <a:pathLst>
                <a:path h="183729" w="1107179">
                  <a:moveTo>
                    <a:pt x="0" y="0"/>
                  </a:moveTo>
                  <a:lnTo>
                    <a:pt x="1107179" y="0"/>
                  </a:lnTo>
                  <a:lnTo>
                    <a:pt x="1107179" y="183729"/>
                  </a:lnTo>
                  <a:lnTo>
                    <a:pt x="0" y="183729"/>
                  </a:lnTo>
                  <a:close/>
                </a:path>
              </a:pathLst>
            </a:custGeom>
            <a:solidFill>
              <a:srgbClr val="FFFFFF"/>
            </a:solidFill>
          </p:spPr>
        </p:sp>
        <p:sp>
          <p:nvSpPr>
            <p:cNvPr name="TextBox 7" id="7"/>
            <p:cNvSpPr txBox="true"/>
            <p:nvPr/>
          </p:nvSpPr>
          <p:spPr>
            <a:xfrm>
              <a:off x="0" y="-47625"/>
              <a:ext cx="1107179" cy="23135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1593897" y="8179499"/>
            <a:ext cx="4203820" cy="697594"/>
            <a:chOff x="0" y="0"/>
            <a:chExt cx="1107179" cy="183729"/>
          </a:xfrm>
        </p:grpSpPr>
        <p:sp>
          <p:nvSpPr>
            <p:cNvPr name="Freeform 9" id="9"/>
            <p:cNvSpPr/>
            <p:nvPr/>
          </p:nvSpPr>
          <p:spPr>
            <a:xfrm flipH="false" flipV="false" rot="0">
              <a:off x="0" y="0"/>
              <a:ext cx="1107179" cy="183729"/>
            </a:xfrm>
            <a:custGeom>
              <a:avLst/>
              <a:gdLst/>
              <a:ahLst/>
              <a:cxnLst/>
              <a:rect r="r" b="b" t="t" l="l"/>
              <a:pathLst>
                <a:path h="183729" w="1107179">
                  <a:moveTo>
                    <a:pt x="0" y="0"/>
                  </a:moveTo>
                  <a:lnTo>
                    <a:pt x="1107179" y="0"/>
                  </a:lnTo>
                  <a:lnTo>
                    <a:pt x="1107179" y="183729"/>
                  </a:lnTo>
                  <a:lnTo>
                    <a:pt x="0" y="183729"/>
                  </a:lnTo>
                  <a:close/>
                </a:path>
              </a:pathLst>
            </a:custGeom>
            <a:solidFill>
              <a:srgbClr val="FFFFFF"/>
            </a:solidFill>
          </p:spPr>
        </p:sp>
        <p:sp>
          <p:nvSpPr>
            <p:cNvPr name="TextBox 10" id="10"/>
            <p:cNvSpPr txBox="true"/>
            <p:nvPr/>
          </p:nvSpPr>
          <p:spPr>
            <a:xfrm>
              <a:off x="0" y="-47625"/>
              <a:ext cx="1107179" cy="231354"/>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5400000">
            <a:off x="12240812" y="4648441"/>
            <a:ext cx="12094376" cy="1285027"/>
          </a:xfrm>
          <a:custGeom>
            <a:avLst/>
            <a:gdLst/>
            <a:ahLst/>
            <a:cxnLst/>
            <a:rect r="r" b="b" t="t" l="l"/>
            <a:pathLst>
              <a:path h="1285027" w="12094376">
                <a:moveTo>
                  <a:pt x="0" y="0"/>
                </a:moveTo>
                <a:lnTo>
                  <a:pt x="12094376" y="0"/>
                </a:lnTo>
                <a:lnTo>
                  <a:pt x="12094376" y="1285028"/>
                </a:lnTo>
                <a:lnTo>
                  <a:pt x="0" y="12850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true" rot="-5400000">
            <a:off x="-5984852" y="4850325"/>
            <a:ext cx="12094376" cy="1285027"/>
          </a:xfrm>
          <a:custGeom>
            <a:avLst/>
            <a:gdLst/>
            <a:ahLst/>
            <a:cxnLst/>
            <a:rect r="r" b="b" t="t" l="l"/>
            <a:pathLst>
              <a:path h="1285027" w="12094376">
                <a:moveTo>
                  <a:pt x="0" y="1285028"/>
                </a:moveTo>
                <a:lnTo>
                  <a:pt x="12094376" y="1285028"/>
                </a:lnTo>
                <a:lnTo>
                  <a:pt x="12094376" y="0"/>
                </a:lnTo>
                <a:lnTo>
                  <a:pt x="0" y="0"/>
                </a:lnTo>
                <a:lnTo>
                  <a:pt x="0" y="128502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4949959" y="2447279"/>
            <a:ext cx="7288477" cy="7227740"/>
          </a:xfrm>
          <a:custGeom>
            <a:avLst/>
            <a:gdLst/>
            <a:ahLst/>
            <a:cxnLst/>
            <a:rect r="r" b="b" t="t" l="l"/>
            <a:pathLst>
              <a:path h="7227740" w="7288477">
                <a:moveTo>
                  <a:pt x="0" y="0"/>
                </a:moveTo>
                <a:lnTo>
                  <a:pt x="7288478" y="0"/>
                </a:lnTo>
                <a:lnTo>
                  <a:pt x="7288478" y="7227740"/>
                </a:lnTo>
                <a:lnTo>
                  <a:pt x="0" y="7227740"/>
                </a:lnTo>
                <a:lnTo>
                  <a:pt x="0" y="0"/>
                </a:lnTo>
                <a:close/>
              </a:path>
            </a:pathLst>
          </a:custGeom>
          <a:blipFill>
            <a:blip r:embed="rId7"/>
            <a:stretch>
              <a:fillRect l="0" t="0" r="0" b="0"/>
            </a:stretch>
          </a:blipFill>
        </p:spPr>
      </p:sp>
      <p:sp>
        <p:nvSpPr>
          <p:cNvPr name="TextBox 14" id="14"/>
          <p:cNvSpPr txBox="true"/>
          <p:nvPr/>
        </p:nvSpPr>
        <p:spPr>
          <a:xfrm rot="0">
            <a:off x="4949959" y="1112808"/>
            <a:ext cx="7580174" cy="595073"/>
          </a:xfrm>
          <a:prstGeom prst="rect">
            <a:avLst/>
          </a:prstGeom>
        </p:spPr>
        <p:txBody>
          <a:bodyPr anchor="t" rtlCol="false" tIns="0" lIns="0" bIns="0" rIns="0">
            <a:spAutoFit/>
          </a:bodyPr>
          <a:lstStyle/>
          <a:p>
            <a:pPr algn="ctr">
              <a:lnSpc>
                <a:spcPts val="4626"/>
              </a:lnSpc>
              <a:spcBef>
                <a:spcPct val="0"/>
              </a:spcBef>
            </a:pPr>
            <a:r>
              <a:rPr lang="en-US" sz="3304">
                <a:solidFill>
                  <a:srgbClr val="940D43"/>
                </a:solidFill>
                <a:latin typeface="Brasika"/>
                <a:ea typeface="Brasika"/>
                <a:cs typeface="Brasika"/>
                <a:sym typeface="Brasika"/>
              </a:rPr>
              <a:t>Desain UI  menggunakan Canva AI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105745"/>
            <a:ext cx="10498490" cy="10498490"/>
          </a:xfrm>
          <a:custGeom>
            <a:avLst/>
            <a:gdLst/>
            <a:ahLst/>
            <a:cxnLst/>
            <a:rect r="r" b="b" t="t" l="l"/>
            <a:pathLst>
              <a:path h="10498490" w="10498490">
                <a:moveTo>
                  <a:pt x="0" y="0"/>
                </a:moveTo>
                <a:lnTo>
                  <a:pt x="10498490" y="0"/>
                </a:lnTo>
                <a:lnTo>
                  <a:pt x="10498490" y="10498490"/>
                </a:lnTo>
                <a:lnTo>
                  <a:pt x="0" y="10498490"/>
                </a:lnTo>
                <a:lnTo>
                  <a:pt x="0" y="0"/>
                </a:lnTo>
                <a:close/>
              </a:path>
            </a:pathLst>
          </a:custGeom>
          <a:blipFill>
            <a:blip r:embed="rId2"/>
            <a:stretch>
              <a:fillRect l="0" t="0" r="0" b="0"/>
            </a:stretch>
          </a:blipFill>
        </p:spPr>
      </p:sp>
      <p:sp>
        <p:nvSpPr>
          <p:cNvPr name="Freeform 3" id="3"/>
          <p:cNvSpPr/>
          <p:nvPr/>
        </p:nvSpPr>
        <p:spPr>
          <a:xfrm flipH="false" flipV="false" rot="0">
            <a:off x="-1354490" y="-105745"/>
            <a:ext cx="10498490" cy="10498490"/>
          </a:xfrm>
          <a:custGeom>
            <a:avLst/>
            <a:gdLst/>
            <a:ahLst/>
            <a:cxnLst/>
            <a:rect r="r" b="b" t="t" l="l"/>
            <a:pathLst>
              <a:path h="10498490" w="10498490">
                <a:moveTo>
                  <a:pt x="0" y="0"/>
                </a:moveTo>
                <a:lnTo>
                  <a:pt x="10498490" y="0"/>
                </a:lnTo>
                <a:lnTo>
                  <a:pt x="10498490" y="10498490"/>
                </a:lnTo>
                <a:lnTo>
                  <a:pt x="0" y="10498490"/>
                </a:lnTo>
                <a:lnTo>
                  <a:pt x="0" y="0"/>
                </a:lnTo>
                <a:close/>
              </a:path>
            </a:pathLst>
          </a:custGeom>
          <a:blipFill>
            <a:blip r:embed="rId2"/>
            <a:stretch>
              <a:fillRect l="0" t="0" r="0" b="0"/>
            </a:stretch>
          </a:blipFill>
        </p:spPr>
      </p:sp>
      <p:sp>
        <p:nvSpPr>
          <p:cNvPr name="Freeform 4" id="4"/>
          <p:cNvSpPr/>
          <p:nvPr/>
        </p:nvSpPr>
        <p:spPr>
          <a:xfrm flipH="false" flipV="false" rot="0">
            <a:off x="704850" y="382686"/>
            <a:ext cx="8862194" cy="1550884"/>
          </a:xfrm>
          <a:custGeom>
            <a:avLst/>
            <a:gdLst/>
            <a:ahLst/>
            <a:cxnLst/>
            <a:rect r="r" b="b" t="t" l="l"/>
            <a:pathLst>
              <a:path h="1550884" w="8862194">
                <a:moveTo>
                  <a:pt x="0" y="0"/>
                </a:moveTo>
                <a:lnTo>
                  <a:pt x="8862194" y="0"/>
                </a:lnTo>
                <a:lnTo>
                  <a:pt x="8862194" y="1550884"/>
                </a:lnTo>
                <a:lnTo>
                  <a:pt x="0" y="15508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5400000">
            <a:off x="12240812" y="4648441"/>
            <a:ext cx="12094376" cy="1285027"/>
          </a:xfrm>
          <a:custGeom>
            <a:avLst/>
            <a:gdLst/>
            <a:ahLst/>
            <a:cxnLst/>
            <a:rect r="r" b="b" t="t" l="l"/>
            <a:pathLst>
              <a:path h="1285027" w="12094376">
                <a:moveTo>
                  <a:pt x="0" y="0"/>
                </a:moveTo>
                <a:lnTo>
                  <a:pt x="12094376" y="0"/>
                </a:lnTo>
                <a:lnTo>
                  <a:pt x="12094376" y="1285028"/>
                </a:lnTo>
                <a:lnTo>
                  <a:pt x="0" y="12850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5400000">
            <a:off x="-5984852" y="4850325"/>
            <a:ext cx="12094376" cy="1285027"/>
          </a:xfrm>
          <a:custGeom>
            <a:avLst/>
            <a:gdLst/>
            <a:ahLst/>
            <a:cxnLst/>
            <a:rect r="r" b="b" t="t" l="l"/>
            <a:pathLst>
              <a:path h="1285027" w="12094376">
                <a:moveTo>
                  <a:pt x="0" y="1285028"/>
                </a:moveTo>
                <a:lnTo>
                  <a:pt x="12094376" y="1285028"/>
                </a:lnTo>
                <a:lnTo>
                  <a:pt x="12094376" y="0"/>
                </a:lnTo>
                <a:lnTo>
                  <a:pt x="0" y="0"/>
                </a:lnTo>
                <a:lnTo>
                  <a:pt x="0" y="128502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0251435" y="-3884889"/>
            <a:ext cx="8144257" cy="18098350"/>
          </a:xfrm>
          <a:custGeom>
            <a:avLst/>
            <a:gdLst/>
            <a:ahLst/>
            <a:cxnLst/>
            <a:rect r="r" b="b" t="t" l="l"/>
            <a:pathLst>
              <a:path h="18098350" w="8144257">
                <a:moveTo>
                  <a:pt x="0" y="0"/>
                </a:moveTo>
                <a:lnTo>
                  <a:pt x="8144257" y="0"/>
                </a:lnTo>
                <a:lnTo>
                  <a:pt x="8144257" y="18098350"/>
                </a:lnTo>
                <a:lnTo>
                  <a:pt x="0" y="18098350"/>
                </a:lnTo>
                <a:lnTo>
                  <a:pt x="0" y="0"/>
                </a:lnTo>
                <a:close/>
              </a:path>
            </a:pathLst>
          </a:custGeom>
          <a:blipFill>
            <a:blip r:embed="rId7"/>
            <a:stretch>
              <a:fillRect l="0" t="0" r="0" b="0"/>
            </a:stretch>
          </a:blipFill>
        </p:spPr>
      </p:sp>
      <p:sp>
        <p:nvSpPr>
          <p:cNvPr name="TextBox 8" id="8"/>
          <p:cNvSpPr txBox="true"/>
          <p:nvPr/>
        </p:nvSpPr>
        <p:spPr>
          <a:xfrm rot="0">
            <a:off x="2450326" y="570652"/>
            <a:ext cx="5371242" cy="993775"/>
          </a:xfrm>
          <a:prstGeom prst="rect">
            <a:avLst/>
          </a:prstGeom>
        </p:spPr>
        <p:txBody>
          <a:bodyPr anchor="t" rtlCol="false" tIns="0" lIns="0" bIns="0" rIns="0">
            <a:spAutoFit/>
          </a:bodyPr>
          <a:lstStyle/>
          <a:p>
            <a:pPr algn="ctr">
              <a:lnSpc>
                <a:spcPts val="7699"/>
              </a:lnSpc>
              <a:spcBef>
                <a:spcPct val="0"/>
              </a:spcBef>
            </a:pPr>
            <a:r>
              <a:rPr lang="en-US" sz="5499">
                <a:solidFill>
                  <a:srgbClr val="940D43"/>
                </a:solidFill>
                <a:latin typeface="Brasika"/>
                <a:ea typeface="Brasika"/>
                <a:cs typeface="Brasika"/>
                <a:sym typeface="Brasika"/>
              </a:rPr>
              <a:t>Cuplikan kode</a:t>
            </a:r>
          </a:p>
        </p:txBody>
      </p:sp>
      <p:sp>
        <p:nvSpPr>
          <p:cNvPr name="TextBox 9" id="9"/>
          <p:cNvSpPr txBox="true"/>
          <p:nvPr/>
        </p:nvSpPr>
        <p:spPr>
          <a:xfrm rot="0">
            <a:off x="1052548" y="2082365"/>
            <a:ext cx="9180884" cy="5152633"/>
          </a:xfrm>
          <a:prstGeom prst="rect">
            <a:avLst/>
          </a:prstGeom>
        </p:spPr>
        <p:txBody>
          <a:bodyPr anchor="t" rtlCol="false" tIns="0" lIns="0" bIns="0" rIns="0">
            <a:spAutoFit/>
          </a:bodyPr>
          <a:lstStyle/>
          <a:p>
            <a:pPr algn="just">
              <a:lnSpc>
                <a:spcPts val="2287"/>
              </a:lnSpc>
            </a:pPr>
            <a:r>
              <a:rPr lang="en-US" b="true" sz="1830">
                <a:solidFill>
                  <a:srgbClr val="940D43"/>
                </a:solidFill>
                <a:latin typeface="Abhaya Libre Semi-Bold"/>
                <a:ea typeface="Abhaya Libre Semi-Bold"/>
                <a:cs typeface="Abhaya Libre Semi-Bold"/>
                <a:sym typeface="Abhaya Libre Semi-Bold"/>
              </a:rPr>
              <a:t>&lt;!DOCTYPE html&gt;&lt;html&gt;&lt;body&gt;</a:t>
            </a:r>
          </a:p>
          <a:p>
            <a:pPr algn="just">
              <a:lnSpc>
                <a:spcPts val="2287"/>
              </a:lnSpc>
            </a:pPr>
            <a:r>
              <a:rPr lang="en-US" b="true" sz="1830">
                <a:solidFill>
                  <a:srgbClr val="940D43"/>
                </a:solidFill>
                <a:latin typeface="Abhaya Libre Semi-Bold"/>
                <a:ea typeface="Abhaya Libre Semi-Bold"/>
                <a:cs typeface="Abhaya Libre Semi-Bold"/>
                <a:sym typeface="Abhaya Libre Semi-Bold"/>
              </a:rPr>
              <a:t>&lt;h3&gt; CRUD Mochi&lt;/h3&gt;</a:t>
            </a:r>
          </a:p>
          <a:p>
            <a:pPr algn="just">
              <a:lnSpc>
                <a:spcPts val="2287"/>
              </a:lnSpc>
            </a:pPr>
            <a:r>
              <a:rPr lang="en-US" b="true" sz="1830">
                <a:solidFill>
                  <a:srgbClr val="940D43"/>
                </a:solidFill>
                <a:latin typeface="Abhaya Libre Semi-Bold"/>
                <a:ea typeface="Abhaya Libre Semi-Bold"/>
                <a:cs typeface="Abhaya Libre Semi-Bold"/>
                <a:sym typeface="Abhaya Libre Semi-Bold"/>
              </a:rPr>
              <a:t>&lt;input id=n placeholder=Nama&gt;&lt;input id=r placeholder=Rasa&gt;&lt;input id=h</a:t>
            </a:r>
          </a:p>
          <a:p>
            <a:pPr algn="just">
              <a:lnSpc>
                <a:spcPts val="2287"/>
              </a:lnSpc>
            </a:pPr>
            <a:r>
              <a:rPr lang="en-US" b="true" sz="1830">
                <a:solidFill>
                  <a:srgbClr val="940D43"/>
                </a:solidFill>
                <a:latin typeface="Abhaya Libre Semi-Bold"/>
                <a:ea typeface="Abhaya Libre Semi-Bold"/>
                <a:cs typeface="Abhaya Libre Semi-Bold"/>
                <a:sym typeface="Abhaya Libre Semi-Bold"/>
              </a:rPr>
              <a:t>placeholder=Harga&gt;</a:t>
            </a:r>
          </a:p>
          <a:p>
            <a:pPr algn="just">
              <a:lnSpc>
                <a:spcPts val="2287"/>
              </a:lnSpc>
            </a:pPr>
            <a:r>
              <a:rPr lang="en-US" b="true" sz="1830">
                <a:solidFill>
                  <a:srgbClr val="940D43"/>
                </a:solidFill>
                <a:latin typeface="Abhaya Libre Semi-Bold"/>
                <a:ea typeface="Abhaya Libre Semi-Bold"/>
                <a:cs typeface="Abhaya Libre Semi-Bold"/>
                <a:sym typeface="Abhaya Libre Semi-Bold"/>
              </a:rPr>
              <a:t>&lt;button onclick=t()&gt;Tambah&lt;/</a:t>
            </a:r>
          </a:p>
          <a:p>
            <a:pPr algn="just">
              <a:lnSpc>
                <a:spcPts val="2287"/>
              </a:lnSpc>
            </a:pPr>
            <a:r>
              <a:rPr lang="en-US" b="true" sz="1830">
                <a:solidFill>
                  <a:srgbClr val="940D43"/>
                </a:solidFill>
                <a:latin typeface="Abhaya Libre Semi-Bold"/>
                <a:ea typeface="Abhaya Libre Semi-Bold"/>
                <a:cs typeface="Abhaya Libre Semi-Bold"/>
                <a:sym typeface="Abhaya Libre Semi-Bold"/>
              </a:rPr>
              <a:t>button&gt;&lt;table border=1&gt;&lt;tbody id=d&gt;&lt;/</a:t>
            </a:r>
          </a:p>
          <a:p>
            <a:pPr algn="just">
              <a:lnSpc>
                <a:spcPts val="2287"/>
              </a:lnSpc>
            </a:pPr>
            <a:r>
              <a:rPr lang="en-US" b="true" sz="1830">
                <a:solidFill>
                  <a:srgbClr val="940D43"/>
                </a:solidFill>
                <a:latin typeface="Abhaya Libre Semi-Bold"/>
                <a:ea typeface="Abhaya Libre Semi-Bold"/>
                <a:cs typeface="Abhaya Libre Semi-Bold"/>
                <a:sym typeface="Abhaya Libre Semi-Bold"/>
              </a:rPr>
              <a:t>tbody&gt;&lt;/table&gt;</a:t>
            </a:r>
          </a:p>
          <a:p>
            <a:pPr algn="just">
              <a:lnSpc>
                <a:spcPts val="2287"/>
              </a:lnSpc>
            </a:pPr>
            <a:r>
              <a:rPr lang="en-US" b="true" sz="1830">
                <a:solidFill>
                  <a:srgbClr val="940D43"/>
                </a:solidFill>
                <a:latin typeface="Abhaya Libre Semi-Bold"/>
                <a:ea typeface="Abhaya Libre Semi-Bold"/>
                <a:cs typeface="Abhaya Libre Semi-Bold"/>
                <a:sym typeface="Abhaya Libre Semi-Bold"/>
              </a:rPr>
              <a:t>&lt;script&gt;</a:t>
            </a:r>
          </a:p>
          <a:p>
            <a:pPr algn="just">
              <a:lnSpc>
                <a:spcPts val="2287"/>
              </a:lnSpc>
            </a:pPr>
            <a:r>
              <a:rPr lang="en-US" b="true" sz="1830">
                <a:solidFill>
                  <a:srgbClr val="940D43"/>
                </a:solidFill>
                <a:latin typeface="Abhaya Libre Semi-Bold"/>
                <a:ea typeface="Abhaya Libre Semi-Bold"/>
                <a:cs typeface="Abhaya Libre Semi-Bold"/>
                <a:sym typeface="Abhaya Libre Semi-Bold"/>
              </a:rPr>
              <a:t>m=[]; function s()</a:t>
            </a:r>
          </a:p>
          <a:p>
            <a:pPr algn="just">
              <a:lnSpc>
                <a:spcPts val="2287"/>
              </a:lnSpc>
            </a:pPr>
            <a:r>
              <a:rPr lang="en-US" b="true" sz="1830">
                <a:solidFill>
                  <a:srgbClr val="940D43"/>
                </a:solidFill>
                <a:latin typeface="Abhaya Libre Semi-Bold"/>
                <a:ea typeface="Abhaya Libre Semi-Bold"/>
                <a:cs typeface="Abhaya Libre Semi-Bold"/>
                <a:sym typeface="Abhaya Libre Semi-Bold"/>
              </a:rPr>
              <a:t><![CDATA[{d.innerHTML=m.map((x,i)=>'<tr><td>$ {x.n}</td><td>${x.r}</td><td>${x.h}</td>]]></a:t>
            </a:r>
          </a:p>
          <a:p>
            <a:pPr algn="just">
              <a:lnSpc>
                <a:spcPts val="2287"/>
              </a:lnSpc>
            </a:pPr>
            <a:r>
              <a:rPr lang="en-US" b="true" sz="1830">
                <a:solidFill>
                  <a:srgbClr val="940D43"/>
                </a:solidFill>
                <a:latin typeface="Abhaya Libre Semi-Bold"/>
                <a:ea typeface="Abhaya Libre Semi-Bold"/>
                <a:cs typeface="Abhaya Libre Semi-Bold"/>
                <a:sym typeface="Abhaya Libre Semi-Bold"/>
              </a:rPr>
              <a:t><![CDATA[<td><button onclick="e(${i})"></button><button onclick="x(${i})">X</button></td></tr>').join``}]]></a:t>
            </a:r>
          </a:p>
          <a:p>
            <a:pPr algn="just">
              <a:lnSpc>
                <a:spcPts val="2287"/>
              </a:lnSpc>
            </a:pPr>
            <a:r>
              <a:rPr lang="en-US" b="true" sz="1830">
                <a:solidFill>
                  <a:srgbClr val="940D43"/>
                </a:solidFill>
                <a:latin typeface="Abhaya Libre Semi-Bold"/>
                <a:ea typeface="Abhaya Libre Semi-Bold"/>
                <a:cs typeface="Abhaya Libre Semi-Bold"/>
                <a:sym typeface="Abhaya Libre Semi-Bold"/>
              </a:rPr>
              <a:t>function t()</a:t>
            </a:r>
          </a:p>
          <a:p>
            <a:pPr algn="just">
              <a:lnSpc>
                <a:spcPts val="2287"/>
              </a:lnSpc>
            </a:pPr>
            <a:r>
              <a:rPr lang="en-US" b="true" sz="1830">
                <a:solidFill>
                  <a:srgbClr val="940D43"/>
                </a:solidFill>
                <a:latin typeface="Abhaya Libre Semi-Bold"/>
                <a:ea typeface="Abhaya Libre Semi-Bold"/>
                <a:cs typeface="Abhaya Libre Semi-Bold"/>
                <a:sym typeface="Abhaya Libre Semi-Bold"/>
              </a:rPr>
              <a:t>{m.push({n:n.value,r:r.value,h:h.value }); n.value=r.value=h.value='';s()}</a:t>
            </a:r>
          </a:p>
          <a:p>
            <a:pPr algn="just">
              <a:lnSpc>
                <a:spcPts val="2287"/>
              </a:lnSpc>
            </a:pPr>
            <a:r>
              <a:rPr lang="en-US" b="true" sz="1830">
                <a:solidFill>
                  <a:srgbClr val="940D43"/>
                </a:solidFill>
                <a:latin typeface="Abhaya Libre Semi-Bold"/>
                <a:ea typeface="Abhaya Libre Semi-Bold"/>
                <a:cs typeface="Abhaya Libre Semi-Bold"/>
                <a:sym typeface="Abhaya Libre Semi-Bold"/>
              </a:rPr>
              <a:t>function x(i){m.splice(i, 1);s()}</a:t>
            </a:r>
          </a:p>
          <a:p>
            <a:pPr algn="just">
              <a:lnSpc>
                <a:spcPts val="2287"/>
              </a:lnSpc>
            </a:pPr>
            <a:r>
              <a:rPr lang="en-US" b="true" sz="1830">
                <a:solidFill>
                  <a:srgbClr val="940D43"/>
                </a:solidFill>
                <a:latin typeface="Abhaya Libre Semi-Bold"/>
                <a:ea typeface="Abhaya Libre Semi-Bold"/>
                <a:cs typeface="Abhaya Libre Semi-Bold"/>
                <a:sym typeface="Abhaya Libre Semi-Bold"/>
              </a:rPr>
              <a:t>function e(i)</a:t>
            </a:r>
          </a:p>
          <a:p>
            <a:pPr algn="just">
              <a:lnSpc>
                <a:spcPts val="2287"/>
              </a:lnSpc>
            </a:pPr>
            <a:r>
              <a:rPr lang="en-US" b="true" sz="1830">
                <a:solidFill>
                  <a:srgbClr val="940D43"/>
                </a:solidFill>
                <a:latin typeface="Abhaya Libre Semi-Bold"/>
                <a:ea typeface="Abhaya Libre Semi-Bold"/>
                <a:cs typeface="Abhaya Libre Semi-Bold"/>
                <a:sym typeface="Abhaya Libre Semi-Bold"/>
              </a:rPr>
              <a:t>{m[i].n=prompt('Nama', m[i].n);m[i].r=p rompt('Rasa', m[i].r);m[i].h=prompt('Ha rga',m[i].h);s()}</a:t>
            </a:r>
          </a:p>
          <a:p>
            <a:pPr algn="just">
              <a:lnSpc>
                <a:spcPts val="2287"/>
              </a:lnSpc>
            </a:pPr>
            <a:r>
              <a:rPr lang="en-US" b="true" sz="1830">
                <a:solidFill>
                  <a:srgbClr val="940D43"/>
                </a:solidFill>
                <a:latin typeface="Abhaya Libre Semi-Bold"/>
                <a:ea typeface="Abhaya Libre Semi-Bold"/>
                <a:cs typeface="Abhaya Libre Semi-Bold"/>
                <a:sym typeface="Abhaya Libre Semi-Bold"/>
              </a:rPr>
              <a:t>&lt;/script&gt;&lt;/body&gt;&lt;/html&gt;</a:t>
            </a:r>
          </a:p>
          <a:p>
            <a:pPr algn="just">
              <a:lnSpc>
                <a:spcPts val="2287"/>
              </a:lnSpc>
            </a:pPr>
            <a:r>
              <a:rPr lang="en-US" b="true" sz="1830">
                <a:solidFill>
                  <a:srgbClr val="940D43"/>
                </a:solidFill>
                <a:latin typeface="Abhaya Libre Semi-Bold"/>
                <a:ea typeface="Abhaya Libre Semi-Bold"/>
                <a:cs typeface="Abhaya Libre Semi-Bold"/>
                <a:sym typeface="Abhaya Libre Semi-Bold"/>
              </a:rPr>
              <a:t>Google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9757" y="-317251"/>
            <a:ext cx="10937623" cy="10933066"/>
          </a:xfrm>
          <a:custGeom>
            <a:avLst/>
            <a:gdLst/>
            <a:ahLst/>
            <a:cxnLst/>
            <a:rect r="r" b="b" t="t" l="l"/>
            <a:pathLst>
              <a:path h="10933066" w="10937623">
                <a:moveTo>
                  <a:pt x="0" y="0"/>
                </a:moveTo>
                <a:lnTo>
                  <a:pt x="10937624" y="0"/>
                </a:lnTo>
                <a:lnTo>
                  <a:pt x="10937624" y="10933066"/>
                </a:lnTo>
                <a:lnTo>
                  <a:pt x="0" y="10933066"/>
                </a:lnTo>
                <a:lnTo>
                  <a:pt x="0" y="0"/>
                </a:lnTo>
                <a:close/>
              </a:path>
            </a:pathLst>
          </a:custGeom>
          <a:blipFill>
            <a:blip r:embed="rId2"/>
            <a:stretch>
              <a:fillRect l="0" t="0" r="0" b="0"/>
            </a:stretch>
          </a:blipFill>
        </p:spPr>
      </p:sp>
      <p:sp>
        <p:nvSpPr>
          <p:cNvPr name="Freeform 3" id="3"/>
          <p:cNvSpPr/>
          <p:nvPr/>
        </p:nvSpPr>
        <p:spPr>
          <a:xfrm flipH="false" flipV="false" rot="0">
            <a:off x="-201270" y="-328815"/>
            <a:ext cx="1229970" cy="10933066"/>
          </a:xfrm>
          <a:custGeom>
            <a:avLst/>
            <a:gdLst/>
            <a:ahLst/>
            <a:cxnLst/>
            <a:rect r="r" b="b" t="t" l="l"/>
            <a:pathLst>
              <a:path h="10933066" w="1229970">
                <a:moveTo>
                  <a:pt x="0" y="0"/>
                </a:moveTo>
                <a:lnTo>
                  <a:pt x="1229970" y="0"/>
                </a:lnTo>
                <a:lnTo>
                  <a:pt x="1229970" y="10933066"/>
                </a:lnTo>
                <a:lnTo>
                  <a:pt x="0" y="10933066"/>
                </a:lnTo>
                <a:lnTo>
                  <a:pt x="0" y="0"/>
                </a:lnTo>
                <a:close/>
              </a:path>
            </a:pathLst>
          </a:custGeom>
          <a:blipFill>
            <a:blip r:embed="rId3"/>
            <a:stretch>
              <a:fillRect l="0" t="0" r="0" b="0"/>
            </a:stretch>
          </a:blipFill>
        </p:spPr>
      </p:sp>
      <p:sp>
        <p:nvSpPr>
          <p:cNvPr name="Freeform 4" id="4"/>
          <p:cNvSpPr/>
          <p:nvPr/>
        </p:nvSpPr>
        <p:spPr>
          <a:xfrm flipH="false" flipV="false" rot="0">
            <a:off x="9967867" y="-328815"/>
            <a:ext cx="10937623" cy="10933066"/>
          </a:xfrm>
          <a:custGeom>
            <a:avLst/>
            <a:gdLst/>
            <a:ahLst/>
            <a:cxnLst/>
            <a:rect r="r" b="b" t="t" l="l"/>
            <a:pathLst>
              <a:path h="10933066" w="10937623">
                <a:moveTo>
                  <a:pt x="0" y="0"/>
                </a:moveTo>
                <a:lnTo>
                  <a:pt x="10937623" y="0"/>
                </a:lnTo>
                <a:lnTo>
                  <a:pt x="10937623" y="10933066"/>
                </a:lnTo>
                <a:lnTo>
                  <a:pt x="0" y="10933066"/>
                </a:lnTo>
                <a:lnTo>
                  <a:pt x="0" y="0"/>
                </a:lnTo>
                <a:close/>
              </a:path>
            </a:pathLst>
          </a:custGeom>
          <a:blipFill>
            <a:blip r:embed="rId2"/>
            <a:stretch>
              <a:fillRect l="0" t="0" r="0" b="0"/>
            </a:stretch>
          </a:blipFill>
        </p:spPr>
      </p:sp>
      <p:sp>
        <p:nvSpPr>
          <p:cNvPr name="Freeform 5" id="5"/>
          <p:cNvSpPr/>
          <p:nvPr/>
        </p:nvSpPr>
        <p:spPr>
          <a:xfrm flipH="false" flipV="false" rot="0">
            <a:off x="1028700" y="662078"/>
            <a:ext cx="9547636" cy="8962844"/>
          </a:xfrm>
          <a:custGeom>
            <a:avLst/>
            <a:gdLst/>
            <a:ahLst/>
            <a:cxnLst/>
            <a:rect r="r" b="b" t="t" l="l"/>
            <a:pathLst>
              <a:path h="8962844" w="9547636">
                <a:moveTo>
                  <a:pt x="0" y="0"/>
                </a:moveTo>
                <a:lnTo>
                  <a:pt x="9547636" y="0"/>
                </a:lnTo>
                <a:lnTo>
                  <a:pt x="9547636" y="8962844"/>
                </a:lnTo>
                <a:lnTo>
                  <a:pt x="0" y="89628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967867" y="662078"/>
            <a:ext cx="7291433" cy="8962844"/>
          </a:xfrm>
          <a:custGeom>
            <a:avLst/>
            <a:gdLst/>
            <a:ahLst/>
            <a:cxnLst/>
            <a:rect r="r" b="b" t="t" l="l"/>
            <a:pathLst>
              <a:path h="8962844" w="7291433">
                <a:moveTo>
                  <a:pt x="0" y="0"/>
                </a:moveTo>
                <a:lnTo>
                  <a:pt x="7291433" y="0"/>
                </a:lnTo>
                <a:lnTo>
                  <a:pt x="7291433" y="8962844"/>
                </a:lnTo>
                <a:lnTo>
                  <a:pt x="0" y="8962844"/>
                </a:lnTo>
                <a:lnTo>
                  <a:pt x="0" y="0"/>
                </a:lnTo>
                <a:close/>
              </a:path>
            </a:pathLst>
          </a:custGeom>
          <a:blipFill>
            <a:blip r:embed="rId4">
              <a:extLst>
                <a:ext uri="{96DAC541-7B7A-43D3-8B79-37D633B846F1}">
                  <asvg:svgBlip xmlns:asvg="http://schemas.microsoft.com/office/drawing/2016/SVG/main" r:embed="rId5"/>
                </a:ext>
              </a:extLst>
            </a:blip>
            <a:stretch>
              <a:fillRect l="-30943" t="0" r="0" b="0"/>
            </a:stretch>
          </a:blipFill>
        </p:spPr>
      </p:sp>
      <p:sp>
        <p:nvSpPr>
          <p:cNvPr name="Freeform 7" id="7"/>
          <p:cNvSpPr/>
          <p:nvPr/>
        </p:nvSpPr>
        <p:spPr>
          <a:xfrm flipH="false" flipV="false" rot="0">
            <a:off x="6036230" y="685860"/>
            <a:ext cx="4540107" cy="8939062"/>
          </a:xfrm>
          <a:custGeom>
            <a:avLst/>
            <a:gdLst/>
            <a:ahLst/>
            <a:cxnLst/>
            <a:rect r="r" b="b" t="t" l="l"/>
            <a:pathLst>
              <a:path h="8939062" w="4540107">
                <a:moveTo>
                  <a:pt x="0" y="0"/>
                </a:moveTo>
                <a:lnTo>
                  <a:pt x="4540106" y="0"/>
                </a:lnTo>
                <a:lnTo>
                  <a:pt x="4540106" y="8939062"/>
                </a:lnTo>
                <a:lnTo>
                  <a:pt x="0" y="8939062"/>
                </a:lnTo>
                <a:lnTo>
                  <a:pt x="0" y="0"/>
                </a:lnTo>
                <a:close/>
              </a:path>
            </a:pathLst>
          </a:custGeom>
          <a:blipFill>
            <a:blip r:embed="rId4">
              <a:extLst>
                <a:ext uri="{96DAC541-7B7A-43D3-8B79-37D633B846F1}">
                  <asvg:svgBlip xmlns:asvg="http://schemas.microsoft.com/office/drawing/2016/SVG/main" r:embed="rId5"/>
                </a:ext>
              </a:extLst>
            </a:blip>
            <a:stretch>
              <a:fillRect l="-54389" t="-266" r="-55906" b="0"/>
            </a:stretch>
          </a:blipFill>
        </p:spPr>
      </p:sp>
      <p:grpSp>
        <p:nvGrpSpPr>
          <p:cNvPr name="Group 8" id="8"/>
          <p:cNvGrpSpPr/>
          <p:nvPr/>
        </p:nvGrpSpPr>
        <p:grpSpPr>
          <a:xfrm rot="0">
            <a:off x="3049235" y="7778290"/>
            <a:ext cx="12187448" cy="887584"/>
            <a:chOff x="0" y="0"/>
            <a:chExt cx="3209863" cy="233767"/>
          </a:xfrm>
        </p:grpSpPr>
        <p:sp>
          <p:nvSpPr>
            <p:cNvPr name="Freeform 9" id="9"/>
            <p:cNvSpPr/>
            <p:nvPr/>
          </p:nvSpPr>
          <p:spPr>
            <a:xfrm flipH="false" flipV="false" rot="0">
              <a:off x="0" y="0"/>
              <a:ext cx="3209863" cy="233767"/>
            </a:xfrm>
            <a:custGeom>
              <a:avLst/>
              <a:gdLst/>
              <a:ahLst/>
              <a:cxnLst/>
              <a:rect r="r" b="b" t="t" l="l"/>
              <a:pathLst>
                <a:path h="233767" w="3209863">
                  <a:moveTo>
                    <a:pt x="0" y="0"/>
                  </a:moveTo>
                  <a:lnTo>
                    <a:pt x="3209863" y="0"/>
                  </a:lnTo>
                  <a:lnTo>
                    <a:pt x="3209863" y="233767"/>
                  </a:lnTo>
                  <a:lnTo>
                    <a:pt x="0" y="233767"/>
                  </a:lnTo>
                  <a:close/>
                </a:path>
              </a:pathLst>
            </a:custGeom>
            <a:solidFill>
              <a:srgbClr val="FFFFFF"/>
            </a:solidFill>
          </p:spPr>
        </p:sp>
        <p:sp>
          <p:nvSpPr>
            <p:cNvPr name="TextBox 10" id="10"/>
            <p:cNvSpPr txBox="true"/>
            <p:nvPr/>
          </p:nvSpPr>
          <p:spPr>
            <a:xfrm>
              <a:off x="0" y="-47625"/>
              <a:ext cx="3209863" cy="28139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4712903" y="2481197"/>
            <a:ext cx="8862194" cy="1550884"/>
          </a:xfrm>
          <a:custGeom>
            <a:avLst/>
            <a:gdLst/>
            <a:ahLst/>
            <a:cxnLst/>
            <a:rect r="r" b="b" t="t" l="l"/>
            <a:pathLst>
              <a:path h="1550884" w="8862194">
                <a:moveTo>
                  <a:pt x="0" y="0"/>
                </a:moveTo>
                <a:lnTo>
                  <a:pt x="8862194" y="0"/>
                </a:lnTo>
                <a:lnTo>
                  <a:pt x="8862194" y="1550884"/>
                </a:lnTo>
                <a:lnTo>
                  <a:pt x="0" y="15508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7259300" y="-328815"/>
            <a:ext cx="1229970" cy="10933066"/>
          </a:xfrm>
          <a:custGeom>
            <a:avLst/>
            <a:gdLst/>
            <a:ahLst/>
            <a:cxnLst/>
            <a:rect r="r" b="b" t="t" l="l"/>
            <a:pathLst>
              <a:path h="10933066" w="1229970">
                <a:moveTo>
                  <a:pt x="0" y="0"/>
                </a:moveTo>
                <a:lnTo>
                  <a:pt x="1229970" y="0"/>
                </a:lnTo>
                <a:lnTo>
                  <a:pt x="1229970" y="10933066"/>
                </a:lnTo>
                <a:lnTo>
                  <a:pt x="0" y="10933066"/>
                </a:lnTo>
                <a:lnTo>
                  <a:pt x="0" y="0"/>
                </a:lnTo>
                <a:close/>
              </a:path>
            </a:pathLst>
          </a:custGeom>
          <a:blipFill>
            <a:blip r:embed="rId3"/>
            <a:stretch>
              <a:fillRect l="0" t="0" r="0" b="0"/>
            </a:stretch>
          </a:blipFill>
        </p:spPr>
      </p:sp>
      <p:sp>
        <p:nvSpPr>
          <p:cNvPr name="TextBox 13" id="13"/>
          <p:cNvSpPr txBox="true"/>
          <p:nvPr/>
        </p:nvSpPr>
        <p:spPr>
          <a:xfrm rot="0">
            <a:off x="2232008" y="4441154"/>
            <a:ext cx="20324396" cy="1313454"/>
          </a:xfrm>
          <a:prstGeom prst="rect">
            <a:avLst/>
          </a:prstGeom>
        </p:spPr>
        <p:txBody>
          <a:bodyPr anchor="t" rtlCol="false" tIns="0" lIns="0" bIns="0" rIns="0">
            <a:spAutoFit/>
          </a:bodyPr>
          <a:lstStyle/>
          <a:p>
            <a:pPr algn="just">
              <a:lnSpc>
                <a:spcPts val="5238"/>
              </a:lnSpc>
            </a:pPr>
            <a:r>
              <a:rPr lang="en-US" sz="4190" b="true">
                <a:solidFill>
                  <a:srgbClr val="940D43"/>
                </a:solidFill>
                <a:latin typeface="Abhaya Libre Semi-Bold"/>
                <a:ea typeface="Abhaya Libre Semi-Bold"/>
                <a:cs typeface="Abhaya Libre Semi-Bold"/>
                <a:sym typeface="Abhaya Libre Semi-Bold"/>
              </a:rPr>
              <a:t>USER NAME IG: 1.mutiayaaa6</a:t>
            </a:r>
          </a:p>
          <a:p>
            <a:pPr algn="just">
              <a:lnSpc>
                <a:spcPts val="5238"/>
              </a:lnSpc>
            </a:pPr>
            <a:r>
              <a:rPr lang="en-US" sz="4190">
                <a:solidFill>
                  <a:srgbClr val="940D43"/>
                </a:solidFill>
                <a:latin typeface="Abhaya Libre"/>
                <a:ea typeface="Abhaya Libre"/>
                <a:cs typeface="Abhaya Libre"/>
                <a:sym typeface="Abhaya Libre"/>
              </a:rPr>
              <a:t>.                                   2.syi_aaaa4</a:t>
            </a:r>
          </a:p>
        </p:txBody>
      </p:sp>
      <p:sp>
        <p:nvSpPr>
          <p:cNvPr name="TextBox 14" id="14"/>
          <p:cNvSpPr txBox="true"/>
          <p:nvPr/>
        </p:nvSpPr>
        <p:spPr>
          <a:xfrm rot="0">
            <a:off x="2105379" y="6990084"/>
            <a:ext cx="16751835" cy="547122"/>
          </a:xfrm>
          <a:prstGeom prst="rect">
            <a:avLst/>
          </a:prstGeom>
        </p:spPr>
        <p:txBody>
          <a:bodyPr anchor="t" rtlCol="false" tIns="0" lIns="0" bIns="0" rIns="0">
            <a:spAutoFit/>
          </a:bodyPr>
          <a:lstStyle/>
          <a:p>
            <a:pPr algn="just">
              <a:lnSpc>
                <a:spcPts val="4317"/>
              </a:lnSpc>
            </a:pPr>
            <a:r>
              <a:rPr lang="en-US" sz="3453" b="true">
                <a:solidFill>
                  <a:srgbClr val="940D43"/>
                </a:solidFill>
                <a:latin typeface="Abhaya Libre Semi-Bold"/>
                <a:ea typeface="Abhaya Libre Semi-Bold"/>
                <a:cs typeface="Abhaya Libre Semi-Bold"/>
                <a:sym typeface="Abhaya Libre Semi-Bold"/>
              </a:rPr>
              <a:t>https://www.instagram.com/reel/DPx0LPTEb8D/?igsh=Y3c1dHM0cmV0YjZt</a:t>
            </a:r>
          </a:p>
        </p:txBody>
      </p:sp>
      <p:sp>
        <p:nvSpPr>
          <p:cNvPr name="TextBox 15" id="15"/>
          <p:cNvSpPr txBox="true"/>
          <p:nvPr/>
        </p:nvSpPr>
        <p:spPr>
          <a:xfrm rot="0">
            <a:off x="5305791" y="2601002"/>
            <a:ext cx="7676418" cy="993775"/>
          </a:xfrm>
          <a:prstGeom prst="rect">
            <a:avLst/>
          </a:prstGeom>
        </p:spPr>
        <p:txBody>
          <a:bodyPr anchor="t" rtlCol="false" tIns="0" lIns="0" bIns="0" rIns="0">
            <a:spAutoFit/>
          </a:bodyPr>
          <a:lstStyle/>
          <a:p>
            <a:pPr algn="ctr">
              <a:lnSpc>
                <a:spcPts val="7699"/>
              </a:lnSpc>
              <a:spcBef>
                <a:spcPct val="0"/>
              </a:spcBef>
            </a:pPr>
            <a:r>
              <a:rPr lang="en-US" sz="5499">
                <a:solidFill>
                  <a:srgbClr val="940D43"/>
                </a:solidFill>
                <a:latin typeface="Brasika"/>
                <a:ea typeface="Brasika"/>
                <a:cs typeface="Brasika"/>
                <a:sym typeface="Brasika"/>
              </a:rPr>
              <a:t>hasil website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DAG2YZZ3ALw</dc:identifier>
  <dcterms:modified xsi:type="dcterms:W3CDTF">2011-08-01T06:04:30Z</dcterms:modified>
  <cp:revision>1</cp:revision>
  <dc:title>by Liceria Group</dc:title>
</cp:coreProperties>
</file>