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1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8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8842" y="1350110"/>
            <a:ext cx="6566315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842" y="2724455"/>
            <a:ext cx="6566315" cy="152705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ctr">
              <a:defRPr sz="2800">
                <a:solidFill>
                  <a:schemeClr val="bg2">
                    <a:lumMod val="25000"/>
                  </a:schemeClr>
                </a:solidFill>
              </a:defRPr>
            </a:lvl1pPr>
            <a:lvl2pPr algn="ctr"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algn="ctr"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algn="ctr"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algn="ctr"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25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25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25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25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14/06/2021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80051"/>
              </p:ext>
            </p:extLst>
          </p:nvPr>
        </p:nvGraphicFramePr>
        <p:xfrm>
          <a:off x="1901575" y="3113965"/>
          <a:ext cx="5724525" cy="3913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24525"/>
              </a:tblGrid>
              <a:tr h="270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2400" dirty="0">
                          <a:effectLst/>
                        </a:rPr>
                        <a:t>RECIPES &amp; COOKING BL0G (BAKING)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45391"/>
              </p:ext>
            </p:extLst>
          </p:nvPr>
        </p:nvGraphicFramePr>
        <p:xfrm>
          <a:off x="1720905" y="3640685"/>
          <a:ext cx="60579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0200"/>
                <a:gridCol w="171450"/>
                <a:gridCol w="428625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STUDENT’S NAME /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1) NUR SYIFA INSYIRAH BINTI MOHAD TAIB / IPJ200310295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CLASS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DMM0303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LECTURER’S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ENCIK MUHAMMAD SYAFIQ BIN HARON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DATE OF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>
                          <a:effectLst/>
                        </a:rPr>
                        <a:t>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MY" sz="1200" dirty="0">
                          <a:effectLst/>
                        </a:rPr>
                        <a:t>18 JUNE 2021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43050" y="2347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739290"/>
            <a:ext cx="2595985" cy="12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65194" y="2195318"/>
            <a:ext cx="717713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DOCUMENTATION FINAL PROJECT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TDM2123: Publishing on the World Wide Web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PURPOSE STATEMENT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655520"/>
            <a:ext cx="8246070" cy="2925624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MY" sz="6400" dirty="0" smtClean="0"/>
              <a:t>Primary : </a:t>
            </a:r>
            <a:endParaRPr lang="en-US" sz="6400" dirty="0" smtClean="0"/>
          </a:p>
          <a:p>
            <a:pPr algn="just"/>
            <a:r>
              <a:rPr lang="en-MY" sz="6400" dirty="0" smtClean="0"/>
              <a:t>to share more recipes with baking enthusiasm</a:t>
            </a:r>
            <a:endParaRPr lang="en-US" sz="6400" dirty="0" smtClean="0"/>
          </a:p>
          <a:p>
            <a:pPr algn="just"/>
            <a:r>
              <a:rPr lang="en-MY" sz="6400" dirty="0" smtClean="0"/>
              <a:t>to ensure users get interesting experiences and ideas from this website</a:t>
            </a:r>
            <a:endParaRPr lang="en-US" sz="6400" dirty="0" smtClean="0"/>
          </a:p>
          <a:p>
            <a:pPr algn="just"/>
            <a:r>
              <a:rPr lang="en-MY" sz="6400" dirty="0" smtClean="0"/>
              <a:t>to attract more people to love baking</a:t>
            </a:r>
          </a:p>
          <a:p>
            <a:pPr lvl="0" algn="just"/>
            <a:endParaRPr lang="en-US" sz="6400" dirty="0" smtClean="0"/>
          </a:p>
          <a:p>
            <a:pPr marL="0" indent="0" algn="l">
              <a:buNone/>
            </a:pPr>
            <a:r>
              <a:rPr lang="en-MY" sz="6400" dirty="0" smtClean="0"/>
              <a:t>Secondary : </a:t>
            </a:r>
            <a:endParaRPr lang="en-US" sz="6400" dirty="0" smtClean="0"/>
          </a:p>
          <a:p>
            <a:pPr lvl="0" algn="just"/>
            <a:r>
              <a:rPr lang="en-US" sz="6400" dirty="0" smtClean="0"/>
              <a:t>to make the audience who is scrolling through this website happy and stress-free</a:t>
            </a:r>
          </a:p>
          <a:p>
            <a:pPr lvl="0" algn="just"/>
            <a:r>
              <a:rPr lang="en-MY" sz="6400" dirty="0" smtClean="0"/>
              <a:t>expose them to baking skills and recipes, as well as guidance on how to choose and use baking equipment</a:t>
            </a:r>
          </a:p>
          <a:p>
            <a:pPr lvl="0" algn="just"/>
            <a:endParaRPr lang="en-US" sz="6400" dirty="0" smtClean="0"/>
          </a:p>
          <a:p>
            <a:pPr marL="0" indent="0" algn="just">
              <a:buNone/>
            </a:pPr>
            <a:r>
              <a:rPr lang="en-MY" sz="6400" dirty="0" smtClean="0"/>
              <a:t>Objectives :</a:t>
            </a:r>
            <a:endParaRPr lang="en-US" sz="6400" dirty="0" smtClean="0"/>
          </a:p>
          <a:p>
            <a:pPr lvl="0" algn="just"/>
            <a:r>
              <a:rPr lang="en-MY" sz="6400" dirty="0" smtClean="0"/>
              <a:t>Include images of the recipes</a:t>
            </a:r>
            <a:endParaRPr lang="en-US" sz="6400" dirty="0" smtClean="0"/>
          </a:p>
          <a:p>
            <a:pPr lvl="0" algn="just"/>
            <a:r>
              <a:rPr lang="en-MY" sz="6400" dirty="0" smtClean="0"/>
              <a:t>Include videos on how to design a cake</a:t>
            </a:r>
            <a:endParaRPr lang="en-US" sz="6400" dirty="0" smtClean="0"/>
          </a:p>
          <a:p>
            <a:pPr lvl="0" algn="just"/>
            <a:r>
              <a:rPr lang="en-MY" sz="6400" dirty="0" smtClean="0"/>
              <a:t>Giving ingredients &amp; instructions of recipes</a:t>
            </a:r>
            <a:endParaRPr lang="en-US" sz="6400" dirty="0" smtClean="0"/>
          </a:p>
          <a:p>
            <a:pPr algn="just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MY" sz="1600" dirty="0"/>
              <a:t>DEMOGRAPHIC</a:t>
            </a:r>
            <a:endParaRPr lang="en-US" sz="1600" dirty="0"/>
          </a:p>
          <a:p>
            <a:pPr lvl="0"/>
            <a:r>
              <a:rPr lang="en-US" sz="1600" dirty="0"/>
              <a:t>Local and outsider</a:t>
            </a:r>
          </a:p>
          <a:p>
            <a:pPr lvl="0"/>
            <a:r>
              <a:rPr lang="en-US" sz="1600" dirty="0"/>
              <a:t>70% female and 30% male</a:t>
            </a:r>
          </a:p>
          <a:p>
            <a:pPr lvl="0"/>
            <a:r>
              <a:rPr lang="en-US" sz="1600" dirty="0"/>
              <a:t>Age 15 and above</a:t>
            </a:r>
          </a:p>
          <a:p>
            <a:pPr lvl="0"/>
            <a:r>
              <a:rPr lang="en-US" sz="1600" dirty="0"/>
              <a:t>Children and </a:t>
            </a:r>
            <a:r>
              <a:rPr lang="en-US" sz="1600" dirty="0" smtClean="0"/>
              <a:t>adults</a:t>
            </a:r>
          </a:p>
          <a:p>
            <a:pPr lvl="0"/>
            <a:endParaRPr lang="en-US" sz="1600" dirty="0"/>
          </a:p>
          <a:p>
            <a:pPr marL="0" indent="0">
              <a:buNone/>
            </a:pPr>
            <a:r>
              <a:rPr lang="en-MY" sz="1600" dirty="0"/>
              <a:t>Psychographic</a:t>
            </a:r>
            <a:endParaRPr lang="en-US" sz="1600" dirty="0"/>
          </a:p>
          <a:p>
            <a:pPr lvl="0"/>
            <a:r>
              <a:rPr lang="en-US" sz="1600" dirty="0"/>
              <a:t>Love in baking</a:t>
            </a:r>
          </a:p>
          <a:p>
            <a:pPr lvl="0"/>
            <a:r>
              <a:rPr lang="en-US" sz="1600" dirty="0"/>
              <a:t>Love to learn new recipes</a:t>
            </a:r>
          </a:p>
          <a:p>
            <a:pPr lvl="0"/>
            <a:r>
              <a:rPr lang="en-US" sz="1600" dirty="0"/>
              <a:t>Interested in cakes, cupcakes and cookies </a:t>
            </a:r>
          </a:p>
          <a:p>
            <a:pPr lvl="0"/>
            <a:r>
              <a:rPr lang="en-US" sz="1600" dirty="0"/>
              <a:t>People who interested in challenging things or bakery business</a:t>
            </a:r>
          </a:p>
          <a:p>
            <a:pPr marL="0" indent="0">
              <a:buNone/>
            </a:pPr>
            <a:r>
              <a:rPr lang="en-MY" sz="1600" dirty="0"/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6260" y="1502815"/>
            <a:ext cx="8246070" cy="3359504"/>
          </a:xfrm>
        </p:spPr>
        <p:txBody>
          <a:bodyPr>
            <a:noAutofit/>
          </a:bodyPr>
          <a:lstStyle/>
          <a:p>
            <a:pPr algn="just"/>
            <a:r>
              <a:rPr lang="en-MY" sz="1200" dirty="0"/>
              <a:t>After some thought and research, I've decided to choose recipes and cooking blogs (baking) as my website topics because there is a lot of information to learn. In this project,  I'd like to share baking recipes with all baking enthusiasts.</a:t>
            </a:r>
            <a:endParaRPr lang="en-US" sz="1200" dirty="0"/>
          </a:p>
          <a:p>
            <a:pPr algn="just"/>
            <a:r>
              <a:rPr lang="en-MY" sz="1200" dirty="0" smtClean="0"/>
              <a:t>GROUP </a:t>
            </a:r>
            <a:r>
              <a:rPr lang="en-MY" sz="1200" dirty="0"/>
              <a:t>PROFILE :</a:t>
            </a:r>
            <a:endParaRPr lang="en-US" sz="1200" dirty="0"/>
          </a:p>
          <a:p>
            <a:pPr algn="just"/>
            <a:r>
              <a:rPr lang="en-MY" sz="1200" dirty="0"/>
              <a:t>Task </a:t>
            </a:r>
            <a:r>
              <a:rPr lang="en-MY" sz="1200" dirty="0" smtClean="0"/>
              <a:t>:</a:t>
            </a:r>
          </a:p>
          <a:p>
            <a:pPr algn="l"/>
            <a:r>
              <a:rPr lang="en-US" sz="1200" dirty="0"/>
              <a:t>1. NUR SYIFA INSYIRAH BINTI MOHAD TAIB</a:t>
            </a:r>
          </a:p>
          <a:p>
            <a:pPr algn="l"/>
            <a:r>
              <a:rPr lang="en-MY" sz="1200" dirty="0"/>
              <a:t>Website Design </a:t>
            </a:r>
            <a:endParaRPr lang="en-MY" sz="1200" dirty="0" smtClean="0"/>
          </a:p>
          <a:p>
            <a:pPr algn="l"/>
            <a:r>
              <a:rPr lang="en-MY" sz="1200" dirty="0" smtClean="0"/>
              <a:t>Documentation</a:t>
            </a:r>
            <a:r>
              <a:rPr lang="en-MY" sz="1200" dirty="0"/>
              <a:t/>
            </a:r>
            <a:br>
              <a:rPr lang="en-MY" sz="1200" dirty="0"/>
            </a:br>
            <a:r>
              <a:rPr lang="en-MY" sz="1200" dirty="0"/>
              <a:t>	-Introduction </a:t>
            </a:r>
            <a:br>
              <a:rPr lang="en-MY" sz="1200" dirty="0"/>
            </a:br>
            <a:r>
              <a:rPr lang="en-MY" sz="1200" dirty="0"/>
              <a:t>	-Project Profile</a:t>
            </a:r>
            <a:br>
              <a:rPr lang="en-MY" sz="1200" dirty="0"/>
            </a:br>
            <a:r>
              <a:rPr lang="en-MY" sz="1200" dirty="0"/>
              <a:t>	-Purpose Statement </a:t>
            </a:r>
            <a:br>
              <a:rPr lang="en-MY" sz="1200" dirty="0"/>
            </a:br>
            <a:r>
              <a:rPr lang="en-MY" sz="1200" dirty="0"/>
              <a:t>	-Ideation - Website Content</a:t>
            </a:r>
            <a:br>
              <a:rPr lang="en-MY" sz="1200" dirty="0"/>
            </a:br>
            <a:r>
              <a:rPr lang="en-MY" sz="1200" dirty="0"/>
              <a:t>	-Ideation - Primary navigation</a:t>
            </a:r>
            <a:br>
              <a:rPr lang="en-MY" sz="1200" dirty="0"/>
            </a:br>
            <a:r>
              <a:rPr lang="en-MY" sz="1200" dirty="0"/>
              <a:t>	-Ideation - </a:t>
            </a:r>
            <a:r>
              <a:rPr lang="en-MY" sz="1200" dirty="0" err="1"/>
              <a:t>Mindmap</a:t>
            </a:r>
            <a:r>
              <a:rPr lang="en-MY" sz="1200" dirty="0"/>
              <a:t> </a:t>
            </a:r>
            <a:br>
              <a:rPr lang="en-MY" sz="1200" dirty="0"/>
            </a:br>
            <a:r>
              <a:rPr lang="en-MY" sz="1200" dirty="0"/>
              <a:t>	-Navigation Structure </a:t>
            </a:r>
            <a:br>
              <a:rPr lang="en-MY" sz="1200" dirty="0"/>
            </a:br>
            <a:r>
              <a:rPr lang="en-MY" sz="1200" dirty="0"/>
              <a:t>	-Website Content</a:t>
            </a:r>
            <a:br>
              <a:rPr lang="en-MY" sz="1200" dirty="0"/>
            </a:br>
            <a:r>
              <a:rPr lang="en-MY" sz="1200" dirty="0"/>
              <a:t>	-Website Storyboard</a:t>
            </a:r>
            <a:br>
              <a:rPr lang="en-MY" sz="1200" dirty="0"/>
            </a:br>
            <a:r>
              <a:rPr lang="en-MY" sz="1200" dirty="0"/>
              <a:t>	-Target Audience</a:t>
            </a:r>
            <a:br>
              <a:rPr lang="en-MY" sz="1200" dirty="0"/>
            </a:br>
            <a:r>
              <a:rPr lang="en-MY" sz="1200" dirty="0"/>
              <a:t>	-Presentation</a:t>
            </a:r>
            <a:endParaRPr lang="en-US" sz="1200" dirty="0"/>
          </a:p>
          <a:p>
            <a:pPr algn="just"/>
            <a:endParaRPr lang="en-US" sz="9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NAVIGATION STRUCTURE</a:t>
            </a:r>
            <a:endParaRPr lang="en-US" dirty="0"/>
          </a:p>
        </p:txBody>
      </p:sp>
      <p:pic>
        <p:nvPicPr>
          <p:cNvPr id="57" name="Content Placeholder 5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75" t="24888" r="25636" b="24938"/>
          <a:stretch/>
        </p:blipFill>
        <p:spPr>
          <a:xfrm>
            <a:off x="448965" y="1197405"/>
            <a:ext cx="5969377" cy="32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3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ORGANISATION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18" t="17714" r="39437" b="17142"/>
          <a:stretch/>
        </p:blipFill>
        <p:spPr>
          <a:xfrm>
            <a:off x="2281425" y="1655520"/>
            <a:ext cx="4307636" cy="33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64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1350110"/>
            <a:ext cx="7024430" cy="2290575"/>
          </a:xfrm>
        </p:spPr>
        <p:txBody>
          <a:bodyPr>
            <a:normAutofit/>
          </a:bodyPr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47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252</Words>
  <Application>Microsoft Office PowerPoint</Application>
  <PresentationFormat>On-screen Show (16:9)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PURPOSE STATEMENT</vt:lpstr>
      <vt:lpstr>TARGET AUDIENCE</vt:lpstr>
      <vt:lpstr>PROJECT PROFILE</vt:lpstr>
      <vt:lpstr>NAVIGATION STRUCTURE</vt:lpstr>
      <vt:lpstr>FILE ORGANISATION</vt:lpstr>
      <vt:lpstr>THANK YOU 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151</cp:revision>
  <dcterms:created xsi:type="dcterms:W3CDTF">2013-08-21T19:17:07Z</dcterms:created>
  <dcterms:modified xsi:type="dcterms:W3CDTF">2021-06-14T02:38:16Z</dcterms:modified>
</cp:coreProperties>
</file>