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73" r:id="rId9"/>
    <p:sldId id="272" r:id="rId10"/>
    <p:sldId id="274" r:id="rId11"/>
    <p:sldId id="275" r:id="rId12"/>
    <p:sldId id="27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>
        <p:scale>
          <a:sx n="66" d="100"/>
          <a:sy n="66" d="100"/>
        </p:scale>
        <p:origin x="6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152933"/>
            <a:ext cx="10572000" cy="2971051"/>
          </a:xfrm>
        </p:spPr>
        <p:txBody>
          <a:bodyPr/>
          <a:lstStyle/>
          <a:p>
            <a:pPr algn="ctr"/>
            <a:r>
              <a:rPr lang="en-US" dirty="0" smtClean="0"/>
              <a:t>APLIKASI QUIZ TURUNAN</a:t>
            </a:r>
            <a:br>
              <a:rPr lang="en-US" dirty="0" smtClean="0"/>
            </a:br>
            <a:r>
              <a:rPr lang="en-US" dirty="0" err="1" smtClean="0"/>
              <a:t>Oleh</a:t>
            </a:r>
            <a:r>
              <a:rPr lang="en-US" dirty="0" smtClean="0"/>
              <a:t>: </a:t>
            </a:r>
            <a:r>
              <a:rPr lang="en-US" dirty="0" err="1" smtClean="0"/>
              <a:t>Syifa</a:t>
            </a:r>
            <a:r>
              <a:rPr lang="en-US" dirty="0" smtClean="0"/>
              <a:t>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Nim</a:t>
            </a:r>
            <a:r>
              <a:rPr lang="en-US" dirty="0" smtClean="0"/>
              <a:t>: 2200018064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Kelas</a:t>
            </a:r>
            <a:r>
              <a:rPr lang="en-US" dirty="0" smtClean="0"/>
              <a:t>: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834866"/>
            <a:ext cx="10561418" cy="1468800"/>
          </a:xfrm>
        </p:spPr>
        <p:txBody>
          <a:bodyPr/>
          <a:lstStyle/>
          <a:p>
            <a:pPr algn="ctr"/>
            <a:r>
              <a:rPr lang="fi-FI" b="0" dirty="0"/>
              <a:t> </a:t>
            </a:r>
            <a:r>
              <a:rPr lang="fi-FI" dirty="0" smtClean="0"/>
              <a:t>TAMPILAN UNGGAHAN HALAMAN PROJEK DI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8"/>
          <a:stretch/>
        </p:blipFill>
        <p:spPr>
          <a:xfrm>
            <a:off x="510091" y="581942"/>
            <a:ext cx="11171816" cy="5650029"/>
          </a:xfrm>
        </p:spPr>
      </p:pic>
    </p:spTree>
    <p:extLst>
      <p:ext uri="{BB962C8B-B14F-4D97-AF65-F5344CB8AC3E}">
        <p14:creationId xmlns:p14="http://schemas.microsoft.com/office/powerpoint/2010/main" val="103613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40" y="1714063"/>
            <a:ext cx="4382521" cy="2007789"/>
          </a:xfrm>
        </p:spPr>
        <p:txBody>
          <a:bodyPr/>
          <a:lstStyle/>
          <a:p>
            <a:pPr algn="ctr"/>
            <a:r>
              <a:rPr lang="en-US" dirty="0" smtClean="0"/>
              <a:t>LINK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https://github.com/syifashafza/Quiz-Turunan</a:t>
            </a:r>
          </a:p>
        </p:txBody>
      </p:sp>
    </p:spTree>
    <p:extLst>
      <p:ext uri="{BB962C8B-B14F-4D97-AF65-F5344CB8AC3E}">
        <p14:creationId xmlns:p14="http://schemas.microsoft.com/office/powerpoint/2010/main" val="82754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498" y="101611"/>
            <a:ext cx="10572000" cy="2971051"/>
          </a:xfrm>
        </p:spPr>
        <p:txBody>
          <a:bodyPr/>
          <a:lstStyle/>
          <a:p>
            <a:pPr algn="ctr"/>
            <a:r>
              <a:rPr lang="en-US" sz="7200" dirty="0" smtClean="0"/>
              <a:t>TERIMA KASIH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0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 dirty="0" err="1" smtClean="0"/>
              <a:t>aplikasi</a:t>
            </a:r>
            <a:r>
              <a:rPr lang="en-ID" sz="3200" dirty="0" smtClean="0"/>
              <a:t> </a:t>
            </a:r>
            <a:r>
              <a:rPr lang="en-ID" sz="3200" dirty="0" err="1" smtClean="0"/>
              <a:t>turunan</a:t>
            </a:r>
            <a:r>
              <a:rPr lang="en-ID" sz="3200" dirty="0" smtClean="0"/>
              <a:t> </a:t>
            </a:r>
            <a:r>
              <a:rPr lang="en-ID" sz="3200" dirty="0" err="1" smtClean="0"/>
              <a:t>adalah</a:t>
            </a:r>
            <a:r>
              <a:rPr lang="en-ID" sz="3200" dirty="0" smtClean="0"/>
              <a:t> </a:t>
            </a:r>
            <a:r>
              <a:rPr lang="en-ID" sz="3200" dirty="0" err="1" smtClean="0"/>
              <a:t>aplikasi</a:t>
            </a:r>
            <a:r>
              <a:rPr lang="en-ID" sz="3200" dirty="0" smtClean="0"/>
              <a:t> yang </a:t>
            </a:r>
            <a:r>
              <a:rPr lang="en-ID" sz="3200" dirty="0" err="1" smtClean="0"/>
              <a:t>berisi</a:t>
            </a:r>
            <a:r>
              <a:rPr lang="en-ID" sz="3200" dirty="0" smtClean="0"/>
              <a:t> </a:t>
            </a:r>
            <a:r>
              <a:rPr lang="en-ID" sz="3200" dirty="0" err="1" smtClean="0"/>
              <a:t>soal</a:t>
            </a:r>
            <a:r>
              <a:rPr lang="en-ID" sz="3200" dirty="0" smtClean="0"/>
              <a:t> </a:t>
            </a:r>
            <a:r>
              <a:rPr lang="en-ID" sz="3200" dirty="0" err="1" smtClean="0"/>
              <a:t>kalkulus</a:t>
            </a:r>
            <a:r>
              <a:rPr lang="en-ID" sz="3200" dirty="0" smtClean="0"/>
              <a:t> </a:t>
            </a:r>
            <a:r>
              <a:rPr lang="en-ID" sz="3200" dirty="0" err="1" smtClean="0"/>
              <a:t>turunan</a:t>
            </a:r>
            <a:r>
              <a:rPr lang="en-ID" sz="3200" dirty="0" smtClean="0"/>
              <a:t> </a:t>
            </a:r>
            <a:r>
              <a:rPr lang="en-ID" sz="3200" dirty="0" err="1" smtClean="0"/>
              <a:t>aljabar</a:t>
            </a:r>
            <a:r>
              <a:rPr lang="en-ID" sz="3200" dirty="0" smtClean="0"/>
              <a:t> </a:t>
            </a:r>
            <a:r>
              <a:rPr lang="en-ID" sz="3200" dirty="0" err="1" smtClean="0"/>
              <a:t>dan</a:t>
            </a:r>
            <a:r>
              <a:rPr lang="en-ID" sz="3200" dirty="0" smtClean="0"/>
              <a:t> non </a:t>
            </a:r>
            <a:r>
              <a:rPr lang="en-ID" sz="3200" dirty="0" err="1" smtClean="0"/>
              <a:t>aljabar</a:t>
            </a:r>
            <a:r>
              <a:rPr lang="en-ID" sz="3200" dirty="0" smtClean="0"/>
              <a:t>. </a:t>
            </a:r>
            <a:r>
              <a:rPr lang="en-ID" sz="3200" dirty="0" err="1" smtClean="0"/>
              <a:t>Diperuntukkan</a:t>
            </a:r>
            <a:r>
              <a:rPr lang="en-ID" sz="3200" dirty="0" smtClean="0"/>
              <a:t> </a:t>
            </a:r>
            <a:r>
              <a:rPr lang="en-ID" sz="3200" dirty="0" err="1" smtClean="0"/>
              <a:t>bagi</a:t>
            </a:r>
            <a:r>
              <a:rPr lang="en-ID" sz="3200" dirty="0" smtClean="0"/>
              <a:t> </a:t>
            </a:r>
            <a:r>
              <a:rPr lang="en-ID" sz="3200" dirty="0" err="1" smtClean="0"/>
              <a:t>pelajar</a:t>
            </a:r>
            <a:r>
              <a:rPr lang="en-ID" sz="3200" dirty="0" smtClean="0"/>
              <a:t> yang </a:t>
            </a:r>
            <a:r>
              <a:rPr lang="en-ID" sz="3200" dirty="0" err="1" smtClean="0"/>
              <a:t>sedang</a:t>
            </a:r>
            <a:r>
              <a:rPr lang="en-ID" sz="3200" dirty="0" smtClean="0"/>
              <a:t> </a:t>
            </a:r>
            <a:r>
              <a:rPr lang="en-ID" sz="3200" dirty="0" err="1" smtClean="0"/>
              <a:t>mempelajari</a:t>
            </a:r>
            <a:r>
              <a:rPr lang="en-ID" sz="3200" dirty="0" smtClean="0"/>
              <a:t> </a:t>
            </a:r>
            <a:r>
              <a:rPr lang="en-ID" sz="3200" dirty="0" err="1" smtClean="0"/>
              <a:t>kalkulus</a:t>
            </a:r>
            <a:r>
              <a:rPr lang="en-ID" sz="3200" dirty="0" smtClean="0"/>
              <a:t> </a:t>
            </a:r>
            <a:r>
              <a:rPr lang="en-ID" sz="3200" dirty="0" err="1" smtClean="0"/>
              <a:t>turunan</a:t>
            </a:r>
            <a:r>
              <a:rPr lang="en-ID" sz="32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FITUR </a:t>
            </a:r>
            <a:r>
              <a:rPr lang="en-US" dirty="0" err="1" smtClean="0"/>
              <a:t>FITUR</a:t>
            </a:r>
            <a:r>
              <a:rPr lang="en-US" dirty="0" smtClean="0"/>
              <a:t> 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berisi</a:t>
            </a:r>
            <a:r>
              <a:rPr lang="en-US" sz="3600" dirty="0" smtClean="0"/>
              <a:t> 10 </a:t>
            </a:r>
            <a:r>
              <a:rPr lang="en-US" sz="3600" dirty="0" err="1" smtClean="0"/>
              <a:t>soal</a:t>
            </a:r>
            <a:r>
              <a:rPr lang="en-US" sz="3600" dirty="0"/>
              <a:t> </a:t>
            </a:r>
            <a:r>
              <a:rPr lang="en-US" sz="3600" dirty="0" err="1" smtClean="0"/>
              <a:t>beserta</a:t>
            </a:r>
            <a:r>
              <a:rPr lang="en-US" sz="3600" dirty="0" smtClean="0"/>
              <a:t> </a:t>
            </a:r>
            <a:r>
              <a:rPr lang="en-US" sz="3600" dirty="0" err="1" smtClean="0"/>
              <a:t>kunci</a:t>
            </a:r>
            <a:r>
              <a:rPr lang="en-US" sz="3600" dirty="0" smtClean="0"/>
              <a:t> </a:t>
            </a:r>
            <a:r>
              <a:rPr lang="en-US" sz="3600" dirty="0" err="1" smtClean="0"/>
              <a:t>jawabannya</a:t>
            </a:r>
            <a:endParaRPr lang="en-US" sz="3600" dirty="0" smtClean="0"/>
          </a:p>
          <a:p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berisi</a:t>
            </a:r>
            <a:r>
              <a:rPr lang="en-US" sz="3600" dirty="0" smtClean="0"/>
              <a:t> </a:t>
            </a:r>
            <a:r>
              <a:rPr lang="en-US" sz="3600" dirty="0" err="1" smtClean="0"/>
              <a:t>poin</a:t>
            </a:r>
            <a:r>
              <a:rPr lang="en-US" sz="3600" dirty="0" smtClean="0"/>
              <a:t> yang 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diperoleh</a:t>
            </a:r>
            <a:r>
              <a:rPr lang="en-US" sz="3600" dirty="0" smtClean="0"/>
              <a:t> </a:t>
            </a:r>
            <a:r>
              <a:rPr lang="en-US" sz="3600" dirty="0" err="1" smtClean="0"/>
              <a:t>setelah</a:t>
            </a:r>
            <a:r>
              <a:rPr lang="en-US" sz="3600" dirty="0" smtClean="0"/>
              <a:t> </a:t>
            </a:r>
            <a:r>
              <a:rPr lang="en-US" sz="3600" dirty="0" err="1" smtClean="0"/>
              <a:t>mengerjakan</a:t>
            </a:r>
            <a:endParaRPr lang="en-US" sz="3600" dirty="0" smtClean="0"/>
          </a:p>
          <a:p>
            <a:r>
              <a:rPr lang="en-US" sz="3600" dirty="0" err="1" smtClean="0"/>
              <a:t>Soal</a:t>
            </a:r>
            <a:r>
              <a:rPr lang="en-US" sz="3600" dirty="0" smtClean="0"/>
              <a:t>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dikerjakan</a:t>
            </a:r>
            <a:r>
              <a:rPr lang="en-US" sz="3600" dirty="0" smtClean="0"/>
              <a:t> </a:t>
            </a:r>
            <a:r>
              <a:rPr lang="en-US" sz="3600" dirty="0" err="1" smtClean="0"/>
              <a:t>berulang</a:t>
            </a:r>
            <a:r>
              <a:rPr lang="en-US" sz="3600" dirty="0" smtClean="0"/>
              <a:t> </a:t>
            </a:r>
            <a:r>
              <a:rPr lang="en-US" sz="3600" dirty="0" err="1" smtClean="0"/>
              <a:t>ulang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KERJA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2356835"/>
            <a:ext cx="12672811" cy="4610636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 err="1" smtClean="0"/>
              <a:t>Pragram</a:t>
            </a:r>
            <a:r>
              <a:rPr lang="en-US" sz="2900" dirty="0" smtClean="0"/>
              <a:t> </a:t>
            </a:r>
            <a:r>
              <a:rPr lang="en-US" sz="2900" dirty="0" err="1" smtClean="0"/>
              <a:t>menampilkan</a:t>
            </a:r>
            <a:r>
              <a:rPr lang="en-US" sz="2900" dirty="0" smtClean="0"/>
              <a:t> </a:t>
            </a:r>
            <a:r>
              <a:rPr lang="en-US" sz="2900" dirty="0" err="1" smtClean="0"/>
              <a:t>judul</a:t>
            </a:r>
            <a:r>
              <a:rPr lang="en-US" sz="2900" dirty="0" smtClean="0"/>
              <a:t> </a:t>
            </a:r>
            <a:r>
              <a:rPr lang="en-US" sz="2900" dirty="0" err="1" smtClean="0"/>
              <a:t>dan</a:t>
            </a:r>
            <a:r>
              <a:rPr lang="en-US" sz="2900" dirty="0" smtClean="0"/>
              <a:t> </a:t>
            </a:r>
            <a:r>
              <a:rPr lang="en-US" sz="2900" dirty="0" err="1" smtClean="0"/>
              <a:t>peraturan</a:t>
            </a:r>
            <a:r>
              <a:rPr lang="en-US" sz="2900" dirty="0" smtClean="0"/>
              <a:t> quiz</a:t>
            </a:r>
          </a:p>
          <a:p>
            <a:r>
              <a:rPr lang="en-US" sz="2900" dirty="0" smtClean="0"/>
              <a:t>User </a:t>
            </a:r>
            <a:r>
              <a:rPr lang="en-US" sz="2900" dirty="0" err="1" smtClean="0"/>
              <a:t>diminta</a:t>
            </a:r>
            <a:r>
              <a:rPr lang="en-US" sz="2900" dirty="0" smtClean="0"/>
              <a:t> </a:t>
            </a:r>
            <a:r>
              <a:rPr lang="en-US" sz="2900" dirty="0" err="1" smtClean="0"/>
              <a:t>untuk</a:t>
            </a:r>
            <a:r>
              <a:rPr lang="en-US" sz="2900" dirty="0" smtClean="0"/>
              <a:t> </a:t>
            </a:r>
            <a:r>
              <a:rPr lang="en-US" sz="2900" dirty="0" err="1" smtClean="0"/>
              <a:t>menekan</a:t>
            </a:r>
            <a:r>
              <a:rPr lang="en-US" sz="2900" dirty="0" smtClean="0"/>
              <a:t> </a:t>
            </a:r>
            <a:r>
              <a:rPr lang="en-US" sz="2900" dirty="0" err="1" smtClean="0"/>
              <a:t>tombol</a:t>
            </a:r>
            <a:r>
              <a:rPr lang="en-US" sz="2900" dirty="0" smtClean="0"/>
              <a:t> enter</a:t>
            </a:r>
          </a:p>
          <a:p>
            <a:r>
              <a:rPr lang="en-US" sz="2900" dirty="0" err="1" smtClean="0"/>
              <a:t>Soal</a:t>
            </a:r>
            <a:r>
              <a:rPr lang="en-US" sz="2900" dirty="0" smtClean="0"/>
              <a:t> </a:t>
            </a:r>
            <a:r>
              <a:rPr lang="en-US" sz="2900" dirty="0" err="1" smtClean="0"/>
              <a:t>muncul</a:t>
            </a:r>
            <a:r>
              <a:rPr lang="en-US" sz="2900" dirty="0" smtClean="0"/>
              <a:t> </a:t>
            </a:r>
            <a:r>
              <a:rPr lang="en-US" sz="2900" dirty="0" err="1" smtClean="0"/>
              <a:t>dan</a:t>
            </a:r>
            <a:r>
              <a:rPr lang="en-US" sz="2900" dirty="0" smtClean="0"/>
              <a:t> </a:t>
            </a:r>
            <a:r>
              <a:rPr lang="en-US" sz="2900" dirty="0" err="1" smtClean="0"/>
              <a:t>pilihan</a:t>
            </a:r>
            <a:r>
              <a:rPr lang="en-US" sz="2900" dirty="0" smtClean="0"/>
              <a:t> </a:t>
            </a:r>
            <a:r>
              <a:rPr lang="en-US" sz="2900" dirty="0" err="1" smtClean="0"/>
              <a:t>jawaban</a:t>
            </a:r>
            <a:r>
              <a:rPr lang="en-US" sz="2900" dirty="0" smtClean="0"/>
              <a:t> </a:t>
            </a:r>
            <a:r>
              <a:rPr lang="en-US" sz="2900" dirty="0" err="1" smtClean="0"/>
              <a:t>muncul</a:t>
            </a:r>
            <a:endParaRPr lang="en-US" sz="2900" dirty="0" smtClean="0"/>
          </a:p>
          <a:p>
            <a:r>
              <a:rPr lang="en-US" sz="2900" dirty="0" smtClean="0"/>
              <a:t>User </a:t>
            </a:r>
            <a:r>
              <a:rPr lang="en-US" sz="2900" dirty="0" err="1" smtClean="0"/>
              <a:t>diminta</a:t>
            </a:r>
            <a:r>
              <a:rPr lang="en-US" sz="2900" dirty="0" smtClean="0"/>
              <a:t> </a:t>
            </a:r>
            <a:r>
              <a:rPr lang="en-US" sz="2900" dirty="0" err="1" smtClean="0"/>
              <a:t>untuk</a:t>
            </a:r>
            <a:r>
              <a:rPr lang="en-US" sz="2900" dirty="0" smtClean="0"/>
              <a:t> </a:t>
            </a:r>
            <a:r>
              <a:rPr lang="en-US" sz="2900" dirty="0" err="1" smtClean="0"/>
              <a:t>menginputkan</a:t>
            </a:r>
            <a:r>
              <a:rPr lang="en-US" sz="2900" dirty="0" smtClean="0"/>
              <a:t> </a:t>
            </a:r>
            <a:r>
              <a:rPr lang="en-US" sz="2900" dirty="0" err="1" smtClean="0"/>
              <a:t>jawaban</a:t>
            </a:r>
            <a:endParaRPr lang="en-US" sz="2900" dirty="0" smtClean="0"/>
          </a:p>
          <a:p>
            <a:r>
              <a:rPr lang="en-US" sz="2900" dirty="0" err="1" smtClean="0"/>
              <a:t>Jika</a:t>
            </a:r>
            <a:r>
              <a:rPr lang="en-US" sz="2900" dirty="0" smtClean="0"/>
              <a:t> </a:t>
            </a:r>
            <a:r>
              <a:rPr lang="en-US" sz="2900" dirty="0" err="1" smtClean="0"/>
              <a:t>jawaban</a:t>
            </a:r>
            <a:r>
              <a:rPr lang="en-US" sz="2900" dirty="0" smtClean="0"/>
              <a:t> </a:t>
            </a:r>
            <a:r>
              <a:rPr lang="en-US" sz="2900" dirty="0" err="1" smtClean="0"/>
              <a:t>benar</a:t>
            </a:r>
            <a:r>
              <a:rPr lang="en-US" sz="2900" dirty="0" smtClean="0"/>
              <a:t> </a:t>
            </a:r>
            <a:r>
              <a:rPr lang="en-US" sz="2900" dirty="0" err="1" smtClean="0"/>
              <a:t>lanjut</a:t>
            </a:r>
            <a:r>
              <a:rPr lang="en-US" sz="2900" dirty="0" smtClean="0"/>
              <a:t> </a:t>
            </a:r>
            <a:r>
              <a:rPr lang="en-US" sz="2900" dirty="0" err="1" smtClean="0"/>
              <a:t>ke</a:t>
            </a:r>
            <a:r>
              <a:rPr lang="en-US" sz="2900" dirty="0" smtClean="0"/>
              <a:t> </a:t>
            </a:r>
            <a:r>
              <a:rPr lang="en-US" sz="2900" dirty="0" err="1" smtClean="0"/>
              <a:t>soal</a:t>
            </a:r>
            <a:r>
              <a:rPr lang="en-US" sz="2900" dirty="0" smtClean="0"/>
              <a:t> </a:t>
            </a:r>
            <a:r>
              <a:rPr lang="en-US" sz="2900" dirty="0" err="1" smtClean="0"/>
              <a:t>selanjutnya</a:t>
            </a:r>
            <a:endParaRPr lang="en-US" sz="2900" dirty="0" smtClean="0"/>
          </a:p>
          <a:p>
            <a:r>
              <a:rPr lang="en-US" sz="2900" dirty="0" err="1" smtClean="0"/>
              <a:t>Jika</a:t>
            </a:r>
            <a:r>
              <a:rPr lang="en-US" sz="2900" dirty="0" smtClean="0"/>
              <a:t> </a:t>
            </a:r>
            <a:r>
              <a:rPr lang="en-US" sz="2900" dirty="0" err="1" smtClean="0"/>
              <a:t>jawaban</a:t>
            </a:r>
            <a:r>
              <a:rPr lang="en-US" sz="2900" dirty="0" smtClean="0"/>
              <a:t> </a:t>
            </a:r>
            <a:r>
              <a:rPr lang="en-US" sz="2900" dirty="0" err="1" smtClean="0"/>
              <a:t>salah</a:t>
            </a:r>
            <a:r>
              <a:rPr lang="en-US" sz="2900" dirty="0" smtClean="0"/>
              <a:t> </a:t>
            </a:r>
            <a:r>
              <a:rPr lang="en-US" sz="2900" dirty="0" err="1" smtClean="0"/>
              <a:t>kunci</a:t>
            </a:r>
            <a:r>
              <a:rPr lang="en-US" sz="2900" dirty="0" smtClean="0"/>
              <a:t> </a:t>
            </a:r>
            <a:r>
              <a:rPr lang="en-US" sz="2900" dirty="0" err="1" smtClean="0"/>
              <a:t>jawaban</a:t>
            </a:r>
            <a:r>
              <a:rPr lang="en-US" sz="2900" dirty="0" smtClean="0"/>
              <a:t> </a:t>
            </a:r>
            <a:r>
              <a:rPr lang="en-US" sz="2900" dirty="0" err="1" smtClean="0"/>
              <a:t>muncul</a:t>
            </a:r>
            <a:endParaRPr lang="en-US" sz="2900" dirty="0" smtClean="0"/>
          </a:p>
          <a:p>
            <a:r>
              <a:rPr lang="en-US" sz="2900" dirty="0" smtClean="0"/>
              <a:t>Total </a:t>
            </a:r>
            <a:r>
              <a:rPr lang="en-US" sz="2900" dirty="0" err="1" smtClean="0"/>
              <a:t>poin</a:t>
            </a:r>
            <a:r>
              <a:rPr lang="en-US" sz="2900" dirty="0" smtClean="0"/>
              <a:t> </a:t>
            </a:r>
            <a:r>
              <a:rPr lang="en-US" sz="2900" dirty="0" err="1" smtClean="0"/>
              <a:t>ditampilkan</a:t>
            </a:r>
            <a:r>
              <a:rPr lang="en-US" sz="2900" dirty="0" smtClean="0"/>
              <a:t> </a:t>
            </a:r>
          </a:p>
          <a:p>
            <a:r>
              <a:rPr lang="en-US" sz="2900" dirty="0" smtClean="0"/>
              <a:t>User </a:t>
            </a:r>
            <a:r>
              <a:rPr lang="en-US" sz="2900" dirty="0" err="1" smtClean="0"/>
              <a:t>diminta</a:t>
            </a:r>
            <a:r>
              <a:rPr lang="en-US" sz="2900" dirty="0" smtClean="0"/>
              <a:t> </a:t>
            </a:r>
            <a:r>
              <a:rPr lang="en-US" sz="2900" dirty="0" err="1" smtClean="0"/>
              <a:t>menginputkan</a:t>
            </a:r>
            <a:r>
              <a:rPr lang="en-US" sz="2900" dirty="0" smtClean="0"/>
              <a:t> </a:t>
            </a:r>
            <a:r>
              <a:rPr lang="en-US" sz="2900" dirty="0" err="1" smtClean="0"/>
              <a:t>angka</a:t>
            </a:r>
            <a:r>
              <a:rPr lang="en-US" sz="2900" dirty="0" smtClean="0"/>
              <a:t> 0 </a:t>
            </a:r>
            <a:r>
              <a:rPr lang="en-US" sz="2900" dirty="0" err="1" smtClean="0"/>
              <a:t>atau</a:t>
            </a:r>
            <a:r>
              <a:rPr lang="en-US" sz="2900" dirty="0" smtClean="0"/>
              <a:t> 1</a:t>
            </a:r>
          </a:p>
          <a:p>
            <a:r>
              <a:rPr lang="en-US" sz="2900" dirty="0" err="1" smtClean="0"/>
              <a:t>Jika</a:t>
            </a:r>
            <a:r>
              <a:rPr lang="en-US" sz="2900" dirty="0" smtClean="0"/>
              <a:t> input </a:t>
            </a:r>
            <a:r>
              <a:rPr lang="en-US" sz="2900" dirty="0" err="1" smtClean="0"/>
              <a:t>angka</a:t>
            </a:r>
            <a:r>
              <a:rPr lang="en-US" sz="2900" dirty="0" smtClean="0"/>
              <a:t> 1 program </a:t>
            </a:r>
            <a:r>
              <a:rPr lang="en-US" sz="2900" dirty="0" err="1" smtClean="0"/>
              <a:t>berjalan</a:t>
            </a:r>
            <a:r>
              <a:rPr lang="en-US" sz="2900" dirty="0" smtClean="0"/>
              <a:t> </a:t>
            </a:r>
            <a:r>
              <a:rPr lang="en-US" sz="2900" dirty="0" err="1" smtClean="0"/>
              <a:t>dari</a:t>
            </a:r>
            <a:r>
              <a:rPr lang="en-US" sz="2900" dirty="0" smtClean="0"/>
              <a:t> </a:t>
            </a:r>
            <a:r>
              <a:rPr lang="en-US" sz="2900" dirty="0" err="1" smtClean="0"/>
              <a:t>awal</a:t>
            </a:r>
            <a:endParaRPr lang="en-US" sz="2900" dirty="0" smtClean="0"/>
          </a:p>
          <a:p>
            <a:r>
              <a:rPr lang="en-US" sz="2900" dirty="0" err="1" smtClean="0"/>
              <a:t>Jika</a:t>
            </a:r>
            <a:r>
              <a:rPr lang="en-US" sz="2900" dirty="0" smtClean="0"/>
              <a:t> input </a:t>
            </a:r>
            <a:r>
              <a:rPr lang="en-US" sz="2900" dirty="0" err="1" smtClean="0"/>
              <a:t>angka</a:t>
            </a:r>
            <a:r>
              <a:rPr lang="en-US" sz="2900" dirty="0" smtClean="0"/>
              <a:t> 0 </a:t>
            </a:r>
            <a:r>
              <a:rPr lang="en-US" sz="2900" dirty="0" err="1" smtClean="0"/>
              <a:t>akan</a:t>
            </a:r>
            <a:r>
              <a:rPr lang="en-US" sz="2900" dirty="0" smtClean="0"/>
              <a:t> </a:t>
            </a:r>
            <a:r>
              <a:rPr lang="en-US" sz="2900" dirty="0" err="1" smtClean="0"/>
              <a:t>keluar</a:t>
            </a:r>
            <a:r>
              <a:rPr lang="en-US" sz="2900" dirty="0" smtClean="0"/>
              <a:t> </a:t>
            </a:r>
            <a:r>
              <a:rPr lang="en-US" sz="2900" dirty="0" err="1" smtClean="0"/>
              <a:t>dan</a:t>
            </a:r>
            <a:r>
              <a:rPr lang="en-US" sz="2900" dirty="0" smtClean="0"/>
              <a:t> </a:t>
            </a:r>
            <a:r>
              <a:rPr lang="en-US" sz="2900" dirty="0" err="1" smtClean="0"/>
              <a:t>selesai</a:t>
            </a:r>
            <a:r>
              <a:rPr lang="en-US" sz="29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814" y="-180342"/>
            <a:ext cx="10571998" cy="970450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Sketsa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843" t="26033" r="27962" b="7925"/>
          <a:stretch/>
        </p:blipFill>
        <p:spPr bwMode="auto">
          <a:xfrm>
            <a:off x="1712259" y="968189"/>
            <a:ext cx="8570259" cy="5468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0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0"/>
            <a:ext cx="10572000" cy="2971051"/>
          </a:xfrm>
        </p:spPr>
        <p:txBody>
          <a:bodyPr/>
          <a:lstStyle/>
          <a:p>
            <a:pPr algn="ctr"/>
            <a:r>
              <a:rPr lang="en-US" b="0" dirty="0" smtClean="0"/>
              <a:t>SCREENSHOT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6692" t="21536" r="37500" b="10620"/>
          <a:stretch/>
        </p:blipFill>
        <p:spPr>
          <a:xfrm>
            <a:off x="1694330" y="268941"/>
            <a:ext cx="8301317" cy="6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834866"/>
            <a:ext cx="10561418" cy="1468800"/>
          </a:xfrm>
        </p:spPr>
        <p:txBody>
          <a:bodyPr/>
          <a:lstStyle/>
          <a:p>
            <a:pPr algn="ctr"/>
            <a:r>
              <a:rPr lang="en-US" dirty="0" smtClean="0"/>
              <a:t>SCREENSHOT TAMPILAN LUARAN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5389" t="21931" r="39343" b="41214"/>
          <a:stretch/>
        </p:blipFill>
        <p:spPr bwMode="auto">
          <a:xfrm>
            <a:off x="278782" y="272663"/>
            <a:ext cx="6735015" cy="51282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/>
          <a:srcRect l="35389" t="54757" r="45570" b="13157"/>
          <a:stretch/>
        </p:blipFill>
        <p:spPr bwMode="auto">
          <a:xfrm>
            <a:off x="5016514" y="862003"/>
            <a:ext cx="6158416" cy="54136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7762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50</TotalTime>
  <Words>133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APLIKASI QUIZ TURUNAN Oleh: Syifa Ayu  Nim: 2200018064 Kelas: B</vt:lpstr>
      <vt:lpstr>DESKRIPSI APLIKASI</vt:lpstr>
      <vt:lpstr>FITUR FITUR APLIKASI</vt:lpstr>
      <vt:lpstr>ALUR KERJA</vt:lpstr>
      <vt:lpstr>Rancangan Sketsa Antarmuka</vt:lpstr>
      <vt:lpstr>SCREENSHOT CODING</vt:lpstr>
      <vt:lpstr>PowerPoint Presentation</vt:lpstr>
      <vt:lpstr>SCREENSHOT TAMPILAN LUARAN PROGRAM</vt:lpstr>
      <vt:lpstr>PowerPoint Presentation</vt:lpstr>
      <vt:lpstr> TAMPILAN UNGGAHAN HALAMAN PROJEK DI GITHUB</vt:lpstr>
      <vt:lpstr>PowerPoint Presentation</vt:lpstr>
      <vt:lpstr>LINK GITHUB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QUIZ TURUNAN Oleh: Syifa Ayu  Nim: 2200018064 Kelas: B</dc:title>
  <dc:creator>Microsoft account</dc:creator>
  <cp:lastModifiedBy>Microsoft account</cp:lastModifiedBy>
  <cp:revision>11</cp:revision>
  <dcterms:created xsi:type="dcterms:W3CDTF">2023-01-06T09:16:15Z</dcterms:created>
  <dcterms:modified xsi:type="dcterms:W3CDTF">2023-01-06T10:06:56Z</dcterms:modified>
</cp:coreProperties>
</file>