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alorantAgentsDatasetAnalysis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76F990-8CE1-492B-ABC3-DB4BFE1540E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Valorant Agents Dataset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DDC5D0-829D-4881-A2E1-D90C463457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5/23/2023 7:54:05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ro" id="2" name="slide2">
            <a:extLst>
              <a:ext uri="{FF2B5EF4-FFF2-40B4-BE49-F238E27FC236}">
                <a16:creationId xmlns:a16="http://schemas.microsoft.com/office/drawing/2014/main" id="{04C7318D-774E-42BA-A5E9-155B4CFA37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4" y="0"/>
            <a:ext cx="969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blem Statement" id="3" name="slide3">
            <a:extLst>
              <a:ext uri="{FF2B5EF4-FFF2-40B4-BE49-F238E27FC236}">
                <a16:creationId xmlns:a16="http://schemas.microsoft.com/office/drawing/2014/main" id="{859FF03C-9EB3-4D8D-891B-F65FB8DAD7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4" y="0"/>
            <a:ext cx="969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 Rates" id="4" name="slide4">
            <a:extLst>
              <a:ext uri="{FF2B5EF4-FFF2-40B4-BE49-F238E27FC236}">
                <a16:creationId xmlns:a16="http://schemas.microsoft.com/office/drawing/2014/main" id="{51D11B30-455D-4F38-B695-9758A2D9E5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4" y="0"/>
            <a:ext cx="969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k Rates" id="5" name="slide5">
            <a:extLst>
              <a:ext uri="{FF2B5EF4-FFF2-40B4-BE49-F238E27FC236}">
                <a16:creationId xmlns:a16="http://schemas.microsoft.com/office/drawing/2014/main" id="{DEC27B01-20CF-4B32-8D4C-C696437427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4" y="0"/>
            <a:ext cx="969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kill Levels" id="6" name="slide6">
            <a:extLst>
              <a:ext uri="{FF2B5EF4-FFF2-40B4-BE49-F238E27FC236}">
                <a16:creationId xmlns:a16="http://schemas.microsoft.com/office/drawing/2014/main" id="{83DA09B4-7022-4421-BC20-C06598731F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4" y="0"/>
            <a:ext cx="969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clusion" id="7" name="slide7">
            <a:extLst>
              <a:ext uri="{FF2B5EF4-FFF2-40B4-BE49-F238E27FC236}">
                <a16:creationId xmlns:a16="http://schemas.microsoft.com/office/drawing/2014/main" id="{88D4B370-CF1F-4D1F-813B-6750AE9CB6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44" y="0"/>
            <a:ext cx="9697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2023-05-23T07:54:05Z</dcterms:created>
  <dcterms:modified xsi:type="dcterms:W3CDTF">2023-05-23T07:54:05Z</dcterms:modified>
</cp:coreProperties>
</file>