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40" r:id="rId2"/>
    <p:sldId id="341" r:id="rId3"/>
    <p:sldId id="319" r:id="rId4"/>
    <p:sldId id="342" r:id="rId5"/>
    <p:sldId id="352" r:id="rId6"/>
    <p:sldId id="349" r:id="rId7"/>
    <p:sldId id="343" r:id="rId8"/>
    <p:sldId id="348" r:id="rId9"/>
    <p:sldId id="344" r:id="rId10"/>
    <p:sldId id="350" r:id="rId11"/>
    <p:sldId id="363" r:id="rId12"/>
    <p:sldId id="345" r:id="rId13"/>
    <p:sldId id="346" r:id="rId14"/>
    <p:sldId id="353" r:id="rId15"/>
    <p:sldId id="355" r:id="rId16"/>
    <p:sldId id="354" r:id="rId17"/>
    <p:sldId id="356" r:id="rId18"/>
    <p:sldId id="358" r:id="rId19"/>
    <p:sldId id="360" r:id="rId20"/>
    <p:sldId id="359" r:id="rId21"/>
    <p:sldId id="361" r:id="rId22"/>
    <p:sldId id="362" r:id="rId23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8EA"/>
    <a:srgbClr val="234F85"/>
    <a:srgbClr val="FFCCFF"/>
    <a:srgbClr val="CC99FF"/>
    <a:srgbClr val="00FFFF"/>
    <a:srgbClr val="000000"/>
    <a:srgbClr val="D3B5E9"/>
    <a:srgbClr val="235D85"/>
    <a:srgbClr val="4897CF"/>
    <a:srgbClr val="475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9D963-743F-41E4-8F60-925106ED8859}" v="66" dt="2023-12-14T13:54:25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5" autoAdjust="0"/>
    <p:restoredTop sz="94660"/>
  </p:normalViewPr>
  <p:slideViewPr>
    <p:cSldViewPr snapToGrid="0">
      <p:cViewPr>
        <p:scale>
          <a:sx n="100" d="100"/>
          <a:sy n="100" d="100"/>
        </p:scale>
        <p:origin x="883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수영" userId="deac009c693c3a85" providerId="LiveId" clId="{DB99D963-743F-41E4-8F60-925106ED8859}"/>
    <pc:docChg chg="undo custSel addSld delSld modSld sldOrd">
      <pc:chgData name="윤 수영" userId="deac009c693c3a85" providerId="LiveId" clId="{DB99D963-743F-41E4-8F60-925106ED8859}" dt="2023-12-14T13:54:38.038" v="16250" actId="14100"/>
      <pc:docMkLst>
        <pc:docMk/>
      </pc:docMkLst>
      <pc:sldChg chg="addSp delSp modSp mod">
        <pc:chgData name="윤 수영" userId="deac009c693c3a85" providerId="LiveId" clId="{DB99D963-743F-41E4-8F60-925106ED8859}" dt="2023-12-14T13:53:33.140" v="16245" actId="20577"/>
        <pc:sldMkLst>
          <pc:docMk/>
          <pc:sldMk cId="2368725680" sldId="319"/>
        </pc:sldMkLst>
        <pc:spChg chg="del mod">
          <ac:chgData name="윤 수영" userId="deac009c693c3a85" providerId="LiveId" clId="{DB99D963-743F-41E4-8F60-925106ED8859}" dt="2023-12-07T08:37:04.770" v="6537" actId="478"/>
          <ac:spMkLst>
            <pc:docMk/>
            <pc:sldMk cId="2368725680" sldId="319"/>
            <ac:spMk id="2" creationId="{00000000-0000-0000-0000-000000000000}"/>
          </ac:spMkLst>
        </pc:spChg>
        <pc:spChg chg="del mod">
          <ac:chgData name="윤 수영" userId="deac009c693c3a85" providerId="LiveId" clId="{DB99D963-743F-41E4-8F60-925106ED8859}" dt="2023-12-07T07:06:02.896" v="2390" actId="478"/>
          <ac:spMkLst>
            <pc:docMk/>
            <pc:sldMk cId="2368725680" sldId="319"/>
            <ac:spMk id="3" creationId="{00000000-0000-0000-0000-000000000000}"/>
          </ac:spMkLst>
        </pc:spChg>
        <pc:spChg chg="del">
          <ac:chgData name="윤 수영" userId="deac009c693c3a85" providerId="LiveId" clId="{DB99D963-743F-41E4-8F60-925106ED8859}" dt="2023-12-07T07:11:52.810" v="3067" actId="478"/>
          <ac:spMkLst>
            <pc:docMk/>
            <pc:sldMk cId="2368725680" sldId="319"/>
            <ac:spMk id="4" creationId="{00000000-0000-0000-0000-000000000000}"/>
          </ac:spMkLst>
        </pc:spChg>
        <pc:spChg chg="add mod">
          <ac:chgData name="윤 수영" userId="deac009c693c3a85" providerId="LiveId" clId="{DB99D963-743F-41E4-8F60-925106ED8859}" dt="2023-12-14T13:53:33.140" v="16245" actId="20577"/>
          <ac:spMkLst>
            <pc:docMk/>
            <pc:sldMk cId="2368725680" sldId="319"/>
            <ac:spMk id="6" creationId="{8567C91D-18D2-4C30-AD1D-9A0C77FD2066}"/>
          </ac:spMkLst>
        </pc:spChg>
        <pc:spChg chg="add del mod">
          <ac:chgData name="윤 수영" userId="deac009c693c3a85" providerId="LiveId" clId="{DB99D963-743F-41E4-8F60-925106ED8859}" dt="2023-12-07T08:37:12.525" v="6540" actId="478"/>
          <ac:spMkLst>
            <pc:docMk/>
            <pc:sldMk cId="2368725680" sldId="319"/>
            <ac:spMk id="8" creationId="{8B563B0B-4568-42C1-946E-59B0309BECCA}"/>
          </ac:spMkLst>
        </pc:spChg>
        <pc:spChg chg="add del mod">
          <ac:chgData name="윤 수영" userId="deac009c693c3a85" providerId="LiveId" clId="{DB99D963-743F-41E4-8F60-925106ED8859}" dt="2023-12-07T08:37:06.275" v="6539"/>
          <ac:spMkLst>
            <pc:docMk/>
            <pc:sldMk cId="2368725680" sldId="319"/>
            <ac:spMk id="9" creationId="{DF9E8203-1FBF-4260-B22D-599E60541545}"/>
          </ac:spMkLst>
        </pc:spChg>
        <pc:spChg chg="add mod">
          <ac:chgData name="윤 수영" userId="deac009c693c3a85" providerId="LiveId" clId="{DB99D963-743F-41E4-8F60-925106ED8859}" dt="2023-12-07T08:37:13.105" v="6541"/>
          <ac:spMkLst>
            <pc:docMk/>
            <pc:sldMk cId="2368725680" sldId="319"/>
            <ac:spMk id="10" creationId="{F13EF534-3DFF-4993-94CA-5C53E0DED517}"/>
          </ac:spMkLst>
        </pc:spChg>
      </pc:sldChg>
      <pc:sldChg chg="addSp delSp modSp del mod ord">
        <pc:chgData name="윤 수영" userId="deac009c693c3a85" providerId="LiveId" clId="{DB99D963-743F-41E4-8F60-925106ED8859}" dt="2023-12-07T12:32:18.319" v="8797" actId="47"/>
        <pc:sldMkLst>
          <pc:docMk/>
          <pc:sldMk cId="2243501730" sldId="320"/>
        </pc:sldMkLst>
        <pc:spChg chg="mod">
          <ac:chgData name="윤 수영" userId="deac009c693c3a85" providerId="LiveId" clId="{DB99D963-743F-41E4-8F60-925106ED8859}" dt="2023-12-07T12:29:46.441" v="8796" actId="20577"/>
          <ac:spMkLst>
            <pc:docMk/>
            <pc:sldMk cId="2243501730" sldId="320"/>
            <ac:spMk id="2" creationId="{00000000-0000-0000-0000-000000000000}"/>
          </ac:spMkLst>
        </pc:spChg>
        <pc:spChg chg="del">
          <ac:chgData name="윤 수영" userId="deac009c693c3a85" providerId="LiveId" clId="{DB99D963-743F-41E4-8F60-925106ED8859}" dt="2023-12-07T06:08:36.742" v="0" actId="22"/>
          <ac:spMkLst>
            <pc:docMk/>
            <pc:sldMk cId="2243501730" sldId="320"/>
            <ac:spMk id="3" creationId="{00000000-0000-0000-0000-000000000000}"/>
          </ac:spMkLst>
        </pc:spChg>
        <pc:spChg chg="del mod">
          <ac:chgData name="윤 수영" userId="deac009c693c3a85" providerId="LiveId" clId="{DB99D963-743F-41E4-8F60-925106ED8859}" dt="2023-12-07T06:15:45.814" v="525" actId="478"/>
          <ac:spMkLst>
            <pc:docMk/>
            <pc:sldMk cId="2243501730" sldId="320"/>
            <ac:spMk id="4" creationId="{00000000-0000-0000-0000-000000000000}"/>
          </ac:spMkLst>
        </pc:spChg>
        <pc:spChg chg="mod">
          <ac:chgData name="윤 수영" userId="deac009c693c3a85" providerId="LiveId" clId="{DB99D963-743F-41E4-8F60-925106ED8859}" dt="2023-12-07T06:15:33.688" v="521" actId="1035"/>
          <ac:spMkLst>
            <pc:docMk/>
            <pc:sldMk cId="2243501730" sldId="320"/>
            <ac:spMk id="5" creationId="{00000000-0000-0000-0000-000000000000}"/>
          </ac:spMkLst>
        </pc:spChg>
        <pc:spChg chg="add mod">
          <ac:chgData name="윤 수영" userId="deac009c693c3a85" providerId="LiveId" clId="{DB99D963-743F-41E4-8F60-925106ED8859}" dt="2023-12-07T06:09:10.316" v="13" actId="1076"/>
          <ac:spMkLst>
            <pc:docMk/>
            <pc:sldMk cId="2243501730" sldId="320"/>
            <ac:spMk id="8" creationId="{EAE6E988-39FB-4BE8-AE70-C60B0C7265A7}"/>
          </ac:spMkLst>
        </pc:spChg>
        <pc:spChg chg="add mod">
          <ac:chgData name="윤 수영" userId="deac009c693c3a85" providerId="LiveId" clId="{DB99D963-743F-41E4-8F60-925106ED8859}" dt="2023-12-07T06:15:33.688" v="521" actId="1035"/>
          <ac:spMkLst>
            <pc:docMk/>
            <pc:sldMk cId="2243501730" sldId="320"/>
            <ac:spMk id="9" creationId="{9242FF81-1DCA-4747-946E-7E9744B3C469}"/>
          </ac:spMkLst>
        </pc:spChg>
        <pc:spChg chg="add mod">
          <ac:chgData name="윤 수영" userId="deac009c693c3a85" providerId="LiveId" clId="{DB99D963-743F-41E4-8F60-925106ED8859}" dt="2023-12-07T06:15:33.688" v="521" actId="1035"/>
          <ac:spMkLst>
            <pc:docMk/>
            <pc:sldMk cId="2243501730" sldId="320"/>
            <ac:spMk id="18" creationId="{B8E29C9A-C8B0-4446-A954-7CC446893008}"/>
          </ac:spMkLst>
        </pc:spChg>
        <pc:spChg chg="add mod">
          <ac:chgData name="윤 수영" userId="deac009c693c3a85" providerId="LiveId" clId="{DB99D963-743F-41E4-8F60-925106ED8859}" dt="2023-12-07T06:15:50.205" v="526" actId="1076"/>
          <ac:spMkLst>
            <pc:docMk/>
            <pc:sldMk cId="2243501730" sldId="320"/>
            <ac:spMk id="19" creationId="{1110F52B-2834-426D-AD70-979E1A18C0C8}"/>
          </ac:spMkLst>
        </pc:spChg>
        <pc:spChg chg="add mod">
          <ac:chgData name="윤 수영" userId="deac009c693c3a85" providerId="LiveId" clId="{DB99D963-743F-41E4-8F60-925106ED8859}" dt="2023-12-07T06:16:57.258" v="736" actId="20577"/>
          <ac:spMkLst>
            <pc:docMk/>
            <pc:sldMk cId="2243501730" sldId="320"/>
            <ac:spMk id="21" creationId="{C1918BE2-7E9D-46D0-BCCD-8740EE4C271C}"/>
          </ac:spMkLst>
        </pc:spChg>
        <pc:spChg chg="add mod">
          <ac:chgData name="윤 수영" userId="deac009c693c3a85" providerId="LiveId" clId="{DB99D963-743F-41E4-8F60-925106ED8859}" dt="2023-12-07T06:17:41.534" v="828" actId="20577"/>
          <ac:spMkLst>
            <pc:docMk/>
            <pc:sldMk cId="2243501730" sldId="320"/>
            <ac:spMk id="22" creationId="{1B976F2F-7467-4005-92D1-A0D7622267A6}"/>
          </ac:spMkLst>
        </pc:spChg>
        <pc:grpChg chg="add mod">
          <ac:chgData name="윤 수영" userId="deac009c693c3a85" providerId="LiveId" clId="{DB99D963-743F-41E4-8F60-925106ED8859}" dt="2023-12-07T06:15:33.688" v="521" actId="1035"/>
          <ac:grpSpMkLst>
            <pc:docMk/>
            <pc:sldMk cId="2243501730" sldId="320"/>
            <ac:grpSpMk id="20" creationId="{76405BFC-AD57-49C9-8DE1-04276796C083}"/>
          </ac:grpSpMkLst>
        </pc:grpChg>
        <pc:picChg chg="add mod ord">
          <ac:chgData name="윤 수영" userId="deac009c693c3a85" providerId="LiveId" clId="{DB99D963-743F-41E4-8F60-925106ED8859}" dt="2023-12-07T06:15:29.675" v="504" actId="14100"/>
          <ac:picMkLst>
            <pc:docMk/>
            <pc:sldMk cId="2243501730" sldId="320"/>
            <ac:picMk id="7" creationId="{F9099325-B4C0-44BC-9F04-12813AC3BB49}"/>
          </ac:picMkLst>
        </pc:picChg>
        <pc:picChg chg="add mod">
          <ac:chgData name="윤 수영" userId="deac009c693c3a85" providerId="LiveId" clId="{DB99D963-743F-41E4-8F60-925106ED8859}" dt="2023-12-07T06:15:33.688" v="521" actId="1035"/>
          <ac:picMkLst>
            <pc:docMk/>
            <pc:sldMk cId="2243501730" sldId="320"/>
            <ac:picMk id="11" creationId="{020EED77-6AEB-4E9B-93BE-E5ADFBA56D33}"/>
          </ac:picMkLst>
        </pc:picChg>
        <pc:picChg chg="add mod">
          <ac:chgData name="윤 수영" userId="deac009c693c3a85" providerId="LiveId" clId="{DB99D963-743F-41E4-8F60-925106ED8859}" dt="2023-12-07T06:15:22.425" v="502" actId="164"/>
          <ac:picMkLst>
            <pc:docMk/>
            <pc:sldMk cId="2243501730" sldId="320"/>
            <ac:picMk id="13" creationId="{F001B159-CA0E-4DFA-95CC-B777D056D168}"/>
          </ac:picMkLst>
        </pc:picChg>
        <pc:picChg chg="add mod">
          <ac:chgData name="윤 수영" userId="deac009c693c3a85" providerId="LiveId" clId="{DB99D963-743F-41E4-8F60-925106ED8859}" dt="2023-12-07T06:17:01.915" v="737" actId="1076"/>
          <ac:picMkLst>
            <pc:docMk/>
            <pc:sldMk cId="2243501730" sldId="320"/>
            <ac:picMk id="15" creationId="{B7C38EFC-53F3-483F-9CEB-D8183DB56AD9}"/>
          </ac:picMkLst>
        </pc:picChg>
        <pc:picChg chg="add mod">
          <ac:chgData name="윤 수영" userId="deac009c693c3a85" providerId="LiveId" clId="{DB99D963-743F-41E4-8F60-925106ED8859}" dt="2023-12-07T06:15:58.403" v="528" actId="1076"/>
          <ac:picMkLst>
            <pc:docMk/>
            <pc:sldMk cId="2243501730" sldId="320"/>
            <ac:picMk id="17" creationId="{0618CBF4-DBFA-4368-967C-39490C0A7A42}"/>
          </ac:picMkLst>
        </pc:picChg>
      </pc:sldChg>
      <pc:sldChg chg="addSp delSp modSp mod">
        <pc:chgData name="윤 수영" userId="deac009c693c3a85" providerId="LiveId" clId="{DB99D963-743F-41E4-8F60-925106ED8859}" dt="2023-12-14T13:52:55.427" v="16224" actId="20577"/>
        <pc:sldMkLst>
          <pc:docMk/>
          <pc:sldMk cId="265395640" sldId="340"/>
        </pc:sldMkLst>
        <pc:spChg chg="mod">
          <ac:chgData name="윤 수영" userId="deac009c693c3a85" providerId="LiveId" clId="{DB99D963-743F-41E4-8F60-925106ED8859}" dt="2023-12-14T13:52:55.427" v="16224" actId="20577"/>
          <ac:spMkLst>
            <pc:docMk/>
            <pc:sldMk cId="265395640" sldId="340"/>
            <ac:spMk id="2" creationId="{00000000-0000-0000-0000-000000000000}"/>
          </ac:spMkLst>
        </pc:spChg>
        <pc:spChg chg="del">
          <ac:chgData name="윤 수영" userId="deac009c693c3a85" providerId="LiveId" clId="{DB99D963-743F-41E4-8F60-925106ED8859}" dt="2023-12-08T05:44:03.831" v="11355" actId="478"/>
          <ac:spMkLst>
            <pc:docMk/>
            <pc:sldMk cId="265395640" sldId="340"/>
            <ac:spMk id="3" creationId="{00000000-0000-0000-0000-000000000000}"/>
          </ac:spMkLst>
        </pc:spChg>
        <pc:spChg chg="add mod">
          <ac:chgData name="윤 수영" userId="deac009c693c3a85" providerId="LiveId" clId="{DB99D963-743F-41E4-8F60-925106ED8859}" dt="2023-12-14T13:52:43.091" v="16210" actId="121"/>
          <ac:spMkLst>
            <pc:docMk/>
            <pc:sldMk cId="265395640" sldId="340"/>
            <ac:spMk id="6" creationId="{DBFDDC8B-6829-40B0-A33B-69B837107718}"/>
          </ac:spMkLst>
        </pc:spChg>
      </pc:sldChg>
      <pc:sldChg chg="modSp mod">
        <pc:chgData name="윤 수영" userId="deac009c693c3a85" providerId="LiveId" clId="{DB99D963-743F-41E4-8F60-925106ED8859}" dt="2023-12-14T07:46:18.653" v="15810" actId="948"/>
        <pc:sldMkLst>
          <pc:docMk/>
          <pc:sldMk cId="2417729751" sldId="341"/>
        </pc:sldMkLst>
        <pc:spChg chg="mod">
          <ac:chgData name="윤 수영" userId="deac009c693c3a85" providerId="LiveId" clId="{DB99D963-743F-41E4-8F60-925106ED8859}" dt="2023-12-14T07:46:18.653" v="15810" actId="948"/>
          <ac:spMkLst>
            <pc:docMk/>
            <pc:sldMk cId="2417729751" sldId="341"/>
            <ac:spMk id="3" creationId="{00000000-0000-0000-0000-000000000000}"/>
          </ac:spMkLst>
        </pc:spChg>
      </pc:sldChg>
      <pc:sldChg chg="addSp delSp modSp mod">
        <pc:chgData name="윤 수영" userId="deac009c693c3a85" providerId="LiveId" clId="{DB99D963-743F-41E4-8F60-925106ED8859}" dt="2023-12-14T07:53:53.454" v="15995" actId="20577"/>
        <pc:sldMkLst>
          <pc:docMk/>
          <pc:sldMk cId="166620842" sldId="342"/>
        </pc:sldMkLst>
        <pc:spChg chg="mod">
          <ac:chgData name="윤 수영" userId="deac009c693c3a85" providerId="LiveId" clId="{DB99D963-743F-41E4-8F60-925106ED8859}" dt="2023-12-07T12:35:07.032" v="8853" actId="207"/>
          <ac:spMkLst>
            <pc:docMk/>
            <pc:sldMk cId="166620842" sldId="342"/>
            <ac:spMk id="2" creationId="{00000000-0000-0000-0000-000000000000}"/>
          </ac:spMkLst>
        </pc:spChg>
        <pc:spChg chg="del">
          <ac:chgData name="윤 수영" userId="deac009c693c3a85" providerId="LiveId" clId="{DB99D963-743F-41E4-8F60-925106ED8859}" dt="2023-12-07T06:19:20.840" v="829" actId="478"/>
          <ac:spMkLst>
            <pc:docMk/>
            <pc:sldMk cId="166620842" sldId="342"/>
            <ac:spMk id="3" creationId="{00000000-0000-0000-0000-000000000000}"/>
          </ac:spMkLst>
        </pc:spChg>
        <pc:spChg chg="del">
          <ac:chgData name="윤 수영" userId="deac009c693c3a85" providerId="LiveId" clId="{DB99D963-743F-41E4-8F60-925106ED8859}" dt="2023-12-07T06:22:14.423" v="851" actId="478"/>
          <ac:spMkLst>
            <pc:docMk/>
            <pc:sldMk cId="166620842" sldId="342"/>
            <ac:spMk id="4" creationId="{00000000-0000-0000-0000-000000000000}"/>
          </ac:spMkLst>
        </pc:spChg>
        <pc:spChg chg="del">
          <ac:chgData name="윤 수영" userId="deac009c693c3a85" providerId="LiveId" clId="{DB99D963-743F-41E4-8F60-925106ED8859}" dt="2023-12-07T06:22:17.314" v="852" actId="478"/>
          <ac:spMkLst>
            <pc:docMk/>
            <pc:sldMk cId="166620842" sldId="342"/>
            <ac:spMk id="5" creationId="{00000000-0000-0000-0000-000000000000}"/>
          </ac:spMkLst>
        </pc:spChg>
        <pc:spChg chg="del">
          <ac:chgData name="윤 수영" userId="deac009c693c3a85" providerId="LiveId" clId="{DB99D963-743F-41E4-8F60-925106ED8859}" dt="2023-12-07T06:59:07.072" v="2124" actId="478"/>
          <ac:spMkLst>
            <pc:docMk/>
            <pc:sldMk cId="166620842" sldId="342"/>
            <ac:spMk id="6" creationId="{00000000-0000-0000-0000-000000000000}"/>
          </ac:spMkLst>
        </pc:spChg>
        <pc:spChg chg="add mod">
          <ac:chgData name="윤 수영" userId="deac009c693c3a85" providerId="LiveId" clId="{DB99D963-743F-41E4-8F60-925106ED8859}" dt="2023-12-07T06:59:30.950" v="2130" actId="1076"/>
          <ac:spMkLst>
            <pc:docMk/>
            <pc:sldMk cId="166620842" sldId="342"/>
            <ac:spMk id="9" creationId="{7EE87F12-2316-44A4-9B4E-CD220BA5EB0C}"/>
          </ac:spMkLst>
        </pc:spChg>
        <pc:spChg chg="add mod">
          <ac:chgData name="윤 수영" userId="deac009c693c3a85" providerId="LiveId" clId="{DB99D963-743F-41E4-8F60-925106ED8859}" dt="2023-12-07T06:59:30.950" v="2130" actId="1076"/>
          <ac:spMkLst>
            <pc:docMk/>
            <pc:sldMk cId="166620842" sldId="342"/>
            <ac:spMk id="10" creationId="{7C41CAAA-E3B1-46F8-A245-32990E91809D}"/>
          </ac:spMkLst>
        </pc:spChg>
        <pc:spChg chg="add mod">
          <ac:chgData name="윤 수영" userId="deac009c693c3a85" providerId="LiveId" clId="{DB99D963-743F-41E4-8F60-925106ED8859}" dt="2023-12-07T06:59:26.147" v="2129" actId="1076"/>
          <ac:spMkLst>
            <pc:docMk/>
            <pc:sldMk cId="166620842" sldId="342"/>
            <ac:spMk id="15" creationId="{70BE4E30-A9A9-4CA7-B073-9EBF09012F4B}"/>
          </ac:spMkLst>
        </pc:spChg>
        <pc:spChg chg="add mod">
          <ac:chgData name="윤 수영" userId="deac009c693c3a85" providerId="LiveId" clId="{DB99D963-743F-41E4-8F60-925106ED8859}" dt="2023-12-14T07:53:53.454" v="15995" actId="20577"/>
          <ac:spMkLst>
            <pc:docMk/>
            <pc:sldMk cId="166620842" sldId="342"/>
            <ac:spMk id="16" creationId="{1EEEFB9B-B37C-4393-9575-741521EA865A}"/>
          </ac:spMkLst>
        </pc:spChg>
        <pc:spChg chg="add del mod">
          <ac:chgData name="윤 수영" userId="deac009c693c3a85" providerId="LiveId" clId="{DB99D963-743F-41E4-8F60-925106ED8859}" dt="2023-12-07T07:00:55.263" v="2148" actId="478"/>
          <ac:spMkLst>
            <pc:docMk/>
            <pc:sldMk cId="166620842" sldId="342"/>
            <ac:spMk id="17" creationId="{791A2A67-039D-4AE5-B920-1B5C6DABF9E1}"/>
          </ac:spMkLst>
        </pc:spChg>
        <pc:spChg chg="add mod">
          <ac:chgData name="윤 수영" userId="deac009c693c3a85" providerId="LiveId" clId="{DB99D963-743F-41E4-8F60-925106ED8859}" dt="2023-12-07T09:03:22.386" v="8714" actId="207"/>
          <ac:spMkLst>
            <pc:docMk/>
            <pc:sldMk cId="166620842" sldId="342"/>
            <ac:spMk id="18" creationId="{01A961A2-A370-4765-9458-994FFAB69E90}"/>
          </ac:spMkLst>
        </pc:spChg>
        <pc:picChg chg="add del mod">
          <ac:chgData name="윤 수영" userId="deac009c693c3a85" providerId="LiveId" clId="{DB99D963-743F-41E4-8F60-925106ED8859}" dt="2023-12-07T06:20:42.341" v="838" actId="478"/>
          <ac:picMkLst>
            <pc:docMk/>
            <pc:sldMk cId="166620842" sldId="342"/>
            <ac:picMk id="8" creationId="{24292270-08F7-44F1-A84A-6F3F51818E80}"/>
          </ac:picMkLst>
        </pc:picChg>
        <pc:picChg chg="add mod">
          <ac:chgData name="윤 수영" userId="deac009c693c3a85" providerId="LiveId" clId="{DB99D963-743F-41E4-8F60-925106ED8859}" dt="2023-12-07T06:59:30.950" v="2130" actId="1076"/>
          <ac:picMkLst>
            <pc:docMk/>
            <pc:sldMk cId="166620842" sldId="342"/>
            <ac:picMk id="12" creationId="{22E92623-4B42-4E87-88F9-E3AD321E9D2D}"/>
          </ac:picMkLst>
        </pc:picChg>
        <pc:picChg chg="add mod">
          <ac:chgData name="윤 수영" userId="deac009c693c3a85" providerId="LiveId" clId="{DB99D963-743F-41E4-8F60-925106ED8859}" dt="2023-12-07T06:59:30.950" v="2130" actId="1076"/>
          <ac:picMkLst>
            <pc:docMk/>
            <pc:sldMk cId="166620842" sldId="342"/>
            <ac:picMk id="14" creationId="{6F97D32C-70EF-4344-9837-758E224AAAD5}"/>
          </ac:picMkLst>
        </pc:picChg>
      </pc:sldChg>
      <pc:sldChg chg="addSp delSp modSp mod">
        <pc:chgData name="윤 수영" userId="deac009c693c3a85" providerId="LiveId" clId="{DB99D963-743F-41E4-8F60-925106ED8859}" dt="2023-12-07T08:18:58.462" v="5365" actId="20577"/>
        <pc:sldMkLst>
          <pc:docMk/>
          <pc:sldMk cId="3535600221" sldId="343"/>
        </pc:sldMkLst>
        <pc:spChg chg="add del">
          <ac:chgData name="윤 수영" userId="deac009c693c3a85" providerId="LiveId" clId="{DB99D963-743F-41E4-8F60-925106ED8859}" dt="2023-12-07T06:58:02.709" v="2010" actId="478"/>
          <ac:spMkLst>
            <pc:docMk/>
            <pc:sldMk cId="3535600221" sldId="343"/>
            <ac:spMk id="3" creationId="{00000000-0000-0000-0000-000000000000}"/>
          </ac:spMkLst>
        </pc:spChg>
        <pc:spChg chg="del">
          <ac:chgData name="윤 수영" userId="deac009c693c3a85" providerId="LiveId" clId="{DB99D963-743F-41E4-8F60-925106ED8859}" dt="2023-12-07T06:59:54.794" v="2133" actId="478"/>
          <ac:spMkLst>
            <pc:docMk/>
            <pc:sldMk cId="3535600221" sldId="343"/>
            <ac:spMk id="6" creationId="{00000000-0000-0000-0000-000000000000}"/>
          </ac:spMkLst>
        </pc:spChg>
        <pc:spChg chg="add del mod">
          <ac:chgData name="윤 수영" userId="deac009c693c3a85" providerId="LiveId" clId="{DB99D963-743F-41E4-8F60-925106ED8859}" dt="2023-12-07T06:57:11.812" v="2009" actId="478"/>
          <ac:spMkLst>
            <pc:docMk/>
            <pc:sldMk cId="3535600221" sldId="343"/>
            <ac:spMk id="8" creationId="{0BB86A50-6313-4265-B8DB-67277915DB7C}"/>
          </ac:spMkLst>
        </pc:spChg>
        <pc:spChg chg="add del mod">
          <ac:chgData name="윤 수영" userId="deac009c693c3a85" providerId="LiveId" clId="{DB99D963-743F-41E4-8F60-925106ED8859}" dt="2023-12-07T06:58:20.167" v="2014" actId="478"/>
          <ac:spMkLst>
            <pc:docMk/>
            <pc:sldMk cId="3535600221" sldId="343"/>
            <ac:spMk id="10" creationId="{A53F6E30-B46E-4423-B045-BB1870271D9A}"/>
          </ac:spMkLst>
        </pc:spChg>
        <pc:spChg chg="add del mod">
          <ac:chgData name="윤 수영" userId="deac009c693c3a85" providerId="LiveId" clId="{DB99D963-743F-41E4-8F60-925106ED8859}" dt="2023-12-07T08:14:54.510" v="4741" actId="478"/>
          <ac:spMkLst>
            <pc:docMk/>
            <pc:sldMk cId="3535600221" sldId="343"/>
            <ac:spMk id="13" creationId="{B2C2A2BD-7BD2-47C1-A2F1-8284165C3BA0}"/>
          </ac:spMkLst>
        </pc:spChg>
        <pc:spChg chg="add mod">
          <ac:chgData name="윤 수영" userId="deac009c693c3a85" providerId="LiveId" clId="{DB99D963-743F-41E4-8F60-925106ED8859}" dt="2023-12-07T08:15:52.557" v="4753" actId="1076"/>
          <ac:spMkLst>
            <pc:docMk/>
            <pc:sldMk cId="3535600221" sldId="343"/>
            <ac:spMk id="18" creationId="{D97AE6E4-DDC4-4238-A761-E9CEB16A5AF7}"/>
          </ac:spMkLst>
        </pc:spChg>
        <pc:spChg chg="add mod">
          <ac:chgData name="윤 수영" userId="deac009c693c3a85" providerId="LiveId" clId="{DB99D963-743F-41E4-8F60-925106ED8859}" dt="2023-12-07T08:16:12.243" v="4757" actId="1076"/>
          <ac:spMkLst>
            <pc:docMk/>
            <pc:sldMk cId="3535600221" sldId="343"/>
            <ac:spMk id="19" creationId="{731081D7-7B69-49FB-B2C8-F25291C52298}"/>
          </ac:spMkLst>
        </pc:spChg>
        <pc:spChg chg="add mod">
          <ac:chgData name="윤 수영" userId="deac009c693c3a85" providerId="LiveId" clId="{DB99D963-743F-41E4-8F60-925106ED8859}" dt="2023-12-07T08:18:58.462" v="5365" actId="20577"/>
          <ac:spMkLst>
            <pc:docMk/>
            <pc:sldMk cId="3535600221" sldId="343"/>
            <ac:spMk id="20" creationId="{C4DE8629-D397-44DF-AAA8-1B53E76EB8A0}"/>
          </ac:spMkLst>
        </pc:spChg>
        <pc:picChg chg="add del mod">
          <ac:chgData name="윤 수영" userId="deac009c693c3a85" providerId="LiveId" clId="{DB99D963-743F-41E4-8F60-925106ED8859}" dt="2023-12-07T08:14:52.025" v="4740" actId="478"/>
          <ac:picMkLst>
            <pc:docMk/>
            <pc:sldMk cId="3535600221" sldId="343"/>
            <ac:picMk id="12" creationId="{103DD10E-AF74-40C0-8D76-14129BD4F7F5}"/>
          </ac:picMkLst>
        </pc:picChg>
        <pc:picChg chg="add mod">
          <ac:chgData name="윤 수영" userId="deac009c693c3a85" providerId="LiveId" clId="{DB99D963-743F-41E4-8F60-925106ED8859}" dt="2023-12-07T08:16:21.670" v="4763" actId="1036"/>
          <ac:picMkLst>
            <pc:docMk/>
            <pc:sldMk cId="3535600221" sldId="343"/>
            <ac:picMk id="15" creationId="{CA1C6415-6C6E-4DF1-899B-3D086AC9D53C}"/>
          </ac:picMkLst>
        </pc:picChg>
        <pc:picChg chg="add mod">
          <ac:chgData name="윤 수영" userId="deac009c693c3a85" providerId="LiveId" clId="{DB99D963-743F-41E4-8F60-925106ED8859}" dt="2023-12-07T08:15:56.889" v="4754" actId="1076"/>
          <ac:picMkLst>
            <pc:docMk/>
            <pc:sldMk cId="3535600221" sldId="343"/>
            <ac:picMk id="17" creationId="{CB93F5DD-E0A4-4517-9805-7A69C7D5B3D6}"/>
          </ac:picMkLst>
        </pc:picChg>
      </pc:sldChg>
      <pc:sldChg chg="addSp delSp modSp mod">
        <pc:chgData name="윤 수영" userId="deac009c693c3a85" providerId="LiveId" clId="{DB99D963-743F-41E4-8F60-925106ED8859}" dt="2023-12-14T07:55:03.717" v="15997" actId="403"/>
        <pc:sldMkLst>
          <pc:docMk/>
          <pc:sldMk cId="762545429" sldId="344"/>
        </pc:sldMkLst>
        <pc:spChg chg="del">
          <ac:chgData name="윤 수영" userId="deac009c693c3a85" providerId="LiveId" clId="{DB99D963-743F-41E4-8F60-925106ED8859}" dt="2023-12-07T07:20:39.743" v="4360" actId="478"/>
          <ac:spMkLst>
            <pc:docMk/>
            <pc:sldMk cId="762545429" sldId="344"/>
            <ac:spMk id="6" creationId="{00000000-0000-0000-0000-000000000000}"/>
          </ac:spMkLst>
        </pc:spChg>
        <pc:spChg chg="mod">
          <ac:chgData name="윤 수영" userId="deac009c693c3a85" providerId="LiveId" clId="{DB99D963-743F-41E4-8F60-925106ED8859}" dt="2023-12-07T07:20:54.463" v="4409" actId="14100"/>
          <ac:spMkLst>
            <pc:docMk/>
            <pc:sldMk cId="762545429" sldId="344"/>
            <ac:spMk id="7" creationId="{00000000-0000-0000-0000-000000000000}"/>
          </ac:spMkLst>
        </pc:spChg>
        <pc:spChg chg="mod">
          <ac:chgData name="윤 수영" userId="deac009c693c3a85" providerId="LiveId" clId="{DB99D963-743F-41E4-8F60-925106ED8859}" dt="2023-12-07T07:20:54.463" v="4409" actId="14100"/>
          <ac:spMkLst>
            <pc:docMk/>
            <pc:sldMk cId="762545429" sldId="344"/>
            <ac:spMk id="8" creationId="{00000000-0000-0000-0000-000000000000}"/>
          </ac:spMkLst>
        </pc:spChg>
        <pc:spChg chg="mod">
          <ac:chgData name="윤 수영" userId="deac009c693c3a85" providerId="LiveId" clId="{DB99D963-743F-41E4-8F60-925106ED8859}" dt="2023-12-07T07:20:48.639" v="4408" actId="1035"/>
          <ac:spMkLst>
            <pc:docMk/>
            <pc:sldMk cId="762545429" sldId="344"/>
            <ac:spMk id="9" creationId="{00000000-0000-0000-0000-000000000000}"/>
          </ac:spMkLst>
        </pc:spChg>
        <pc:spChg chg="mod">
          <ac:chgData name="윤 수영" userId="deac009c693c3a85" providerId="LiveId" clId="{DB99D963-743F-41E4-8F60-925106ED8859}" dt="2023-12-07T07:20:48.639" v="4408" actId="1035"/>
          <ac:spMkLst>
            <pc:docMk/>
            <pc:sldMk cId="762545429" sldId="344"/>
            <ac:spMk id="10" creationId="{00000000-0000-0000-0000-000000000000}"/>
          </ac:spMkLst>
        </pc:spChg>
        <pc:spChg chg="add mod">
          <ac:chgData name="윤 수영" userId="deac009c693c3a85" providerId="LiveId" clId="{DB99D963-743F-41E4-8F60-925106ED8859}" dt="2023-12-14T07:55:03.717" v="15997" actId="403"/>
          <ac:spMkLst>
            <pc:docMk/>
            <pc:sldMk cId="762545429" sldId="344"/>
            <ac:spMk id="12" creationId="{BB1CCF56-EB86-4725-8A4C-26660965FD02}"/>
          </ac:spMkLst>
        </pc:spChg>
        <pc:spChg chg="add mod">
          <ac:chgData name="윤 수영" userId="deac009c693c3a85" providerId="LiveId" clId="{DB99D963-743F-41E4-8F60-925106ED8859}" dt="2023-12-07T08:26:37.875" v="6157" actId="164"/>
          <ac:spMkLst>
            <pc:docMk/>
            <pc:sldMk cId="762545429" sldId="344"/>
            <ac:spMk id="19" creationId="{22002026-C976-4AD8-B4A9-6B36A2DF2C93}"/>
          </ac:spMkLst>
        </pc:spChg>
        <pc:spChg chg="add mod">
          <ac:chgData name="윤 수영" userId="deac009c693c3a85" providerId="LiveId" clId="{DB99D963-743F-41E4-8F60-925106ED8859}" dt="2023-12-07T08:31:04.432" v="6376" actId="1035"/>
          <ac:spMkLst>
            <pc:docMk/>
            <pc:sldMk cId="762545429" sldId="344"/>
            <ac:spMk id="20" creationId="{BCB8BD34-4174-419B-B846-B20B4156E9B7}"/>
          </ac:spMkLst>
        </pc:spChg>
        <pc:grpChg chg="add mod">
          <ac:chgData name="윤 수영" userId="deac009c693c3a85" providerId="LiveId" clId="{DB99D963-743F-41E4-8F60-925106ED8859}" dt="2023-12-07T08:26:45.693" v="6165" actId="1035"/>
          <ac:grpSpMkLst>
            <pc:docMk/>
            <pc:sldMk cId="762545429" sldId="344"/>
            <ac:grpSpMk id="21" creationId="{0B2A3FF2-4B1D-4809-9745-A2E4F5A04EF0}"/>
          </ac:grpSpMkLst>
        </pc:grpChg>
        <pc:picChg chg="add del mod">
          <ac:chgData name="윤 수영" userId="deac009c693c3a85" providerId="LiveId" clId="{DB99D963-743F-41E4-8F60-925106ED8859}" dt="2023-12-07T07:23:03.572" v="4470" actId="478"/>
          <ac:picMkLst>
            <pc:docMk/>
            <pc:sldMk cId="762545429" sldId="344"/>
            <ac:picMk id="11" creationId="{3FB4E3C6-7BF4-4192-99B6-026FCAA9001A}"/>
          </ac:picMkLst>
        </pc:picChg>
        <pc:picChg chg="add del mod">
          <ac:chgData name="윤 수영" userId="deac009c693c3a85" providerId="LiveId" clId="{DB99D963-743F-41E4-8F60-925106ED8859}" dt="2023-12-07T08:22:53.877" v="5763" actId="478"/>
          <ac:picMkLst>
            <pc:docMk/>
            <pc:sldMk cId="762545429" sldId="344"/>
            <ac:picMk id="14" creationId="{F34C1266-067B-4D95-8341-A78413A3120B}"/>
          </ac:picMkLst>
        </pc:picChg>
        <pc:picChg chg="add del mod">
          <ac:chgData name="윤 수영" userId="deac009c693c3a85" providerId="LiveId" clId="{DB99D963-743F-41E4-8F60-925106ED8859}" dt="2023-12-07T08:23:29.194" v="5766" actId="478"/>
          <ac:picMkLst>
            <pc:docMk/>
            <pc:sldMk cId="762545429" sldId="344"/>
            <ac:picMk id="16" creationId="{98DAE843-8F32-40AD-BA5B-42AF9AF75D01}"/>
          </ac:picMkLst>
        </pc:picChg>
        <pc:picChg chg="add mod">
          <ac:chgData name="윤 수영" userId="deac009c693c3a85" providerId="LiveId" clId="{DB99D963-743F-41E4-8F60-925106ED8859}" dt="2023-12-07T08:26:37.875" v="6157" actId="164"/>
          <ac:picMkLst>
            <pc:docMk/>
            <pc:sldMk cId="762545429" sldId="344"/>
            <ac:picMk id="18" creationId="{2FCC9543-B20F-46EC-BC09-260EA513398D}"/>
          </ac:picMkLst>
        </pc:picChg>
      </pc:sldChg>
      <pc:sldChg chg="addSp delSp modSp mod">
        <pc:chgData name="윤 수영" userId="deac009c693c3a85" providerId="LiveId" clId="{DB99D963-743F-41E4-8F60-925106ED8859}" dt="2023-12-07T08:33:06.823" v="6389" actId="1076"/>
        <pc:sldMkLst>
          <pc:docMk/>
          <pc:sldMk cId="2767697418" sldId="345"/>
        </pc:sldMkLst>
        <pc:spChg chg="del">
          <ac:chgData name="윤 수영" userId="deac009c693c3a85" providerId="LiveId" clId="{DB99D963-743F-41E4-8F60-925106ED8859}" dt="2023-12-07T07:22:10.968" v="4413" actId="478"/>
          <ac:spMkLst>
            <pc:docMk/>
            <pc:sldMk cId="2767697418" sldId="345"/>
            <ac:spMk id="3" creationId="{00000000-0000-0000-0000-000000000000}"/>
          </ac:spMkLst>
        </pc:spChg>
        <pc:spChg chg="add mod">
          <ac:chgData name="윤 수영" userId="deac009c693c3a85" providerId="LiveId" clId="{DB99D963-743F-41E4-8F60-925106ED8859}" dt="2023-12-07T08:32:17.828" v="6383" actId="14100"/>
          <ac:spMkLst>
            <pc:docMk/>
            <pc:sldMk cId="2767697418" sldId="345"/>
            <ac:spMk id="7" creationId="{CED09789-8699-47F0-8DA3-960CE4F1B896}"/>
          </ac:spMkLst>
        </pc:spChg>
        <pc:spChg chg="add del mod">
          <ac:chgData name="윤 수영" userId="deac009c693c3a85" providerId="LiveId" clId="{DB99D963-743F-41E4-8F60-925106ED8859}" dt="2023-12-07T08:31:48.666" v="6377" actId="478"/>
          <ac:spMkLst>
            <pc:docMk/>
            <pc:sldMk cId="2767697418" sldId="345"/>
            <ac:spMk id="8" creationId="{E2E82549-2D13-4DEC-AF26-A1C123C138F5}"/>
          </ac:spMkLst>
        </pc:spChg>
        <pc:spChg chg="add mod">
          <ac:chgData name="윤 수영" userId="deac009c693c3a85" providerId="LiveId" clId="{DB99D963-743F-41E4-8F60-925106ED8859}" dt="2023-12-07T08:32:27.428" v="6387" actId="20577"/>
          <ac:spMkLst>
            <pc:docMk/>
            <pc:sldMk cId="2767697418" sldId="345"/>
            <ac:spMk id="9" creationId="{EA51FD7A-E3C5-4FB8-85F0-64BA1069364C}"/>
          </ac:spMkLst>
        </pc:spChg>
        <pc:picChg chg="add mod">
          <ac:chgData name="윤 수영" userId="deac009c693c3a85" providerId="LiveId" clId="{DB99D963-743F-41E4-8F60-925106ED8859}" dt="2023-12-07T08:32:14.530" v="6380" actId="1076"/>
          <ac:picMkLst>
            <pc:docMk/>
            <pc:sldMk cId="2767697418" sldId="345"/>
            <ac:picMk id="6" creationId="{A431A788-17AD-45FD-8389-9C023C1F12E6}"/>
          </ac:picMkLst>
        </pc:picChg>
        <pc:picChg chg="add mod">
          <ac:chgData name="윤 수영" userId="deac009c693c3a85" providerId="LiveId" clId="{DB99D963-743F-41E4-8F60-925106ED8859}" dt="2023-12-07T08:33:06.823" v="6389" actId="1076"/>
          <ac:picMkLst>
            <pc:docMk/>
            <pc:sldMk cId="2767697418" sldId="345"/>
            <ac:picMk id="11" creationId="{6E44294B-D5B1-4A8A-B1A2-E2E84F85DDED}"/>
          </ac:picMkLst>
        </pc:picChg>
      </pc:sldChg>
      <pc:sldChg chg="addSp delSp modSp mod">
        <pc:chgData name="윤 수영" userId="deac009c693c3a85" providerId="LiveId" clId="{DB99D963-743F-41E4-8F60-925106ED8859}" dt="2023-12-14T07:58:45.520" v="16185" actId="20577"/>
        <pc:sldMkLst>
          <pc:docMk/>
          <pc:sldMk cId="1714650647" sldId="346"/>
        </pc:sldMkLst>
        <pc:spChg chg="del">
          <ac:chgData name="윤 수영" userId="deac009c693c3a85" providerId="LiveId" clId="{DB99D963-743F-41E4-8F60-925106ED8859}" dt="2023-12-07T07:22:19.702" v="4415" actId="478"/>
          <ac:spMkLst>
            <pc:docMk/>
            <pc:sldMk cId="1714650647" sldId="346"/>
            <ac:spMk id="6" creationId="{00000000-0000-0000-0000-000000000000}"/>
          </ac:spMkLst>
        </pc:spChg>
        <pc:spChg chg="mod">
          <ac:chgData name="윤 수영" userId="deac009c693c3a85" providerId="LiveId" clId="{DB99D963-743F-41E4-8F60-925106ED8859}" dt="2023-12-07T07:22:31.918" v="4452" actId="14100"/>
          <ac:spMkLst>
            <pc:docMk/>
            <pc:sldMk cId="1714650647" sldId="346"/>
            <ac:spMk id="7" creationId="{00000000-0000-0000-0000-000000000000}"/>
          </ac:spMkLst>
        </pc:spChg>
        <pc:spChg chg="mod">
          <ac:chgData name="윤 수영" userId="deac009c693c3a85" providerId="LiveId" clId="{DB99D963-743F-41E4-8F60-925106ED8859}" dt="2023-12-07T07:22:31.918" v="4452" actId="14100"/>
          <ac:spMkLst>
            <pc:docMk/>
            <pc:sldMk cId="1714650647" sldId="346"/>
            <ac:spMk id="8" creationId="{00000000-0000-0000-0000-000000000000}"/>
          </ac:spMkLst>
        </pc:spChg>
        <pc:spChg chg="mod">
          <ac:chgData name="윤 수영" userId="deac009c693c3a85" providerId="LiveId" clId="{DB99D963-743F-41E4-8F60-925106ED8859}" dt="2023-12-07T07:22:26.381" v="4451" actId="1035"/>
          <ac:spMkLst>
            <pc:docMk/>
            <pc:sldMk cId="1714650647" sldId="346"/>
            <ac:spMk id="9" creationId="{00000000-0000-0000-0000-000000000000}"/>
          </ac:spMkLst>
        </pc:spChg>
        <pc:spChg chg="mod">
          <ac:chgData name="윤 수영" userId="deac009c693c3a85" providerId="LiveId" clId="{DB99D963-743F-41E4-8F60-925106ED8859}" dt="2023-12-07T07:22:26.381" v="4451" actId="1035"/>
          <ac:spMkLst>
            <pc:docMk/>
            <pc:sldMk cId="1714650647" sldId="346"/>
            <ac:spMk id="10" creationId="{00000000-0000-0000-0000-000000000000}"/>
          </ac:spMkLst>
        </pc:spChg>
        <pc:spChg chg="add mod">
          <ac:chgData name="윤 수영" userId="deac009c693c3a85" providerId="LiveId" clId="{DB99D963-743F-41E4-8F60-925106ED8859}" dt="2023-12-14T07:58:45.520" v="16185" actId="20577"/>
          <ac:spMkLst>
            <pc:docMk/>
            <pc:sldMk cId="1714650647" sldId="346"/>
            <ac:spMk id="11" creationId="{B0BBDCA8-8B30-495F-AD09-D12CB835FEFB}"/>
          </ac:spMkLst>
        </pc:spChg>
        <pc:spChg chg="add mod">
          <ac:chgData name="윤 수영" userId="deac009c693c3a85" providerId="LiveId" clId="{DB99D963-743F-41E4-8F60-925106ED8859}" dt="2023-12-08T06:12:29.358" v="13837" actId="113"/>
          <ac:spMkLst>
            <pc:docMk/>
            <pc:sldMk cId="1714650647" sldId="346"/>
            <ac:spMk id="13" creationId="{666CF8E3-440D-4AD9-AFDF-6193CA9FA598}"/>
          </ac:spMkLst>
        </pc:spChg>
        <pc:spChg chg="add mod">
          <ac:chgData name="윤 수영" userId="deac009c693c3a85" providerId="LiveId" clId="{DB99D963-743F-41E4-8F60-925106ED8859}" dt="2023-12-08T05:54:16.249" v="11942" actId="207"/>
          <ac:spMkLst>
            <pc:docMk/>
            <pc:sldMk cId="1714650647" sldId="346"/>
            <ac:spMk id="14" creationId="{D21D4719-C980-44E1-B1FC-E2E082D7F604}"/>
          </ac:spMkLst>
        </pc:spChg>
        <pc:picChg chg="add del mod">
          <ac:chgData name="윤 수영" userId="deac009c693c3a85" providerId="LiveId" clId="{DB99D963-743F-41E4-8F60-925106ED8859}" dt="2023-12-08T05:52:01.082" v="11633" actId="478"/>
          <ac:picMkLst>
            <pc:docMk/>
            <pc:sldMk cId="1714650647" sldId="346"/>
            <ac:picMk id="6" creationId="{02634BFB-5259-43EF-A592-09B07237CC90}"/>
          </ac:picMkLst>
        </pc:picChg>
        <pc:picChg chg="add mod">
          <ac:chgData name="윤 수영" userId="deac009c693c3a85" providerId="LiveId" clId="{DB99D963-743F-41E4-8F60-925106ED8859}" dt="2023-12-08T05:53:37.821" v="11937" actId="1036"/>
          <ac:picMkLst>
            <pc:docMk/>
            <pc:sldMk cId="1714650647" sldId="346"/>
            <ac:picMk id="12" creationId="{9557857C-2A0C-42CA-8290-C0D3C6E098A9}"/>
          </ac:picMkLst>
        </pc:picChg>
      </pc:sldChg>
      <pc:sldChg chg="add del">
        <pc:chgData name="윤 수영" userId="deac009c693c3a85" providerId="LiveId" clId="{DB99D963-743F-41E4-8F60-925106ED8859}" dt="2023-12-07T07:16:40.406" v="3864" actId="47"/>
        <pc:sldMkLst>
          <pc:docMk/>
          <pc:sldMk cId="3377964856" sldId="347"/>
        </pc:sldMkLst>
      </pc:sldChg>
      <pc:sldChg chg="addSp delSp modSp add mod">
        <pc:chgData name="윤 수영" userId="deac009c693c3a85" providerId="LiveId" clId="{DB99D963-743F-41E4-8F60-925106ED8859}" dt="2023-12-07T08:37:49.007" v="6552" actId="20577"/>
        <pc:sldMkLst>
          <pc:docMk/>
          <pc:sldMk cId="862547106" sldId="348"/>
        </pc:sldMkLst>
        <pc:spChg chg="del">
          <ac:chgData name="윤 수영" userId="deac009c693c3a85" providerId="LiveId" clId="{DB99D963-743F-41E4-8F60-925106ED8859}" dt="2023-12-07T07:01:53.147" v="2165" actId="478"/>
          <ac:spMkLst>
            <pc:docMk/>
            <pc:sldMk cId="862547106" sldId="348"/>
            <ac:spMk id="4" creationId="{00000000-0000-0000-0000-000000000000}"/>
          </ac:spMkLst>
        </pc:spChg>
        <pc:spChg chg="del">
          <ac:chgData name="윤 수영" userId="deac009c693c3a85" providerId="LiveId" clId="{DB99D963-743F-41E4-8F60-925106ED8859}" dt="2023-12-07T07:00:07.261" v="2137" actId="478"/>
          <ac:spMkLst>
            <pc:docMk/>
            <pc:sldMk cId="862547106" sldId="348"/>
            <ac:spMk id="6" creationId="{00000000-0000-0000-0000-000000000000}"/>
          </ac:spMkLst>
        </pc:spChg>
        <pc:spChg chg="add del mod">
          <ac:chgData name="윤 수영" userId="deac009c693c3a85" providerId="LiveId" clId="{DB99D963-743F-41E4-8F60-925106ED8859}" dt="2023-12-07T07:16:52.273" v="3866" actId="478"/>
          <ac:spMkLst>
            <pc:docMk/>
            <pc:sldMk cId="862547106" sldId="348"/>
            <ac:spMk id="10" creationId="{990B5E41-8906-4312-98D5-3D47AA0FEAAF}"/>
          </ac:spMkLst>
        </pc:spChg>
        <pc:spChg chg="add mod">
          <ac:chgData name="윤 수영" userId="deac009c693c3a85" providerId="LiveId" clId="{DB99D963-743F-41E4-8F60-925106ED8859}" dt="2023-12-07T07:16:56.480" v="3868" actId="1076"/>
          <ac:spMkLst>
            <pc:docMk/>
            <pc:sldMk cId="862547106" sldId="348"/>
            <ac:spMk id="11" creationId="{9C615F9F-8E6E-4227-BCE3-F94FCC42DA2A}"/>
          </ac:spMkLst>
        </pc:spChg>
        <pc:spChg chg="mod">
          <ac:chgData name="윤 수영" userId="deac009c693c3a85" providerId="LiveId" clId="{DB99D963-743F-41E4-8F60-925106ED8859}" dt="2023-12-07T08:37:49.007" v="6552" actId="20577"/>
          <ac:spMkLst>
            <pc:docMk/>
            <pc:sldMk cId="862547106" sldId="348"/>
            <ac:spMk id="13" creationId="{B2C2A2BD-7BD2-47C1-A2F1-8284165C3BA0}"/>
          </ac:spMkLst>
        </pc:spChg>
        <pc:spChg chg="add del mod">
          <ac:chgData name="윤 수영" userId="deac009c693c3a85" providerId="LiveId" clId="{DB99D963-743F-41E4-8F60-925106ED8859}" dt="2023-12-07T07:23:08.173" v="4472" actId="478"/>
          <ac:spMkLst>
            <pc:docMk/>
            <pc:sldMk cId="862547106" sldId="348"/>
            <ac:spMk id="16" creationId="{350E19F3-D854-44A6-AAB4-7900D3E96FFE}"/>
          </ac:spMkLst>
        </pc:spChg>
        <pc:picChg chg="add del mod">
          <ac:chgData name="윤 수영" userId="deac009c693c3a85" providerId="LiveId" clId="{DB99D963-743F-41E4-8F60-925106ED8859}" dt="2023-12-07T07:16:52.947" v="3867" actId="478"/>
          <ac:picMkLst>
            <pc:docMk/>
            <pc:sldMk cId="862547106" sldId="348"/>
            <ac:picMk id="7" creationId="{C099FF64-6827-4A91-B813-07FA40E5D339}"/>
          </ac:picMkLst>
        </pc:picChg>
        <pc:picChg chg="add mod">
          <ac:chgData name="윤 수영" userId="deac009c693c3a85" providerId="LiveId" clId="{DB99D963-743F-41E4-8F60-925106ED8859}" dt="2023-12-07T07:16:56.480" v="3868" actId="1076"/>
          <ac:picMkLst>
            <pc:docMk/>
            <pc:sldMk cId="862547106" sldId="348"/>
            <ac:picMk id="9" creationId="{3EF62407-7837-4BB1-B60E-BCD15F6B31CB}"/>
          </ac:picMkLst>
        </pc:picChg>
        <pc:picChg chg="del">
          <ac:chgData name="윤 수영" userId="deac009c693c3a85" providerId="LiveId" clId="{DB99D963-743F-41E4-8F60-925106ED8859}" dt="2023-12-07T07:00:08.247" v="2138" actId="478"/>
          <ac:picMkLst>
            <pc:docMk/>
            <pc:sldMk cId="862547106" sldId="348"/>
            <ac:picMk id="12" creationId="{103DD10E-AF74-40C0-8D76-14129BD4F7F5}"/>
          </ac:picMkLst>
        </pc:picChg>
        <pc:picChg chg="add mod">
          <ac:chgData name="윤 수영" userId="deac009c693c3a85" providerId="LiveId" clId="{DB99D963-743F-41E4-8F60-925106ED8859}" dt="2023-12-07T07:18:04.212" v="3874" actId="1076"/>
          <ac:picMkLst>
            <pc:docMk/>
            <pc:sldMk cId="862547106" sldId="348"/>
            <ac:picMk id="15" creationId="{B56D6800-D076-48E8-B196-DE213E54186E}"/>
          </ac:picMkLst>
        </pc:picChg>
      </pc:sldChg>
      <pc:sldChg chg="delSp add mod ord">
        <pc:chgData name="윤 수영" userId="deac009c693c3a85" providerId="LiveId" clId="{DB99D963-743F-41E4-8F60-925106ED8859}" dt="2023-12-07T08:15:26.401" v="4746"/>
        <pc:sldMkLst>
          <pc:docMk/>
          <pc:sldMk cId="2966173998" sldId="349"/>
        </pc:sldMkLst>
        <pc:spChg chg="del">
          <ac:chgData name="윤 수영" userId="deac009c693c3a85" providerId="LiveId" clId="{DB99D963-743F-41E4-8F60-925106ED8859}" dt="2023-12-07T07:43:40.887" v="4573" actId="478"/>
          <ac:spMkLst>
            <pc:docMk/>
            <pc:sldMk cId="2966173998" sldId="349"/>
            <ac:spMk id="4" creationId="{00000000-0000-0000-0000-000000000000}"/>
          </ac:spMkLst>
        </pc:spChg>
      </pc:sldChg>
      <pc:sldChg chg="addSp delSp modSp add mod">
        <pc:chgData name="윤 수영" userId="deac009c693c3a85" providerId="LiveId" clId="{DB99D963-743F-41E4-8F60-925106ED8859}" dt="2023-12-14T07:55:08.253" v="15998" actId="403"/>
        <pc:sldMkLst>
          <pc:docMk/>
          <pc:sldMk cId="3136758177" sldId="350"/>
        </pc:sldMkLst>
        <pc:spChg chg="del mod">
          <ac:chgData name="윤 수영" userId="deac009c693c3a85" providerId="LiveId" clId="{DB99D963-743F-41E4-8F60-925106ED8859}" dt="2023-12-07T08:46:18.341" v="6681" actId="478"/>
          <ac:spMkLst>
            <pc:docMk/>
            <pc:sldMk cId="3136758177" sldId="350"/>
            <ac:spMk id="4" creationId="{00000000-0000-0000-0000-000000000000}"/>
          </ac:spMkLst>
        </pc:spChg>
        <pc:spChg chg="del mod">
          <ac:chgData name="윤 수영" userId="deac009c693c3a85" providerId="LiveId" clId="{DB99D963-743F-41E4-8F60-925106ED8859}" dt="2023-12-07T08:46:20.896" v="6682" actId="478"/>
          <ac:spMkLst>
            <pc:docMk/>
            <pc:sldMk cId="3136758177" sldId="350"/>
            <ac:spMk id="5" creationId="{00000000-0000-0000-0000-000000000000}"/>
          </ac:spMkLst>
        </pc:spChg>
        <pc:spChg chg="mod">
          <ac:chgData name="윤 수영" userId="deac009c693c3a85" providerId="LiveId" clId="{DB99D963-743F-41E4-8F60-925106ED8859}" dt="2023-12-07T08:50:51.352" v="7626" actId="14100"/>
          <ac:spMkLst>
            <pc:docMk/>
            <pc:sldMk cId="3136758177" sldId="350"/>
            <ac:spMk id="7" creationId="{00000000-0000-0000-0000-000000000000}"/>
          </ac:spMkLst>
        </pc:spChg>
        <pc:spChg chg="mod">
          <ac:chgData name="윤 수영" userId="deac009c693c3a85" providerId="LiveId" clId="{DB99D963-743F-41E4-8F60-925106ED8859}" dt="2023-12-07T08:50:51.352" v="7626" actId="14100"/>
          <ac:spMkLst>
            <pc:docMk/>
            <pc:sldMk cId="3136758177" sldId="350"/>
            <ac:spMk id="8" creationId="{00000000-0000-0000-0000-000000000000}"/>
          </ac:spMkLst>
        </pc:spChg>
        <pc:spChg chg="mod">
          <ac:chgData name="윤 수영" userId="deac009c693c3a85" providerId="LiveId" clId="{DB99D963-743F-41E4-8F60-925106ED8859}" dt="2023-12-14T07:55:08.253" v="15998" actId="403"/>
          <ac:spMkLst>
            <pc:docMk/>
            <pc:sldMk cId="3136758177" sldId="350"/>
            <ac:spMk id="12" creationId="{BB1CCF56-EB86-4725-8A4C-26660965FD02}"/>
          </ac:spMkLst>
        </pc:spChg>
        <pc:spChg chg="mod">
          <ac:chgData name="윤 수영" userId="deac009c693c3a85" providerId="LiveId" clId="{DB99D963-743F-41E4-8F60-925106ED8859}" dt="2023-12-07T08:50:45.576" v="7625" actId="1035"/>
          <ac:spMkLst>
            <pc:docMk/>
            <pc:sldMk cId="3136758177" sldId="350"/>
            <ac:spMk id="20" creationId="{BCB8BD34-4174-419B-B846-B20B4156E9B7}"/>
          </ac:spMkLst>
        </pc:spChg>
        <pc:spChg chg="add mod">
          <ac:chgData name="윤 수영" userId="deac009c693c3a85" providerId="LiveId" clId="{DB99D963-743F-41E4-8F60-925106ED8859}" dt="2023-12-07T08:45:56.731" v="6608" actId="164"/>
          <ac:spMkLst>
            <pc:docMk/>
            <pc:sldMk cId="3136758177" sldId="350"/>
            <ac:spMk id="22" creationId="{93327F93-1564-4FAB-9722-1BF62AC41F5C}"/>
          </ac:spMkLst>
        </pc:spChg>
        <pc:spChg chg="add mod">
          <ac:chgData name="윤 수영" userId="deac009c693c3a85" providerId="LiveId" clId="{DB99D963-743F-41E4-8F60-925106ED8859}" dt="2023-12-07T08:50:57.472" v="7650" actId="1036"/>
          <ac:spMkLst>
            <pc:docMk/>
            <pc:sldMk cId="3136758177" sldId="350"/>
            <ac:spMk id="23" creationId="{5A563E9E-B78C-4EF6-8CC6-CEB7B836132A}"/>
          </ac:spMkLst>
        </pc:spChg>
        <pc:grpChg chg="add mod">
          <ac:chgData name="윤 수영" userId="deac009c693c3a85" providerId="LiveId" clId="{DB99D963-743F-41E4-8F60-925106ED8859}" dt="2023-12-07T08:50:35.976" v="7583" actId="1035"/>
          <ac:grpSpMkLst>
            <pc:docMk/>
            <pc:sldMk cId="3136758177" sldId="350"/>
            <ac:grpSpMk id="14" creationId="{AD228C5B-E8DC-4208-8B2E-0610E4A281CA}"/>
          </ac:grpSpMkLst>
        </pc:grpChg>
        <pc:grpChg chg="del">
          <ac:chgData name="윤 수영" userId="deac009c693c3a85" providerId="LiveId" clId="{DB99D963-743F-41E4-8F60-925106ED8859}" dt="2023-12-07T08:33:10.734" v="6390" actId="478"/>
          <ac:grpSpMkLst>
            <pc:docMk/>
            <pc:sldMk cId="3136758177" sldId="350"/>
            <ac:grpSpMk id="21" creationId="{0B2A3FF2-4B1D-4809-9745-A2E4F5A04EF0}"/>
          </ac:grpSpMkLst>
        </pc:grpChg>
        <pc:picChg chg="add del">
          <ac:chgData name="윤 수영" userId="deac009c693c3a85" providerId="LiveId" clId="{DB99D963-743F-41E4-8F60-925106ED8859}" dt="2023-12-07T08:33:43.978" v="6392" actId="478"/>
          <ac:picMkLst>
            <pc:docMk/>
            <pc:sldMk cId="3136758177" sldId="350"/>
            <ac:picMk id="6" creationId="{FC5C840B-EDE9-4C2D-9F80-F99DC954C07E}"/>
          </ac:picMkLst>
        </pc:picChg>
        <pc:picChg chg="add mod">
          <ac:chgData name="윤 수영" userId="deac009c693c3a85" providerId="LiveId" clId="{DB99D963-743F-41E4-8F60-925106ED8859}" dt="2023-12-07T08:45:56.731" v="6608" actId="164"/>
          <ac:picMkLst>
            <pc:docMk/>
            <pc:sldMk cId="3136758177" sldId="350"/>
            <ac:picMk id="13" creationId="{8F96F682-0E75-4FFE-B3A1-4D3B47AFF5BA}"/>
          </ac:picMkLst>
        </pc:picChg>
      </pc:sldChg>
      <pc:sldChg chg="addSp delSp modSp add del mod ord">
        <pc:chgData name="윤 수영" userId="deac009c693c3a85" providerId="LiveId" clId="{DB99D963-743F-41E4-8F60-925106ED8859}" dt="2023-12-07T13:05:19.633" v="11354" actId="47"/>
        <pc:sldMkLst>
          <pc:docMk/>
          <pc:sldMk cId="3711762135" sldId="351"/>
        </pc:sldMkLst>
        <pc:spChg chg="add mod">
          <ac:chgData name="윤 수영" userId="deac009c693c3a85" providerId="LiveId" clId="{DB99D963-743F-41E4-8F60-925106ED8859}" dt="2023-12-07T09:03:52.509" v="8716" actId="1076"/>
          <ac:spMkLst>
            <pc:docMk/>
            <pc:sldMk cId="3711762135" sldId="351"/>
            <ac:spMk id="8" creationId="{C16BD892-3636-4DA6-987A-3C0A04A70184}"/>
          </ac:spMkLst>
        </pc:spChg>
        <pc:spChg chg="add mod">
          <ac:chgData name="윤 수영" userId="deac009c693c3a85" providerId="LiveId" clId="{DB99D963-743F-41E4-8F60-925106ED8859}" dt="2023-12-07T09:04:11.643" v="8721" actId="1076"/>
          <ac:spMkLst>
            <pc:docMk/>
            <pc:sldMk cId="3711762135" sldId="351"/>
            <ac:spMk id="9" creationId="{059342C4-4C44-49C1-84B2-7F18AC288F8B}"/>
          </ac:spMkLst>
        </pc:spChg>
        <pc:spChg chg="mod">
          <ac:chgData name="윤 수영" userId="deac009c693c3a85" providerId="LiveId" clId="{DB99D963-743F-41E4-8F60-925106ED8859}" dt="2023-12-07T09:02:33.111" v="8709" actId="20577"/>
          <ac:spMkLst>
            <pc:docMk/>
            <pc:sldMk cId="3711762135" sldId="351"/>
            <ac:spMk id="13" creationId="{B2C2A2BD-7BD2-47C1-A2F1-8284165C3BA0}"/>
          </ac:spMkLst>
        </pc:spChg>
        <pc:spChg chg="add del mod">
          <ac:chgData name="윤 수영" userId="deac009c693c3a85" providerId="LiveId" clId="{DB99D963-743F-41E4-8F60-925106ED8859}" dt="2023-12-07T09:07:13.665" v="8753"/>
          <ac:spMkLst>
            <pc:docMk/>
            <pc:sldMk cId="3711762135" sldId="351"/>
            <ac:spMk id="22" creationId="{AABA64C0-04DE-47F3-AECC-434D03E5B863}"/>
          </ac:spMkLst>
        </pc:spChg>
        <pc:picChg chg="add mod">
          <ac:chgData name="윤 수영" userId="deac009c693c3a85" providerId="LiveId" clId="{DB99D963-743F-41E4-8F60-925106ED8859}" dt="2023-12-07T09:04:09.433" v="8720" actId="14100"/>
          <ac:picMkLst>
            <pc:docMk/>
            <pc:sldMk cId="3711762135" sldId="351"/>
            <ac:picMk id="4" creationId="{4355DF87-2B82-460A-97A4-4CA213F5278E}"/>
          </ac:picMkLst>
        </pc:picChg>
        <pc:picChg chg="add del mod">
          <ac:chgData name="윤 수영" userId="deac009c693c3a85" providerId="LiveId" clId="{DB99D963-743F-41E4-8F60-925106ED8859}" dt="2023-12-07T09:26:20.797" v="8758" actId="478"/>
          <ac:picMkLst>
            <pc:docMk/>
            <pc:sldMk cId="3711762135" sldId="351"/>
            <ac:picMk id="7" creationId="{8D739FA5-7193-4BEC-A947-DFB976F36C91}"/>
          </ac:picMkLst>
        </pc:picChg>
        <pc:picChg chg="add del mod">
          <ac:chgData name="윤 수영" userId="deac009c693c3a85" providerId="LiveId" clId="{DB99D963-743F-41E4-8F60-925106ED8859}" dt="2023-12-07T09:05:03.348" v="8731" actId="22"/>
          <ac:picMkLst>
            <pc:docMk/>
            <pc:sldMk cId="3711762135" sldId="351"/>
            <ac:picMk id="11" creationId="{678BCBB3-A303-410C-AB02-1BF3BC69F82A}"/>
          </ac:picMkLst>
        </pc:picChg>
        <pc:picChg chg="del">
          <ac:chgData name="윤 수영" userId="deac009c693c3a85" providerId="LiveId" clId="{DB99D963-743F-41E4-8F60-925106ED8859}" dt="2023-12-07T09:01:45.228" v="8616" actId="478"/>
          <ac:picMkLst>
            <pc:docMk/>
            <pc:sldMk cId="3711762135" sldId="351"/>
            <ac:picMk id="12" creationId="{103DD10E-AF74-40C0-8D76-14129BD4F7F5}"/>
          </ac:picMkLst>
        </pc:picChg>
        <pc:picChg chg="add del mod">
          <ac:chgData name="윤 수영" userId="deac009c693c3a85" providerId="LiveId" clId="{DB99D963-743F-41E4-8F60-925106ED8859}" dt="2023-12-07T09:26:22.045" v="8760" actId="478"/>
          <ac:picMkLst>
            <pc:docMk/>
            <pc:sldMk cId="3711762135" sldId="351"/>
            <ac:picMk id="15" creationId="{5DFB64EE-02A6-4DEB-B393-B349D7006445}"/>
          </ac:picMkLst>
        </pc:picChg>
        <pc:picChg chg="add del mod">
          <ac:chgData name="윤 수영" userId="deac009c693c3a85" providerId="LiveId" clId="{DB99D963-743F-41E4-8F60-925106ED8859}" dt="2023-12-07T09:26:21.494" v="8759" actId="478"/>
          <ac:picMkLst>
            <pc:docMk/>
            <pc:sldMk cId="3711762135" sldId="351"/>
            <ac:picMk id="17" creationId="{1B46EAD9-79BB-4FEF-93D3-DCBEC6661833}"/>
          </ac:picMkLst>
        </pc:picChg>
        <pc:picChg chg="add del mod">
          <ac:chgData name="윤 수영" userId="deac009c693c3a85" providerId="LiveId" clId="{DB99D963-743F-41E4-8F60-925106ED8859}" dt="2023-12-07T09:18:55.877" v="8754" actId="478"/>
          <ac:picMkLst>
            <pc:docMk/>
            <pc:sldMk cId="3711762135" sldId="351"/>
            <ac:picMk id="19" creationId="{D5C69D30-B23C-4955-AF06-9FBAD0C26402}"/>
          </ac:picMkLst>
        </pc:picChg>
        <pc:picChg chg="add del mod">
          <ac:chgData name="윤 수영" userId="deac009c693c3a85" providerId="LiveId" clId="{DB99D963-743F-41E4-8F60-925106ED8859}" dt="2023-12-07T09:26:23.046" v="8762" actId="478"/>
          <ac:picMkLst>
            <pc:docMk/>
            <pc:sldMk cId="3711762135" sldId="351"/>
            <ac:picMk id="21" creationId="{1CAF2EF8-DCF5-49E0-9754-0217224D965D}"/>
          </ac:picMkLst>
        </pc:picChg>
        <pc:picChg chg="add del mod">
          <ac:chgData name="윤 수영" userId="deac009c693c3a85" providerId="LiveId" clId="{DB99D963-743F-41E4-8F60-925106ED8859}" dt="2023-12-07T09:26:22.529" v="8761" actId="478"/>
          <ac:picMkLst>
            <pc:docMk/>
            <pc:sldMk cId="3711762135" sldId="351"/>
            <ac:picMk id="24" creationId="{F5E9D09B-053E-4C1B-8E2A-BB29D186CFCD}"/>
          </ac:picMkLst>
        </pc:picChg>
        <pc:picChg chg="add mod">
          <ac:chgData name="윤 수영" userId="deac009c693c3a85" providerId="LiveId" clId="{DB99D963-743F-41E4-8F60-925106ED8859}" dt="2023-12-07T09:26:26.420" v="8764" actId="1076"/>
          <ac:picMkLst>
            <pc:docMk/>
            <pc:sldMk cId="3711762135" sldId="351"/>
            <ac:picMk id="26" creationId="{3E32FE7A-EE48-40D3-9F61-750BEAA6DB58}"/>
          </ac:picMkLst>
        </pc:picChg>
        <pc:picChg chg="add mod">
          <ac:chgData name="윤 수영" userId="deac009c693c3a85" providerId="LiveId" clId="{DB99D963-743F-41E4-8F60-925106ED8859}" dt="2023-12-07T09:26:42.469" v="8766" actId="1076"/>
          <ac:picMkLst>
            <pc:docMk/>
            <pc:sldMk cId="3711762135" sldId="351"/>
            <ac:picMk id="28" creationId="{1B4CECA8-4BB5-4AF5-8F2B-E0FC333C64D7}"/>
          </ac:picMkLst>
        </pc:picChg>
        <pc:picChg chg="add mod">
          <ac:chgData name="윤 수영" userId="deac009c693c3a85" providerId="LiveId" clId="{DB99D963-743F-41E4-8F60-925106ED8859}" dt="2023-12-07T09:27:08.270" v="8768" actId="1076"/>
          <ac:picMkLst>
            <pc:docMk/>
            <pc:sldMk cId="3711762135" sldId="351"/>
            <ac:picMk id="30" creationId="{5FB3B441-AC75-4D81-9D38-404A72B075EC}"/>
          </ac:picMkLst>
        </pc:picChg>
        <pc:picChg chg="add mod">
          <ac:chgData name="윤 수영" userId="deac009c693c3a85" providerId="LiveId" clId="{DB99D963-743F-41E4-8F60-925106ED8859}" dt="2023-12-07T09:27:51.564" v="8773" actId="1076"/>
          <ac:picMkLst>
            <pc:docMk/>
            <pc:sldMk cId="3711762135" sldId="351"/>
            <ac:picMk id="32" creationId="{9700FF15-5DF2-42C3-A6D6-9D2BEC212760}"/>
          </ac:picMkLst>
        </pc:picChg>
        <pc:picChg chg="add mod">
          <ac:chgData name="윤 수영" userId="deac009c693c3a85" providerId="LiveId" clId="{DB99D963-743F-41E4-8F60-925106ED8859}" dt="2023-12-07T09:27:52.930" v="8774" actId="1076"/>
          <ac:picMkLst>
            <pc:docMk/>
            <pc:sldMk cId="3711762135" sldId="351"/>
            <ac:picMk id="34" creationId="{3D054903-D304-425F-B628-B326587E67B8}"/>
          </ac:picMkLst>
        </pc:picChg>
      </pc:sldChg>
      <pc:sldChg chg="addSp delSp modSp add mod">
        <pc:chgData name="윤 수영" userId="deac009c693c3a85" providerId="LiveId" clId="{DB99D963-743F-41E4-8F60-925106ED8859}" dt="2023-12-14T07:54:31.955" v="15996" actId="403"/>
        <pc:sldMkLst>
          <pc:docMk/>
          <pc:sldMk cId="177430972" sldId="352"/>
        </pc:sldMkLst>
        <pc:spChg chg="mod">
          <ac:chgData name="윤 수영" userId="deac009c693c3a85" providerId="LiveId" clId="{DB99D963-743F-41E4-8F60-925106ED8859}" dt="2023-12-07T12:35:03.051" v="8852" actId="207"/>
          <ac:spMkLst>
            <pc:docMk/>
            <pc:sldMk cId="177430972" sldId="352"/>
            <ac:spMk id="2" creationId="{00000000-0000-0000-0000-000000000000}"/>
          </ac:spMkLst>
        </pc:spChg>
        <pc:spChg chg="mod">
          <ac:chgData name="윤 수영" userId="deac009c693c3a85" providerId="LiveId" clId="{DB99D963-743F-41E4-8F60-925106ED8859}" dt="2023-12-07T12:55:37.141" v="11230" actId="1036"/>
          <ac:spMkLst>
            <pc:docMk/>
            <pc:sldMk cId="177430972" sldId="352"/>
            <ac:spMk id="9" creationId="{7EE87F12-2316-44A4-9B4E-CD220BA5EB0C}"/>
          </ac:spMkLst>
        </pc:spChg>
        <pc:spChg chg="mod">
          <ac:chgData name="윤 수영" userId="deac009c693c3a85" providerId="LiveId" clId="{DB99D963-743F-41E4-8F60-925106ED8859}" dt="2023-12-07T12:55:37.141" v="11230" actId="1036"/>
          <ac:spMkLst>
            <pc:docMk/>
            <pc:sldMk cId="177430972" sldId="352"/>
            <ac:spMk id="10" creationId="{7C41CAAA-E3B1-46F8-A245-32990E91809D}"/>
          </ac:spMkLst>
        </pc:spChg>
        <pc:spChg chg="mod">
          <ac:chgData name="윤 수영" userId="deac009c693c3a85" providerId="LiveId" clId="{DB99D963-743F-41E4-8F60-925106ED8859}" dt="2023-12-14T07:54:31.955" v="15996" actId="403"/>
          <ac:spMkLst>
            <pc:docMk/>
            <pc:sldMk cId="177430972" sldId="352"/>
            <ac:spMk id="15" creationId="{70BE4E30-A9A9-4CA7-B073-9EBF09012F4B}"/>
          </ac:spMkLst>
        </pc:spChg>
        <pc:spChg chg="del">
          <ac:chgData name="윤 수영" userId="deac009c693c3a85" providerId="LiveId" clId="{DB99D963-743F-41E4-8F60-925106ED8859}" dt="2023-12-07T12:33:20.108" v="8801" actId="478"/>
          <ac:spMkLst>
            <pc:docMk/>
            <pc:sldMk cId="177430972" sldId="352"/>
            <ac:spMk id="16" creationId="{1EEEFB9B-B37C-4393-9575-741521EA865A}"/>
          </ac:spMkLst>
        </pc:spChg>
        <pc:spChg chg="del">
          <ac:chgData name="윤 수영" userId="deac009c693c3a85" providerId="LiveId" clId="{DB99D963-743F-41E4-8F60-925106ED8859}" dt="2023-12-07T12:34:06.871" v="8804" actId="478"/>
          <ac:spMkLst>
            <pc:docMk/>
            <pc:sldMk cId="177430972" sldId="352"/>
            <ac:spMk id="18" creationId="{01A961A2-A370-4765-9458-994FFAB69E90}"/>
          </ac:spMkLst>
        </pc:spChg>
        <pc:picChg chg="add del mod">
          <ac:chgData name="윤 수영" userId="deac009c693c3a85" providerId="LiveId" clId="{DB99D963-743F-41E4-8F60-925106ED8859}" dt="2023-12-07T12:37:42.105" v="9239" actId="478"/>
          <ac:picMkLst>
            <pc:docMk/>
            <pc:sldMk cId="177430972" sldId="352"/>
            <ac:picMk id="4" creationId="{AE0D19F7-3DE9-4C31-B68C-B211B2A64C59}"/>
          </ac:picMkLst>
        </pc:picChg>
        <pc:picChg chg="add mod">
          <ac:chgData name="윤 수영" userId="deac009c693c3a85" providerId="LiveId" clId="{DB99D963-743F-41E4-8F60-925106ED8859}" dt="2023-12-07T12:55:37.141" v="11230" actId="1036"/>
          <ac:picMkLst>
            <pc:docMk/>
            <pc:sldMk cId="177430972" sldId="352"/>
            <ac:picMk id="6" creationId="{2309443F-7B42-426D-8052-613C96A969E1}"/>
          </ac:picMkLst>
        </pc:picChg>
        <pc:picChg chg="add mod">
          <ac:chgData name="윤 수영" userId="deac009c693c3a85" providerId="LiveId" clId="{DB99D963-743F-41E4-8F60-925106ED8859}" dt="2023-12-07T12:55:37.141" v="11230" actId="1036"/>
          <ac:picMkLst>
            <pc:docMk/>
            <pc:sldMk cId="177430972" sldId="352"/>
            <ac:picMk id="8" creationId="{28F86500-316B-4921-A053-68B035CFA880}"/>
          </ac:picMkLst>
        </pc:picChg>
        <pc:picChg chg="del">
          <ac:chgData name="윤 수영" userId="deac009c693c3a85" providerId="LiveId" clId="{DB99D963-743F-41E4-8F60-925106ED8859}" dt="2023-12-07T12:34:02.096" v="8802" actId="478"/>
          <ac:picMkLst>
            <pc:docMk/>
            <pc:sldMk cId="177430972" sldId="352"/>
            <ac:picMk id="12" creationId="{22E92623-4B42-4E87-88F9-E3AD321E9D2D}"/>
          </ac:picMkLst>
        </pc:picChg>
        <pc:picChg chg="del">
          <ac:chgData name="윤 수영" userId="deac009c693c3a85" providerId="LiveId" clId="{DB99D963-743F-41E4-8F60-925106ED8859}" dt="2023-12-07T12:34:04.517" v="8803" actId="478"/>
          <ac:picMkLst>
            <pc:docMk/>
            <pc:sldMk cId="177430972" sldId="352"/>
            <ac:picMk id="14" creationId="{6F97D32C-70EF-4344-9837-758E224AAAD5}"/>
          </ac:picMkLst>
        </pc:picChg>
      </pc:sldChg>
      <pc:sldChg chg="addSp delSp modSp add mod ord">
        <pc:chgData name="윤 수영" userId="deac009c693c3a85" providerId="LiveId" clId="{DB99D963-743F-41E4-8F60-925106ED8859}" dt="2023-12-08T06:12:45.879" v="13840" actId="113"/>
        <pc:sldMkLst>
          <pc:docMk/>
          <pc:sldMk cId="2257747991" sldId="353"/>
        </pc:sldMkLst>
        <pc:spChg chg="mod">
          <ac:chgData name="윤 수영" userId="deac009c693c3a85" providerId="LiveId" clId="{DB99D963-743F-41E4-8F60-925106ED8859}" dt="2023-12-08T05:57:27.425" v="12437" actId="207"/>
          <ac:spMkLst>
            <pc:docMk/>
            <pc:sldMk cId="2257747991" sldId="353"/>
            <ac:spMk id="8" creationId="{00000000-0000-0000-0000-000000000000}"/>
          </ac:spMkLst>
        </pc:spChg>
        <pc:spChg chg="mod">
          <ac:chgData name="윤 수영" userId="deac009c693c3a85" providerId="LiveId" clId="{DB99D963-743F-41E4-8F60-925106ED8859}" dt="2023-12-08T06:12:42.021" v="13839" actId="113"/>
          <ac:spMkLst>
            <pc:docMk/>
            <pc:sldMk cId="2257747991" sldId="353"/>
            <ac:spMk id="11" creationId="{B0BBDCA8-8B30-495F-AD09-D12CB835FEFB}"/>
          </ac:spMkLst>
        </pc:spChg>
        <pc:spChg chg="add mod">
          <ac:chgData name="윤 수영" userId="deac009c693c3a85" providerId="LiveId" clId="{DB99D963-743F-41E4-8F60-925106ED8859}" dt="2023-12-08T05:58:49.295" v="12639" actId="164"/>
          <ac:spMkLst>
            <pc:docMk/>
            <pc:sldMk cId="2257747991" sldId="353"/>
            <ac:spMk id="17" creationId="{462E7CC1-CA0E-44DD-B836-5BBEF90EDAF2}"/>
          </ac:spMkLst>
        </pc:spChg>
        <pc:spChg chg="add mod">
          <ac:chgData name="윤 수영" userId="deac009c693c3a85" providerId="LiveId" clId="{DB99D963-743F-41E4-8F60-925106ED8859}" dt="2023-12-08T06:12:45.879" v="13840" actId="113"/>
          <ac:spMkLst>
            <pc:docMk/>
            <pc:sldMk cId="2257747991" sldId="353"/>
            <ac:spMk id="18" creationId="{68F807F6-CD99-4DAA-ADAA-087D0C8FDCA6}"/>
          </ac:spMkLst>
        </pc:spChg>
        <pc:grpChg chg="add mod">
          <ac:chgData name="윤 수영" userId="deac009c693c3a85" providerId="LiveId" clId="{DB99D963-743F-41E4-8F60-925106ED8859}" dt="2023-12-08T05:58:52.149" v="12658" actId="1036"/>
          <ac:grpSpMkLst>
            <pc:docMk/>
            <pc:sldMk cId="2257747991" sldId="353"/>
            <ac:grpSpMk id="19" creationId="{EFDD904A-0C41-48ED-B3A9-B3876848081E}"/>
          </ac:grpSpMkLst>
        </pc:grpChg>
        <pc:picChg chg="add del mod">
          <ac:chgData name="윤 수영" userId="deac009c693c3a85" providerId="LiveId" clId="{DB99D963-743F-41E4-8F60-925106ED8859}" dt="2023-12-08T05:48:58.203" v="11415" actId="478"/>
          <ac:picMkLst>
            <pc:docMk/>
            <pc:sldMk cId="2257747991" sldId="353"/>
            <ac:picMk id="6" creationId="{E58D96BB-4047-4088-A48F-2969F2BB7D90}"/>
          </ac:picMkLst>
        </pc:picChg>
        <pc:picChg chg="add del mod">
          <ac:chgData name="윤 수영" userId="deac009c693c3a85" providerId="LiveId" clId="{DB99D963-743F-41E4-8F60-925106ED8859}" dt="2023-12-08T05:50:06.604" v="11426" actId="478"/>
          <ac:picMkLst>
            <pc:docMk/>
            <pc:sldMk cId="2257747991" sldId="353"/>
            <ac:picMk id="13" creationId="{A5B0C678-CA5A-427C-BA85-5C51B5ECA1B4}"/>
          </ac:picMkLst>
        </pc:picChg>
        <pc:picChg chg="add del mod">
          <ac:chgData name="윤 수영" userId="deac009c693c3a85" providerId="LiveId" clId="{DB99D963-743F-41E4-8F60-925106ED8859}" dt="2023-12-08T05:52:03.327" v="11634" actId="478"/>
          <ac:picMkLst>
            <pc:docMk/>
            <pc:sldMk cId="2257747991" sldId="353"/>
            <ac:picMk id="15" creationId="{A2A242C1-BC1C-4828-9C1B-7230D6E9359E}"/>
          </ac:picMkLst>
        </pc:picChg>
        <pc:picChg chg="add mod">
          <ac:chgData name="윤 수영" userId="deac009c693c3a85" providerId="LiveId" clId="{DB99D963-743F-41E4-8F60-925106ED8859}" dt="2023-12-08T05:58:49.295" v="12639" actId="164"/>
          <ac:picMkLst>
            <pc:docMk/>
            <pc:sldMk cId="2257747991" sldId="353"/>
            <ac:picMk id="16" creationId="{A644B554-BF5F-4ACC-9872-78D14841F720}"/>
          </ac:picMkLst>
        </pc:picChg>
      </pc:sldChg>
      <pc:sldChg chg="addSp delSp modSp add mod">
        <pc:chgData name="윤 수영" userId="deac009c693c3a85" providerId="LiveId" clId="{DB99D963-743F-41E4-8F60-925106ED8859}" dt="2023-12-08T06:21:13.051" v="14829" actId="1076"/>
        <pc:sldMkLst>
          <pc:docMk/>
          <pc:sldMk cId="1787345586" sldId="354"/>
        </pc:sldMkLst>
        <pc:spChg chg="del">
          <ac:chgData name="윤 수영" userId="deac009c693c3a85" providerId="LiveId" clId="{DB99D963-743F-41E4-8F60-925106ED8859}" dt="2023-12-08T06:17:28.754" v="14166" actId="478"/>
          <ac:spMkLst>
            <pc:docMk/>
            <pc:sldMk cId="1787345586" sldId="354"/>
            <ac:spMk id="4" creationId="{00000000-0000-0000-0000-000000000000}"/>
          </ac:spMkLst>
        </pc:spChg>
        <pc:spChg chg="del">
          <ac:chgData name="윤 수영" userId="deac009c693c3a85" providerId="LiveId" clId="{DB99D963-743F-41E4-8F60-925106ED8859}" dt="2023-12-08T06:17:30.791" v="14167" actId="478"/>
          <ac:spMkLst>
            <pc:docMk/>
            <pc:sldMk cId="1787345586" sldId="354"/>
            <ac:spMk id="5" creationId="{00000000-0000-0000-0000-000000000000}"/>
          </ac:spMkLst>
        </pc:spChg>
        <pc:spChg chg="mod">
          <ac:chgData name="윤 수영" userId="deac009c693c3a85" providerId="LiveId" clId="{DB99D963-743F-41E4-8F60-925106ED8859}" dt="2023-12-08T06:17:24.388" v="14165" actId="20577"/>
          <ac:spMkLst>
            <pc:docMk/>
            <pc:sldMk cId="1787345586" sldId="354"/>
            <ac:spMk id="11" creationId="{B0BBDCA8-8B30-495F-AD09-D12CB835FEFB}"/>
          </ac:spMkLst>
        </pc:spChg>
        <pc:spChg chg="mod">
          <ac:chgData name="윤 수영" userId="deac009c693c3a85" providerId="LiveId" clId="{DB99D963-743F-41E4-8F60-925106ED8859}" dt="2023-12-08T06:16:18.187" v="14143" actId="1036"/>
          <ac:spMkLst>
            <pc:docMk/>
            <pc:sldMk cId="1787345586" sldId="354"/>
            <ac:spMk id="18" creationId="{68F807F6-CD99-4DAA-ADAA-087D0C8FDCA6}"/>
          </ac:spMkLst>
        </pc:spChg>
        <pc:spChg chg="add del mod">
          <ac:chgData name="윤 수영" userId="deac009c693c3a85" providerId="LiveId" clId="{DB99D963-743F-41E4-8F60-925106ED8859}" dt="2023-12-08T06:16:30.230" v="14155" actId="478"/>
          <ac:spMkLst>
            <pc:docMk/>
            <pc:sldMk cId="1787345586" sldId="354"/>
            <ac:spMk id="20" creationId="{2A47E15B-C518-4846-BC45-EBB4D2F1AE48}"/>
          </ac:spMkLst>
        </pc:spChg>
        <pc:spChg chg="add mod">
          <ac:chgData name="윤 수영" userId="deac009c693c3a85" providerId="LiveId" clId="{DB99D963-743F-41E4-8F60-925106ED8859}" dt="2023-12-08T06:16:24.349" v="14145" actId="164"/>
          <ac:spMkLst>
            <pc:docMk/>
            <pc:sldMk cId="1787345586" sldId="354"/>
            <ac:spMk id="22" creationId="{1B715151-FF3E-4C7D-8A75-C7753A1F9D69}"/>
          </ac:spMkLst>
        </pc:spChg>
        <pc:spChg chg="add mod">
          <ac:chgData name="윤 수영" userId="deac009c693c3a85" providerId="LiveId" clId="{DB99D963-743F-41E4-8F60-925106ED8859}" dt="2023-12-08T06:21:13.051" v="14829" actId="1076"/>
          <ac:spMkLst>
            <pc:docMk/>
            <pc:sldMk cId="1787345586" sldId="354"/>
            <ac:spMk id="23" creationId="{6EE980B5-48AB-45A7-9CE4-3CF0676A92C5}"/>
          </ac:spMkLst>
        </pc:spChg>
        <pc:grpChg chg="add mod">
          <ac:chgData name="윤 수영" userId="deac009c693c3a85" providerId="LiveId" clId="{DB99D963-743F-41E4-8F60-925106ED8859}" dt="2023-12-08T06:16:32.210" v="14156" actId="1076"/>
          <ac:grpSpMkLst>
            <pc:docMk/>
            <pc:sldMk cId="1787345586" sldId="354"/>
            <ac:grpSpMk id="12" creationId="{F27BD626-A64F-4248-AEAD-6A520271A499}"/>
          </ac:grpSpMkLst>
        </pc:grpChg>
        <pc:grpChg chg="del">
          <ac:chgData name="윤 수영" userId="deac009c693c3a85" providerId="LiveId" clId="{DB99D963-743F-41E4-8F60-925106ED8859}" dt="2023-12-08T06:10:41.270" v="13749" actId="478"/>
          <ac:grpSpMkLst>
            <pc:docMk/>
            <pc:sldMk cId="1787345586" sldId="354"/>
            <ac:grpSpMk id="19" creationId="{EFDD904A-0C41-48ED-B3A9-B3876848081E}"/>
          </ac:grpSpMkLst>
        </pc:grpChg>
        <pc:picChg chg="add del mod">
          <ac:chgData name="윤 수영" userId="deac009c693c3a85" providerId="LiveId" clId="{DB99D963-743F-41E4-8F60-925106ED8859}" dt="2023-12-08T06:16:28.006" v="14154" actId="478"/>
          <ac:picMkLst>
            <pc:docMk/>
            <pc:sldMk cId="1787345586" sldId="354"/>
            <ac:picMk id="6" creationId="{99DF06B5-00DC-4E23-A127-2A744DE9BA61}"/>
          </ac:picMkLst>
        </pc:picChg>
        <pc:picChg chg="add mod">
          <ac:chgData name="윤 수영" userId="deac009c693c3a85" providerId="LiveId" clId="{DB99D963-743F-41E4-8F60-925106ED8859}" dt="2023-12-08T06:16:24.349" v="14145" actId="164"/>
          <ac:picMkLst>
            <pc:docMk/>
            <pc:sldMk cId="1787345586" sldId="354"/>
            <ac:picMk id="21" creationId="{4152C4CB-2537-4F18-92B4-F3D6FD54C7C1}"/>
          </ac:picMkLst>
        </pc:picChg>
      </pc:sldChg>
      <pc:sldChg chg="addSp delSp modSp add mod ord">
        <pc:chgData name="윤 수영" userId="deac009c693c3a85" providerId="LiveId" clId="{DB99D963-743F-41E4-8F60-925106ED8859}" dt="2023-12-08T06:15:08.482" v="13983" actId="1076"/>
        <pc:sldMkLst>
          <pc:docMk/>
          <pc:sldMk cId="2835609086" sldId="355"/>
        </pc:sldMkLst>
        <pc:spChg chg="del">
          <ac:chgData name="윤 수영" userId="deac009c693c3a85" providerId="LiveId" clId="{DB99D963-743F-41E4-8F60-925106ED8859}" dt="2023-12-08T06:08:40.839" v="13317" actId="478"/>
          <ac:spMkLst>
            <pc:docMk/>
            <pc:sldMk cId="2835609086" sldId="355"/>
            <ac:spMk id="4" creationId="{00000000-0000-0000-0000-000000000000}"/>
          </ac:spMkLst>
        </pc:spChg>
        <pc:spChg chg="del">
          <ac:chgData name="윤 수영" userId="deac009c693c3a85" providerId="LiveId" clId="{DB99D963-743F-41E4-8F60-925106ED8859}" dt="2023-12-08T06:08:43.034" v="13318" actId="478"/>
          <ac:spMkLst>
            <pc:docMk/>
            <pc:sldMk cId="2835609086" sldId="355"/>
            <ac:spMk id="5" creationId="{00000000-0000-0000-0000-000000000000}"/>
          </ac:spMkLst>
        </pc:spChg>
        <pc:spChg chg="mod">
          <ac:chgData name="윤 수영" userId="deac009c693c3a85" providerId="LiveId" clId="{DB99D963-743F-41E4-8F60-925106ED8859}" dt="2023-12-08T06:12:52.199" v="13841" actId="113"/>
          <ac:spMkLst>
            <pc:docMk/>
            <pc:sldMk cId="2835609086" sldId="355"/>
            <ac:spMk id="11" creationId="{B0BBDCA8-8B30-495F-AD09-D12CB835FEFB}"/>
          </ac:spMkLst>
        </pc:spChg>
        <pc:spChg chg="del">
          <ac:chgData name="윤 수영" userId="deac009c693c3a85" providerId="LiveId" clId="{DB99D963-743F-41E4-8F60-925106ED8859}" dt="2023-12-08T06:05:39.191" v="13213" actId="478"/>
          <ac:spMkLst>
            <pc:docMk/>
            <pc:sldMk cId="2835609086" sldId="355"/>
            <ac:spMk id="18" creationId="{68F807F6-CD99-4DAA-ADAA-087D0C8FDCA6}"/>
          </ac:spMkLst>
        </pc:spChg>
        <pc:spChg chg="add mod">
          <ac:chgData name="윤 수영" userId="deac009c693c3a85" providerId="LiveId" clId="{DB99D963-743F-41E4-8F60-925106ED8859}" dt="2023-12-08T06:13:36.393" v="13877" actId="1035"/>
          <ac:spMkLst>
            <pc:docMk/>
            <pc:sldMk cId="2835609086" sldId="355"/>
            <ac:spMk id="22" creationId="{40904409-B110-43A4-BA05-1DE04B2CF3A9}"/>
          </ac:spMkLst>
        </pc:spChg>
        <pc:spChg chg="add mod">
          <ac:chgData name="윤 수영" userId="deac009c693c3a85" providerId="LiveId" clId="{DB99D963-743F-41E4-8F60-925106ED8859}" dt="2023-12-08T06:13:36.393" v="13877" actId="1035"/>
          <ac:spMkLst>
            <pc:docMk/>
            <pc:sldMk cId="2835609086" sldId="355"/>
            <ac:spMk id="23" creationId="{DA58DA49-3EDA-4C2F-AE12-5C8C628758C9}"/>
          </ac:spMkLst>
        </pc:spChg>
        <pc:spChg chg="add mod">
          <ac:chgData name="윤 수영" userId="deac009c693c3a85" providerId="LiveId" clId="{DB99D963-743F-41E4-8F60-925106ED8859}" dt="2023-12-08T06:13:36.393" v="13877" actId="1035"/>
          <ac:spMkLst>
            <pc:docMk/>
            <pc:sldMk cId="2835609086" sldId="355"/>
            <ac:spMk id="24" creationId="{B5D00856-E2C6-42AA-998B-31D7AC9717E4}"/>
          </ac:spMkLst>
        </pc:spChg>
        <pc:spChg chg="add mod">
          <ac:chgData name="윤 수영" userId="deac009c693c3a85" providerId="LiveId" clId="{DB99D963-743F-41E4-8F60-925106ED8859}" dt="2023-12-08T06:13:36.393" v="13877" actId="1035"/>
          <ac:spMkLst>
            <pc:docMk/>
            <pc:sldMk cId="2835609086" sldId="355"/>
            <ac:spMk id="25" creationId="{611769A4-8F19-4E98-8A74-B52AA7CDAA81}"/>
          </ac:spMkLst>
        </pc:spChg>
        <pc:spChg chg="add del mod">
          <ac:chgData name="윤 수영" userId="deac009c693c3a85" providerId="LiveId" clId="{DB99D963-743F-41E4-8F60-925106ED8859}" dt="2023-12-08T06:09:09.474" v="13368" actId="478"/>
          <ac:spMkLst>
            <pc:docMk/>
            <pc:sldMk cId="2835609086" sldId="355"/>
            <ac:spMk id="26" creationId="{5AE214E2-9B60-4965-9211-321F6A3CECC1}"/>
          </ac:spMkLst>
        </pc:spChg>
        <pc:spChg chg="add mod">
          <ac:chgData name="윤 수영" userId="deac009c693c3a85" providerId="LiveId" clId="{DB99D963-743F-41E4-8F60-925106ED8859}" dt="2023-12-08T06:13:46.948" v="13879" actId="1076"/>
          <ac:spMkLst>
            <pc:docMk/>
            <pc:sldMk cId="2835609086" sldId="355"/>
            <ac:spMk id="27" creationId="{E0D6457F-2985-42D6-82DC-E18BFDCD912F}"/>
          </ac:spMkLst>
        </pc:spChg>
        <pc:spChg chg="add mod">
          <ac:chgData name="윤 수영" userId="deac009c693c3a85" providerId="LiveId" clId="{DB99D963-743F-41E4-8F60-925106ED8859}" dt="2023-12-08T06:13:51.882" v="13881" actId="1076"/>
          <ac:spMkLst>
            <pc:docMk/>
            <pc:sldMk cId="2835609086" sldId="355"/>
            <ac:spMk id="28" creationId="{C91ECDF6-E915-4053-A93E-986AE307ED28}"/>
          </ac:spMkLst>
        </pc:spChg>
        <pc:spChg chg="add mod">
          <ac:chgData name="윤 수영" userId="deac009c693c3a85" providerId="LiveId" clId="{DB99D963-743F-41E4-8F60-925106ED8859}" dt="2023-12-08T06:14:04.820" v="13885" actId="1076"/>
          <ac:spMkLst>
            <pc:docMk/>
            <pc:sldMk cId="2835609086" sldId="355"/>
            <ac:spMk id="29" creationId="{BBC591D8-4DB8-48FE-86AF-B4CF8567A36D}"/>
          </ac:spMkLst>
        </pc:spChg>
        <pc:spChg chg="add mod">
          <ac:chgData name="윤 수영" userId="deac009c693c3a85" providerId="LiveId" clId="{DB99D963-743F-41E4-8F60-925106ED8859}" dt="2023-12-08T06:14:14.880" v="13888" actId="1076"/>
          <ac:spMkLst>
            <pc:docMk/>
            <pc:sldMk cId="2835609086" sldId="355"/>
            <ac:spMk id="30" creationId="{82511C14-49BE-4A0C-839F-93EB2F5481AF}"/>
          </ac:spMkLst>
        </pc:spChg>
        <pc:spChg chg="add mod">
          <ac:chgData name="윤 수영" userId="deac009c693c3a85" providerId="LiveId" clId="{DB99D963-743F-41E4-8F60-925106ED8859}" dt="2023-12-08T06:15:08.482" v="13983" actId="1076"/>
          <ac:spMkLst>
            <pc:docMk/>
            <pc:sldMk cId="2835609086" sldId="355"/>
            <ac:spMk id="31" creationId="{2E406AA2-C8E2-4934-BC00-57C63DCA40E6}"/>
          </ac:spMkLst>
        </pc:spChg>
        <pc:grpChg chg="del">
          <ac:chgData name="윤 수영" userId="deac009c693c3a85" providerId="LiveId" clId="{DB99D963-743F-41E4-8F60-925106ED8859}" dt="2023-12-08T06:05:37.166" v="13212" actId="478"/>
          <ac:grpSpMkLst>
            <pc:docMk/>
            <pc:sldMk cId="2835609086" sldId="355"/>
            <ac:grpSpMk id="19" creationId="{EFDD904A-0C41-48ED-B3A9-B3876848081E}"/>
          </ac:grpSpMkLst>
        </pc:grpChg>
        <pc:picChg chg="add mod">
          <ac:chgData name="윤 수영" userId="deac009c693c3a85" providerId="LiveId" clId="{DB99D963-743F-41E4-8F60-925106ED8859}" dt="2023-12-08T06:13:36.393" v="13877" actId="1035"/>
          <ac:picMkLst>
            <pc:docMk/>
            <pc:sldMk cId="2835609086" sldId="355"/>
            <ac:picMk id="6" creationId="{4584858B-9244-436C-9E1C-6610A478539C}"/>
          </ac:picMkLst>
        </pc:picChg>
        <pc:picChg chg="add mod">
          <ac:chgData name="윤 수영" userId="deac009c693c3a85" providerId="LiveId" clId="{DB99D963-743F-41E4-8F60-925106ED8859}" dt="2023-12-08T06:13:36.393" v="13877" actId="1035"/>
          <ac:picMkLst>
            <pc:docMk/>
            <pc:sldMk cId="2835609086" sldId="355"/>
            <ac:picMk id="13" creationId="{6747DEA3-8FCB-4E72-9A79-A52F35F6FF3D}"/>
          </ac:picMkLst>
        </pc:picChg>
        <pc:picChg chg="add mod">
          <ac:chgData name="윤 수영" userId="deac009c693c3a85" providerId="LiveId" clId="{DB99D963-743F-41E4-8F60-925106ED8859}" dt="2023-12-08T06:14:07.327" v="13887" actId="1076"/>
          <ac:picMkLst>
            <pc:docMk/>
            <pc:sldMk cId="2835609086" sldId="355"/>
            <ac:picMk id="15" creationId="{76B29A8F-52C1-4857-8545-85DF2DA6A25C}"/>
          </ac:picMkLst>
        </pc:picChg>
        <pc:picChg chg="add mod">
          <ac:chgData name="윤 수영" userId="deac009c693c3a85" providerId="LiveId" clId="{DB99D963-743F-41E4-8F60-925106ED8859}" dt="2023-12-08T06:13:36.393" v="13877" actId="1035"/>
          <ac:picMkLst>
            <pc:docMk/>
            <pc:sldMk cId="2835609086" sldId="355"/>
            <ac:picMk id="21" creationId="{F10BFD07-2946-474C-B6C4-E68EE2D5D7EF}"/>
          </ac:picMkLst>
        </pc:picChg>
      </pc:sldChg>
      <pc:sldChg chg="addSp delSp modSp add mod">
        <pc:chgData name="윤 수영" userId="deac009c693c3a85" providerId="LiveId" clId="{DB99D963-743F-41E4-8F60-925106ED8859}" dt="2023-12-08T06:22:13.908" v="14838" actId="22"/>
        <pc:sldMkLst>
          <pc:docMk/>
          <pc:sldMk cId="1478719982" sldId="356"/>
        </pc:sldMkLst>
        <pc:spChg chg="mod">
          <ac:chgData name="윤 수영" userId="deac009c693c3a85" providerId="LiveId" clId="{DB99D963-743F-41E4-8F60-925106ED8859}" dt="2023-12-08T06:21:25.261" v="14836" actId="20577"/>
          <ac:spMkLst>
            <pc:docMk/>
            <pc:sldMk cId="1478719982" sldId="356"/>
            <ac:spMk id="2" creationId="{00000000-0000-0000-0000-000000000000}"/>
          </ac:spMkLst>
        </pc:spChg>
        <pc:spChg chg="del">
          <ac:chgData name="윤 수영" userId="deac009c693c3a85" providerId="LiveId" clId="{DB99D963-743F-41E4-8F60-925106ED8859}" dt="2023-12-08T06:21:27.109" v="14837" actId="478"/>
          <ac:spMkLst>
            <pc:docMk/>
            <pc:sldMk cId="1478719982" sldId="356"/>
            <ac:spMk id="7" creationId="{00000000-0000-0000-0000-000000000000}"/>
          </ac:spMkLst>
        </pc:spChg>
        <pc:spChg chg="del">
          <ac:chgData name="윤 수영" userId="deac009c693c3a85" providerId="LiveId" clId="{DB99D963-743F-41E4-8F60-925106ED8859}" dt="2023-12-08T06:21:27.109" v="14837" actId="478"/>
          <ac:spMkLst>
            <pc:docMk/>
            <pc:sldMk cId="1478719982" sldId="356"/>
            <ac:spMk id="8" creationId="{00000000-0000-0000-0000-000000000000}"/>
          </ac:spMkLst>
        </pc:spChg>
        <pc:spChg chg="del">
          <ac:chgData name="윤 수영" userId="deac009c693c3a85" providerId="LiveId" clId="{DB99D963-743F-41E4-8F60-925106ED8859}" dt="2023-12-08T06:21:27.109" v="14837" actId="478"/>
          <ac:spMkLst>
            <pc:docMk/>
            <pc:sldMk cId="1478719982" sldId="356"/>
            <ac:spMk id="9" creationId="{00000000-0000-0000-0000-000000000000}"/>
          </ac:spMkLst>
        </pc:spChg>
        <pc:spChg chg="del">
          <ac:chgData name="윤 수영" userId="deac009c693c3a85" providerId="LiveId" clId="{DB99D963-743F-41E4-8F60-925106ED8859}" dt="2023-12-08T06:21:27.109" v="14837" actId="478"/>
          <ac:spMkLst>
            <pc:docMk/>
            <pc:sldMk cId="1478719982" sldId="356"/>
            <ac:spMk id="10" creationId="{00000000-0000-0000-0000-000000000000}"/>
          </ac:spMkLst>
        </pc:spChg>
        <pc:spChg chg="del">
          <ac:chgData name="윤 수영" userId="deac009c693c3a85" providerId="LiveId" clId="{DB99D963-743F-41E4-8F60-925106ED8859}" dt="2023-12-08T06:21:27.109" v="14837" actId="478"/>
          <ac:spMkLst>
            <pc:docMk/>
            <pc:sldMk cId="1478719982" sldId="356"/>
            <ac:spMk id="11" creationId="{B0BBDCA8-8B30-495F-AD09-D12CB835FEFB}"/>
          </ac:spMkLst>
        </pc:spChg>
        <pc:spChg chg="del">
          <ac:chgData name="윤 수영" userId="deac009c693c3a85" providerId="LiveId" clId="{DB99D963-743F-41E4-8F60-925106ED8859}" dt="2023-12-08T06:21:27.109" v="14837" actId="478"/>
          <ac:spMkLst>
            <pc:docMk/>
            <pc:sldMk cId="1478719982" sldId="356"/>
            <ac:spMk id="18" creationId="{68F807F6-CD99-4DAA-ADAA-087D0C8FDCA6}"/>
          </ac:spMkLst>
        </pc:spChg>
        <pc:spChg chg="del">
          <ac:chgData name="윤 수영" userId="deac009c693c3a85" providerId="LiveId" clId="{DB99D963-743F-41E4-8F60-925106ED8859}" dt="2023-12-08T06:21:27.109" v="14837" actId="478"/>
          <ac:spMkLst>
            <pc:docMk/>
            <pc:sldMk cId="1478719982" sldId="356"/>
            <ac:spMk id="23" creationId="{6EE980B5-48AB-45A7-9CE4-3CF0676A92C5}"/>
          </ac:spMkLst>
        </pc:spChg>
        <pc:grpChg chg="del">
          <ac:chgData name="윤 수영" userId="deac009c693c3a85" providerId="LiveId" clId="{DB99D963-743F-41E4-8F60-925106ED8859}" dt="2023-12-08T06:21:27.109" v="14837" actId="478"/>
          <ac:grpSpMkLst>
            <pc:docMk/>
            <pc:sldMk cId="1478719982" sldId="356"/>
            <ac:grpSpMk id="12" creationId="{F27BD626-A64F-4248-AEAD-6A520271A499}"/>
          </ac:grpSpMkLst>
        </pc:grpChg>
        <pc:picChg chg="add">
          <ac:chgData name="윤 수영" userId="deac009c693c3a85" providerId="LiveId" clId="{DB99D963-743F-41E4-8F60-925106ED8859}" dt="2023-12-08T06:22:13.908" v="14838" actId="22"/>
          <ac:picMkLst>
            <pc:docMk/>
            <pc:sldMk cId="1478719982" sldId="356"/>
            <ac:picMk id="4" creationId="{A56FEA4B-0565-49D1-A07B-800F225B62CE}"/>
          </ac:picMkLst>
        </pc:picChg>
      </pc:sldChg>
      <pc:sldChg chg="addSp delSp modSp new mod">
        <pc:chgData name="윤 수영" userId="deac009c693c3a85" providerId="LiveId" clId="{DB99D963-743F-41E4-8F60-925106ED8859}" dt="2023-12-08T07:11:10.685" v="14881" actId="20577"/>
        <pc:sldMkLst>
          <pc:docMk/>
          <pc:sldMk cId="76886271" sldId="357"/>
        </pc:sldMkLst>
        <pc:spChg chg="mod">
          <ac:chgData name="윤 수영" userId="deac009c693c3a85" providerId="LiveId" clId="{DB99D963-743F-41E4-8F60-925106ED8859}" dt="2023-12-08T07:11:10.685" v="14881" actId="20577"/>
          <ac:spMkLst>
            <pc:docMk/>
            <pc:sldMk cId="76886271" sldId="357"/>
            <ac:spMk id="2" creationId="{5DB4DD8C-4C55-4A4A-B828-90A009E5970B}"/>
          </ac:spMkLst>
        </pc:spChg>
        <pc:spChg chg="del">
          <ac:chgData name="윤 수영" userId="deac009c693c3a85" providerId="LiveId" clId="{DB99D963-743F-41E4-8F60-925106ED8859}" dt="2023-12-08T06:48:13.731" v="14840"/>
          <ac:spMkLst>
            <pc:docMk/>
            <pc:sldMk cId="76886271" sldId="357"/>
            <ac:spMk id="3" creationId="{90ADF66F-76E2-494F-B036-D9416894F10B}"/>
          </ac:spMkLst>
        </pc:spChg>
        <pc:spChg chg="add mod">
          <ac:chgData name="윤 수영" userId="deac009c693c3a85" providerId="LiveId" clId="{DB99D963-743F-41E4-8F60-925106ED8859}" dt="2023-12-08T06:48:13.731" v="14840"/>
          <ac:spMkLst>
            <pc:docMk/>
            <pc:sldMk cId="76886271" sldId="357"/>
            <ac:spMk id="4" creationId="{19E4C16F-C4EC-415C-AF16-3C4E911B0688}"/>
          </ac:spMkLst>
        </pc:spChg>
        <pc:spChg chg="add del">
          <ac:chgData name="윤 수영" userId="deac009c693c3a85" providerId="LiveId" clId="{DB99D963-743F-41E4-8F60-925106ED8859}" dt="2023-12-08T06:48:16.721" v="14842" actId="478"/>
          <ac:spMkLst>
            <pc:docMk/>
            <pc:sldMk cId="76886271" sldId="357"/>
            <ac:spMk id="5" creationId="{032B9984-5D1B-4945-85F3-3CE8E725A556}"/>
          </ac:spMkLst>
        </pc:spChg>
        <pc:picChg chg="add mod">
          <ac:chgData name="윤 수영" userId="deac009c693c3a85" providerId="LiveId" clId="{DB99D963-743F-41E4-8F60-925106ED8859}" dt="2023-12-08T06:49:15.914" v="14845" actId="1076"/>
          <ac:picMkLst>
            <pc:docMk/>
            <pc:sldMk cId="76886271" sldId="357"/>
            <ac:picMk id="7" creationId="{33A2F1AE-1E40-4365-9688-0A14A45FA8FB}"/>
          </ac:picMkLst>
        </pc:picChg>
        <pc:picChg chg="add mod">
          <ac:chgData name="윤 수영" userId="deac009c693c3a85" providerId="LiveId" clId="{DB99D963-743F-41E4-8F60-925106ED8859}" dt="2023-12-08T06:49:19.415" v="14848" actId="1076"/>
          <ac:picMkLst>
            <pc:docMk/>
            <pc:sldMk cId="76886271" sldId="357"/>
            <ac:picMk id="9" creationId="{FAED918B-4328-4FC4-A2C9-518DAD34DD48}"/>
          </ac:picMkLst>
        </pc:picChg>
      </pc:sldChg>
      <pc:sldChg chg="addSp delSp modSp add mod">
        <pc:chgData name="윤 수영" userId="deac009c693c3a85" providerId="LiveId" clId="{DB99D963-743F-41E4-8F60-925106ED8859}" dt="2023-12-08T07:10:54.085" v="14857" actId="1076"/>
        <pc:sldMkLst>
          <pc:docMk/>
          <pc:sldMk cId="1067642236" sldId="358"/>
        </pc:sldMkLst>
        <pc:picChg chg="add mod">
          <ac:chgData name="윤 수영" userId="deac009c693c3a85" providerId="LiveId" clId="{DB99D963-743F-41E4-8F60-925106ED8859}" dt="2023-12-08T07:09:41.228" v="14853" actId="1076"/>
          <ac:picMkLst>
            <pc:docMk/>
            <pc:sldMk cId="1067642236" sldId="358"/>
            <ac:picMk id="5" creationId="{D8D7928C-00F7-4BCB-B45F-BF0D9664047E}"/>
          </ac:picMkLst>
        </pc:picChg>
        <pc:picChg chg="del">
          <ac:chgData name="윤 수영" userId="deac009c693c3a85" providerId="LiveId" clId="{DB99D963-743F-41E4-8F60-925106ED8859}" dt="2023-12-08T07:10:50.629" v="14854" actId="478"/>
          <ac:picMkLst>
            <pc:docMk/>
            <pc:sldMk cId="1067642236" sldId="358"/>
            <ac:picMk id="7" creationId="{33A2F1AE-1E40-4365-9688-0A14A45FA8FB}"/>
          </ac:picMkLst>
        </pc:picChg>
        <pc:picChg chg="add mod">
          <ac:chgData name="윤 수영" userId="deac009c693c3a85" providerId="LiveId" clId="{DB99D963-743F-41E4-8F60-925106ED8859}" dt="2023-12-08T07:10:54.085" v="14857" actId="1076"/>
          <ac:picMkLst>
            <pc:docMk/>
            <pc:sldMk cId="1067642236" sldId="358"/>
            <ac:picMk id="8" creationId="{9A257071-116A-407C-88E2-CD265B16C705}"/>
          </ac:picMkLst>
        </pc:picChg>
        <pc:picChg chg="del">
          <ac:chgData name="윤 수영" userId="deac009c693c3a85" providerId="LiveId" clId="{DB99D963-743F-41E4-8F60-925106ED8859}" dt="2023-12-08T07:09:37.318" v="14850" actId="478"/>
          <ac:picMkLst>
            <pc:docMk/>
            <pc:sldMk cId="1067642236" sldId="358"/>
            <ac:picMk id="9" creationId="{FAED918B-4328-4FC4-A2C9-518DAD34DD48}"/>
          </ac:picMkLst>
        </pc:picChg>
      </pc:sldChg>
      <pc:sldChg chg="addSp delSp modSp add mod">
        <pc:chgData name="윤 수영" userId="deac009c693c3a85" providerId="LiveId" clId="{DB99D963-743F-41E4-8F60-925106ED8859}" dt="2023-12-08T07:13:40.342" v="14892" actId="1076"/>
        <pc:sldMkLst>
          <pc:docMk/>
          <pc:sldMk cId="3829092024" sldId="359"/>
        </pc:sldMkLst>
        <pc:picChg chg="del">
          <ac:chgData name="윤 수영" userId="deac009c693c3a85" providerId="LiveId" clId="{DB99D963-743F-41E4-8F60-925106ED8859}" dt="2023-12-08T07:13:14.867" v="14885" actId="478"/>
          <ac:picMkLst>
            <pc:docMk/>
            <pc:sldMk cId="3829092024" sldId="359"/>
            <ac:picMk id="5" creationId="{D8D7928C-00F7-4BCB-B45F-BF0D9664047E}"/>
          </ac:picMkLst>
        </pc:picChg>
        <pc:picChg chg="add mod">
          <ac:chgData name="윤 수영" userId="deac009c693c3a85" providerId="LiveId" clId="{DB99D963-743F-41E4-8F60-925106ED8859}" dt="2023-12-08T07:13:19.957" v="14889" actId="1076"/>
          <ac:picMkLst>
            <pc:docMk/>
            <pc:sldMk cId="3829092024" sldId="359"/>
            <ac:picMk id="6" creationId="{C8E4F4A8-CA65-4FDB-9E0E-72956E9C81B9}"/>
          </ac:picMkLst>
        </pc:picChg>
        <pc:picChg chg="del">
          <ac:chgData name="윤 수영" userId="deac009c693c3a85" providerId="LiveId" clId="{DB99D963-743F-41E4-8F60-925106ED8859}" dt="2023-12-08T07:13:12.016" v="14883" actId="478"/>
          <ac:picMkLst>
            <pc:docMk/>
            <pc:sldMk cId="3829092024" sldId="359"/>
            <ac:picMk id="8" creationId="{9A257071-116A-407C-88E2-CD265B16C705}"/>
          </ac:picMkLst>
        </pc:picChg>
        <pc:picChg chg="add mod">
          <ac:chgData name="윤 수영" userId="deac009c693c3a85" providerId="LiveId" clId="{DB99D963-743F-41E4-8F60-925106ED8859}" dt="2023-12-08T07:13:40.342" v="14892" actId="1076"/>
          <ac:picMkLst>
            <pc:docMk/>
            <pc:sldMk cId="3829092024" sldId="359"/>
            <ac:picMk id="9" creationId="{AD3F4986-CB22-44AA-8900-56D07D4FFFA0}"/>
          </ac:picMkLst>
        </pc:picChg>
      </pc:sldChg>
      <pc:sldChg chg="modSp mod">
        <pc:chgData name="윤 수영" userId="deac009c693c3a85" providerId="LiveId" clId="{DB99D963-743F-41E4-8F60-925106ED8859}" dt="2023-12-14T07:52:43.465" v="15994" actId="20577"/>
        <pc:sldMkLst>
          <pc:docMk/>
          <pc:sldMk cId="3428739506" sldId="362"/>
        </pc:sldMkLst>
        <pc:spChg chg="mod">
          <ac:chgData name="윤 수영" userId="deac009c693c3a85" providerId="LiveId" clId="{DB99D963-743F-41E4-8F60-925106ED8859}" dt="2023-12-14T07:52:43.465" v="15994" actId="20577"/>
          <ac:spMkLst>
            <pc:docMk/>
            <pc:sldMk cId="3428739506" sldId="362"/>
            <ac:spMk id="8" creationId="{B2D11379-A287-44EB-AAF6-A984AE184938}"/>
          </ac:spMkLst>
        </pc:spChg>
      </pc:sldChg>
      <pc:sldChg chg="addSp modSp mod">
        <pc:chgData name="윤 수영" userId="deac009c693c3a85" providerId="LiveId" clId="{DB99D963-743F-41E4-8F60-925106ED8859}" dt="2023-12-14T13:54:38.038" v="16250" actId="14100"/>
        <pc:sldMkLst>
          <pc:docMk/>
          <pc:sldMk cId="1772729058" sldId="363"/>
        </pc:sldMkLst>
        <pc:spChg chg="mod">
          <ac:chgData name="윤 수영" userId="deac009c693c3a85" providerId="LiveId" clId="{DB99D963-743F-41E4-8F60-925106ED8859}" dt="2023-12-14T13:54:29.832" v="16248" actId="1076"/>
          <ac:spMkLst>
            <pc:docMk/>
            <pc:sldMk cId="1772729058" sldId="363"/>
            <ac:spMk id="8" creationId="{00000000-0000-0000-0000-000000000000}"/>
          </ac:spMkLst>
        </pc:spChg>
        <pc:spChg chg="add mod">
          <ac:chgData name="윤 수영" userId="deac009c693c3a85" providerId="LiveId" clId="{DB99D963-743F-41E4-8F60-925106ED8859}" dt="2023-12-14T13:54:38.038" v="16250" actId="14100"/>
          <ac:spMkLst>
            <pc:docMk/>
            <pc:sldMk cId="1772729058" sldId="363"/>
            <ac:spMk id="11" creationId="{BD885566-CE33-4B80-B0B2-942F305A34C4}"/>
          </ac:spMkLst>
        </pc:spChg>
        <pc:spChg chg="mod">
          <ac:chgData name="윤 수영" userId="deac009c693c3a85" providerId="LiveId" clId="{DB99D963-743F-41E4-8F60-925106ED8859}" dt="2023-12-14T07:55:25.238" v="16024" actId="1035"/>
          <ac:spMkLst>
            <pc:docMk/>
            <pc:sldMk cId="1772729058" sldId="363"/>
            <ac:spMk id="12" creationId="{BB1CCF56-EB86-4725-8A4C-26660965FD02}"/>
          </ac:spMkLst>
        </pc:spChg>
        <pc:spChg chg="mod">
          <ac:chgData name="윤 수영" userId="deac009c693c3a85" providerId="LiveId" clId="{DB99D963-743F-41E4-8F60-925106ED8859}" dt="2023-12-14T07:55:16.230" v="16000" actId="403"/>
          <ac:spMkLst>
            <pc:docMk/>
            <pc:sldMk cId="1772729058" sldId="363"/>
            <ac:spMk id="23" creationId="{5A563E9E-B78C-4EF6-8CC6-CEB7B83613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5080000" y="0"/>
            <a:ext cx="5080000" cy="5715000"/>
          </a:xfrm>
          <a:prstGeom prst="rect">
            <a:avLst/>
          </a:prstGeom>
          <a:solidFill>
            <a:srgbClr val="7CC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48" dirty="0"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12" r="41928"/>
          <a:stretch/>
        </p:blipFill>
        <p:spPr>
          <a:xfrm>
            <a:off x="9525000" y="5414940"/>
            <a:ext cx="508000" cy="17260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04613" y="412855"/>
            <a:ext cx="1576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gradFill flip="none" rotWithShape="1">
                  <a:gsLst>
                    <a:gs pos="0">
                      <a:srgbClr val="7030A0"/>
                    </a:gs>
                    <a:gs pos="100000">
                      <a:srgbClr val="0070C0"/>
                    </a:gs>
                  </a:gsLst>
                  <a:lin ang="189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학습목차</a:t>
            </a:r>
            <a:endParaRPr lang="ko-KR" altLang="en-US" sz="3000" b="1" dirty="0"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lin ang="189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234668" y="412855"/>
            <a:ext cx="1576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234F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9679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flipV="1">
            <a:off x="0" y="977900"/>
            <a:ext cx="10160000" cy="4737099"/>
          </a:xfrm>
          <a:prstGeom prst="rect">
            <a:avLst/>
          </a:prstGeom>
          <a:solidFill>
            <a:srgbClr val="7CC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48" dirty="0">
              <a:ea typeface="나눔스퀘어" panose="020B0600000101010101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8667" y="1104900"/>
            <a:ext cx="9567333" cy="426720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arenR"/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800100" indent="-457200">
              <a:buFont typeface="+mj-lt"/>
              <a:buAutoNum type="alphaUcPeriod"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028700" indent="-342900">
              <a:buFont typeface="Wingdings" panose="05000000000000000000" pitchFamily="2" charset="2"/>
              <a:buChar char="§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7300" indent="-228600">
              <a:buFont typeface="Wingdings" panose="05000000000000000000" pitchFamily="2" charset="2"/>
              <a:buChar char="Ø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38667" y="219637"/>
            <a:ext cx="1576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gradFill flip="none" rotWithShape="1">
                  <a:gsLst>
                    <a:gs pos="0">
                      <a:srgbClr val="7030A0"/>
                    </a:gs>
                    <a:gs pos="100000">
                      <a:srgbClr val="0070C0"/>
                    </a:gs>
                  </a:gsLst>
                  <a:lin ang="18900000" scaled="1"/>
                  <a:tileRect/>
                </a:gra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endParaRPr lang="ko-KR" altLang="en-US" sz="3000" b="1" dirty="0"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lin ang="18900000" scaled="1"/>
                <a:tileRect/>
              </a:gra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12" r="41928"/>
          <a:stretch/>
        </p:blipFill>
        <p:spPr>
          <a:xfrm>
            <a:off x="9525000" y="5414940"/>
            <a:ext cx="508000" cy="1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7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7CC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20" y="5338740"/>
            <a:ext cx="1264960" cy="1726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2095"/>
          <a:stretch/>
        </p:blipFill>
        <p:spPr>
          <a:xfrm flipH="1">
            <a:off x="0" y="420914"/>
            <a:ext cx="10160000" cy="48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90501"/>
            <a:ext cx="8636000" cy="3809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333" spc="-67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000500"/>
            <a:ext cx="7620000" cy="762000"/>
          </a:xfrm>
        </p:spPr>
        <p:txBody>
          <a:bodyPr/>
          <a:lstStyle>
            <a:lvl1pPr marL="0" indent="0" algn="l">
              <a:buNone/>
              <a:defRPr b="0" cap="all" spc="100" baseline="0">
                <a:solidFill>
                  <a:schemeClr val="tx2"/>
                </a:solidFill>
                <a:latin typeface="+mj-lt"/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809-D6DB-4E8B-8B4C-1B5A759A6CEA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1250" y="4038600"/>
            <a:ext cx="158751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Rectangle 9"/>
          <p:cNvSpPr/>
          <p:nvPr/>
        </p:nvSpPr>
        <p:spPr>
          <a:xfrm>
            <a:off x="10001250" y="0"/>
            <a:ext cx="158751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95EB22-B523-4A8A-A3A8-8D72EBB1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4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482538"/>
          </a:xfrm>
          <a:ln w="28575">
            <a:solidFill>
              <a:srgbClr val="C00000"/>
            </a:solidFill>
          </a:ln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864782"/>
            <a:ext cx="8763000" cy="4282688"/>
          </a:xfrm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3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96" r:id="rId2"/>
    <p:sldLayoutId id="2147483698" r:id="rId3"/>
    <p:sldLayoutId id="2147483714" r:id="rId4"/>
    <p:sldLayoutId id="2147483715" r:id="rId5"/>
  </p:sldLayoutIdLst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나눔스퀘어" panose="020B0600000101010101" pitchFamily="50" charset="-127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/>
              <a:t>기말고사 과제</a:t>
            </a:r>
            <a:endParaRPr lang="en-US" sz="6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CE05-14DF-4A57-B17F-40917A3799A9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1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BFDDC8B-6829-40B0-A33B-69B837107718}"/>
              </a:ext>
            </a:extLst>
          </p:cNvPr>
          <p:cNvSpPr txBox="1">
            <a:spLocks/>
          </p:cNvSpPr>
          <p:nvPr/>
        </p:nvSpPr>
        <p:spPr>
          <a:xfrm>
            <a:off x="665391" y="4736757"/>
            <a:ext cx="8796109" cy="43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61970" rtl="0" eaLnBrk="1" latinLnBrk="1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2333" b="0" kern="1200" cap="all" spc="100" baseline="0">
                <a:solidFill>
                  <a:schemeClr val="tx2"/>
                </a:solidFill>
                <a:latin typeface="+mj-lt"/>
                <a:ea typeface="나눔스퀘어" panose="020B0600000101010101" pitchFamily="50" charset="-127"/>
                <a:cs typeface="+mn-cs"/>
              </a:defRPr>
            </a:lvl1pPr>
            <a:lvl2pPr marL="380985" indent="0" algn="ctr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나눔스퀘어" panose="020B0600000101010101" pitchFamily="50" charset="-127"/>
                <a:cs typeface="+mn-cs"/>
              </a:defRPr>
            </a:lvl2pPr>
            <a:lvl3pPr marL="761970" indent="0" algn="ctr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+mn-lt"/>
                <a:ea typeface="나눔스퀘어" panose="020B0600000101010101" pitchFamily="50" charset="-127"/>
                <a:cs typeface="+mn-cs"/>
              </a:defRPr>
            </a:lvl3pPr>
            <a:lvl4pPr marL="1142954" indent="0" algn="ctr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나눔스퀘어" panose="020B0600000101010101" pitchFamily="50" charset="-127"/>
                <a:cs typeface="+mn-cs"/>
              </a:defRPr>
            </a:lvl4pPr>
            <a:lvl5pPr marL="1523939" indent="0" algn="ctr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나눔스퀘어" panose="020B0600000101010101" pitchFamily="50" charset="-127"/>
                <a:cs typeface="+mn-cs"/>
              </a:defRPr>
            </a:lvl5pPr>
            <a:lvl6pPr marL="1904924" indent="0" algn="ctr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85909" indent="0" algn="ctr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66893" indent="0" algn="ctr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47878" indent="0" algn="ctr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ko-KR" sz="1800" dirty="0"/>
              <a:t>2019116341 </a:t>
            </a:r>
            <a:r>
              <a:rPr lang="ko-KR" altLang="en-US" sz="1800" dirty="0"/>
              <a:t>윤수영</a:t>
            </a:r>
            <a:endParaRPr lang="en-US" altLang="ko-KR" sz="1800" dirty="0"/>
          </a:p>
          <a:p>
            <a:pPr algn="r">
              <a:lnSpc>
                <a:spcPct val="120000"/>
              </a:lnSpc>
            </a:pPr>
            <a:endParaRPr lang="en-US" altLang="ko-KR" sz="1800" dirty="0"/>
          </a:p>
          <a:p>
            <a:pPr algn="r">
              <a:lnSpc>
                <a:spcPct val="12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39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2 T-Test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7847" y="1402393"/>
            <a:ext cx="4047452" cy="32034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5151774" y="1402393"/>
            <a:ext cx="4047452" cy="32034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직사각형 8"/>
          <p:cNvSpPr/>
          <p:nvPr/>
        </p:nvSpPr>
        <p:spPr>
          <a:xfrm>
            <a:off x="823527" y="1026687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예상결과</a:t>
            </a:r>
            <a:endParaRPr lang="en-US" altLang="ko-KR" sz="1167" b="1" dirty="0"/>
          </a:p>
        </p:txBody>
      </p:sp>
      <p:sp>
        <p:nvSpPr>
          <p:cNvPr id="10" name="직사각형 9"/>
          <p:cNvSpPr/>
          <p:nvPr/>
        </p:nvSpPr>
        <p:spPr>
          <a:xfrm>
            <a:off x="5137454" y="1047998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실제결과</a:t>
            </a:r>
            <a:endParaRPr lang="en-US" altLang="ko-KR" sz="1167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CCF56-EB86-4725-8A4C-26660965FD02}"/>
              </a:ext>
            </a:extLst>
          </p:cNvPr>
          <p:cNvSpPr txBox="1"/>
          <p:nvPr/>
        </p:nvSpPr>
        <p:spPr>
          <a:xfrm>
            <a:off x="960774" y="2612767"/>
            <a:ext cx="349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경상남도와 경기도의 수신변화율의 평균차이</a:t>
            </a:r>
            <a:r>
              <a:rPr lang="ko-KR" altLang="en-US" sz="1200" dirty="0"/>
              <a:t>를 비교해보았을 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경상남도가 양의 방향으로 높은 결과값</a:t>
            </a:r>
            <a:r>
              <a:rPr lang="ko-KR" altLang="en-US" sz="1200" dirty="0"/>
              <a:t>을 보일 것이다</a:t>
            </a:r>
            <a:r>
              <a:rPr lang="en-US" altLang="ko-KR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8BD34-4174-419B-B846-B20B4156E9B7}"/>
              </a:ext>
            </a:extLst>
          </p:cNvPr>
          <p:cNvSpPr txBox="1"/>
          <p:nvPr/>
        </p:nvSpPr>
        <p:spPr>
          <a:xfrm>
            <a:off x="5306234" y="3404797"/>
            <a:ext cx="3598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T-test </a:t>
            </a:r>
            <a:r>
              <a:rPr lang="ko-KR" altLang="en-US" sz="1100" b="1" dirty="0"/>
              <a:t>검정 결과</a:t>
            </a:r>
            <a:r>
              <a:rPr lang="en-US" altLang="ko-KR" sz="1100" b="1" dirty="0"/>
              <a:t>,</a:t>
            </a:r>
          </a:p>
          <a:p>
            <a:r>
              <a:rPr lang="en-US" altLang="ko-KR" sz="1100" b="1" dirty="0"/>
              <a:t>P-value</a:t>
            </a:r>
            <a:r>
              <a:rPr lang="ko-KR" altLang="en-US" sz="1100" b="1" dirty="0"/>
              <a:t>는 약 </a:t>
            </a:r>
            <a:r>
              <a:rPr lang="en-US" altLang="ko-KR" sz="1100" b="1" dirty="0"/>
              <a:t>7%</a:t>
            </a:r>
            <a:r>
              <a:rPr lang="ko-KR" altLang="en-US" sz="1100" b="1" dirty="0"/>
              <a:t>로 통계적으로 유의미하다고 볼 수 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즉</a:t>
            </a:r>
            <a:r>
              <a:rPr lang="en-US" altLang="ko-KR" sz="1100" b="1" dirty="0"/>
              <a:t>,  </a:t>
            </a:r>
            <a:r>
              <a:rPr lang="ko-KR" altLang="en-US" sz="1100" b="1" dirty="0"/>
              <a:t>경상남도와 경기도의 수신변화율의 평균 차이가 유의미하다고 볼 수 있다</a:t>
            </a:r>
            <a:r>
              <a:rPr lang="en-US" altLang="ko-KR" sz="1100" b="1" dirty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228C5B-E8DC-4208-8B2E-0610E4A281CA}"/>
              </a:ext>
            </a:extLst>
          </p:cNvPr>
          <p:cNvGrpSpPr/>
          <p:nvPr/>
        </p:nvGrpSpPr>
        <p:grpSpPr>
          <a:xfrm>
            <a:off x="5181599" y="2118960"/>
            <a:ext cx="3980270" cy="1011416"/>
            <a:chOff x="5181599" y="2184865"/>
            <a:chExt cx="3980270" cy="101141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F96F682-0E75-4FFE-B3A1-4D3B47AFF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599" y="2184865"/>
              <a:ext cx="3980270" cy="101141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327F93-1564-4FAB-9722-1BF62AC41F5C}"/>
                </a:ext>
              </a:extLst>
            </p:cNvPr>
            <p:cNvSpPr/>
            <p:nvPr/>
          </p:nvSpPr>
          <p:spPr>
            <a:xfrm>
              <a:off x="6101080" y="2454129"/>
              <a:ext cx="800100" cy="140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75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2 T-Test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7847" y="1130459"/>
            <a:ext cx="4047452" cy="23129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5151774" y="1130459"/>
            <a:ext cx="4047452" cy="23129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직사각형 8"/>
          <p:cNvSpPr/>
          <p:nvPr/>
        </p:nvSpPr>
        <p:spPr>
          <a:xfrm>
            <a:off x="823527" y="837213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예상결과</a:t>
            </a:r>
            <a:endParaRPr lang="en-US" altLang="ko-KR" sz="1167" b="1" dirty="0"/>
          </a:p>
        </p:txBody>
      </p:sp>
      <p:sp>
        <p:nvSpPr>
          <p:cNvPr id="10" name="직사각형 9"/>
          <p:cNvSpPr/>
          <p:nvPr/>
        </p:nvSpPr>
        <p:spPr>
          <a:xfrm>
            <a:off x="5137454" y="858524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실제결과</a:t>
            </a:r>
            <a:endParaRPr lang="en-US" altLang="ko-KR" sz="1167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CCF56-EB86-4725-8A4C-26660965FD02}"/>
              </a:ext>
            </a:extLst>
          </p:cNvPr>
          <p:cNvSpPr txBox="1"/>
          <p:nvPr/>
        </p:nvSpPr>
        <p:spPr>
          <a:xfrm>
            <a:off x="960774" y="1962503"/>
            <a:ext cx="349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경상남도와 경기도의 여신잔액의 평균차이</a:t>
            </a:r>
            <a:r>
              <a:rPr lang="ko-KR" altLang="en-US" sz="1200" dirty="0"/>
              <a:t>를 비교해보았을 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경상남도가 높은 결과값</a:t>
            </a:r>
            <a:r>
              <a:rPr lang="ko-KR" altLang="en-US" sz="1200" dirty="0"/>
              <a:t>을 보일 것이다</a:t>
            </a:r>
            <a:r>
              <a:rPr lang="en-US" altLang="ko-KR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8BD34-4174-419B-B846-B20B4156E9B7}"/>
              </a:ext>
            </a:extLst>
          </p:cNvPr>
          <p:cNvSpPr txBox="1"/>
          <p:nvPr/>
        </p:nvSpPr>
        <p:spPr>
          <a:xfrm>
            <a:off x="5306234" y="2498633"/>
            <a:ext cx="3598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T-test </a:t>
            </a:r>
            <a:r>
              <a:rPr lang="ko-KR" altLang="en-US" sz="1100" b="1" dirty="0"/>
              <a:t>검정 결과</a:t>
            </a:r>
            <a:r>
              <a:rPr lang="en-US" altLang="ko-KR" sz="1100" b="1" dirty="0"/>
              <a:t>,</a:t>
            </a:r>
          </a:p>
          <a:p>
            <a:r>
              <a:rPr lang="en-US" altLang="ko-KR" sz="1100" b="1" dirty="0"/>
              <a:t>P-value</a:t>
            </a:r>
            <a:r>
              <a:rPr lang="ko-KR" altLang="en-US" sz="1100" b="1" dirty="0"/>
              <a:t>는 약 </a:t>
            </a:r>
            <a:r>
              <a:rPr lang="en-US" altLang="ko-KR" sz="1100" b="1" dirty="0"/>
              <a:t>2%</a:t>
            </a:r>
            <a:r>
              <a:rPr lang="ko-KR" altLang="en-US" sz="1100" b="1" dirty="0"/>
              <a:t>로 통계적으로 유의미하다고 볼 수 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즉</a:t>
            </a:r>
            <a:r>
              <a:rPr lang="en-US" altLang="ko-KR" sz="1100" b="1" dirty="0"/>
              <a:t>,  </a:t>
            </a:r>
            <a:r>
              <a:rPr lang="ko-KR" altLang="en-US" sz="1100" b="1" dirty="0"/>
              <a:t>경상남도와 경기도의 여신잔액의 평균 차이가 유의미하다고 볼 수 있다</a:t>
            </a:r>
            <a:r>
              <a:rPr lang="en-US" altLang="ko-KR" sz="11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63E9E-B78C-4EF6-8CC6-CEB7B836132A}"/>
              </a:ext>
            </a:extLst>
          </p:cNvPr>
          <p:cNvSpPr txBox="1"/>
          <p:nvPr/>
        </p:nvSpPr>
        <p:spPr>
          <a:xfrm>
            <a:off x="823527" y="3798684"/>
            <a:ext cx="83756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u="sng" dirty="0">
                <a:solidFill>
                  <a:srgbClr val="FF0000"/>
                </a:solidFill>
              </a:rPr>
              <a:t>결과 해석</a:t>
            </a:r>
            <a:endParaRPr lang="en-US" altLang="ko-KR" sz="1100" b="1" u="sng" dirty="0">
              <a:solidFill>
                <a:srgbClr val="FF0000"/>
              </a:solidFill>
            </a:endParaRPr>
          </a:p>
          <a:p>
            <a:endParaRPr lang="en-US" altLang="ko-KR" sz="1100" b="1" u="sng" dirty="0">
              <a:solidFill>
                <a:srgbClr val="FF0000"/>
              </a:solidFill>
            </a:endParaRPr>
          </a:p>
          <a:p>
            <a:r>
              <a:rPr lang="ko-KR" altLang="en-US" sz="1100" dirty="0"/>
              <a:t>경상남도와 경기도의 </a:t>
            </a:r>
            <a:r>
              <a:rPr lang="en-US" altLang="ko-KR" sz="1100" dirty="0"/>
              <a:t>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</a:t>
            </a:r>
            <a:r>
              <a:rPr lang="en-US" altLang="ko-KR" sz="1100" dirty="0"/>
              <a:t>,</a:t>
            </a:r>
            <a:r>
              <a:rPr lang="ko-KR" altLang="en-US" sz="1100" dirty="0"/>
              <a:t> 수신변화율</a:t>
            </a:r>
            <a:r>
              <a:rPr lang="en-US" altLang="ko-KR" sz="1100" dirty="0"/>
              <a:t>, </a:t>
            </a:r>
            <a:r>
              <a:rPr lang="ko-KR" altLang="en-US" sz="1100" dirty="0"/>
              <a:t>그리고 여신잔액을 비교해보았을 때</a:t>
            </a:r>
            <a:r>
              <a:rPr lang="en-US" altLang="ko-KR" sz="1100" dirty="0"/>
              <a:t>,</a:t>
            </a:r>
          </a:p>
          <a:p>
            <a:r>
              <a:rPr lang="ko-KR" altLang="en-US" sz="1100" b="1" dirty="0"/>
              <a:t>경기도의 </a:t>
            </a:r>
            <a:r>
              <a:rPr lang="ko-KR" altLang="en-US" sz="1100" b="1" dirty="0" err="1"/>
              <a:t>총수신평잔과</a:t>
            </a:r>
            <a:r>
              <a:rPr lang="ko-KR" altLang="en-US" sz="1100" b="1" dirty="0"/>
              <a:t> 여신잔액은 높은 반면 경상남도는 낮고</a:t>
            </a:r>
            <a:endParaRPr lang="en-US" altLang="ko-KR" sz="1100" b="1" dirty="0"/>
          </a:p>
          <a:p>
            <a:r>
              <a:rPr lang="ko-KR" altLang="en-US" sz="1100" b="1" dirty="0"/>
              <a:t>경기도의 수신변화율은 음의 방향으로 높은 반면 경상남도는 양의 방향으로 높다는 가설이 통계적으로 유의미하다고 해석할 수 있다</a:t>
            </a:r>
            <a:r>
              <a:rPr lang="en-US" altLang="ko-KR" sz="1100" b="1" dirty="0"/>
              <a:t>.</a:t>
            </a:r>
          </a:p>
          <a:p>
            <a:endParaRPr lang="en-US" altLang="ko-KR" sz="1100" dirty="0"/>
          </a:p>
          <a:p>
            <a:r>
              <a:rPr lang="ko-KR" altLang="en-US" sz="1200" dirty="0"/>
              <a:t>위 가설에 근거하여</a:t>
            </a:r>
            <a:r>
              <a:rPr lang="en-US" altLang="ko-KR" sz="1200" dirty="0"/>
              <a:t>,</a:t>
            </a:r>
          </a:p>
          <a:p>
            <a:r>
              <a:rPr lang="ko-KR" altLang="en-US" sz="1200" b="1" dirty="0"/>
              <a:t>경기도는 수신이탈율을 회복할 마케팅 전략을</a:t>
            </a:r>
            <a:r>
              <a:rPr lang="en-US" altLang="ko-KR" sz="1200" b="1" dirty="0"/>
              <a:t>,</a:t>
            </a:r>
          </a:p>
          <a:p>
            <a:r>
              <a:rPr lang="ko-KR" altLang="en-US" sz="1200" b="1" dirty="0"/>
              <a:t>경상남도는 수신잔액과 여신잔액을 </a:t>
            </a:r>
            <a:r>
              <a:rPr lang="ko-KR" altLang="en-US" sz="1200" b="1" dirty="0" err="1"/>
              <a:t>유입시킬</a:t>
            </a:r>
            <a:r>
              <a:rPr lang="ko-KR" altLang="en-US" sz="1200" b="1" dirty="0"/>
              <a:t> 마케팅 전략을 펼쳐야 할 것이다</a:t>
            </a:r>
            <a:r>
              <a:rPr lang="en-US" altLang="ko-KR" sz="1100" b="1" dirty="0"/>
              <a:t>.</a:t>
            </a:r>
            <a:r>
              <a:rPr lang="ko-KR" altLang="en-US" sz="1100" b="1" dirty="0"/>
              <a:t> </a:t>
            </a:r>
            <a:endParaRPr lang="en-US" altLang="ko-KR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E67205-BFB7-40D3-8E36-7C116435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02" y="1288518"/>
            <a:ext cx="3947027" cy="10347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85566-CE33-4B80-B0B2-942F305A34C4}"/>
              </a:ext>
            </a:extLst>
          </p:cNvPr>
          <p:cNvSpPr/>
          <p:nvPr/>
        </p:nvSpPr>
        <p:spPr>
          <a:xfrm>
            <a:off x="5989320" y="1664934"/>
            <a:ext cx="767080" cy="113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2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2 </a:t>
            </a:r>
            <a:r>
              <a:rPr lang="ko-KR" altLang="en-US" dirty="0"/>
              <a:t>의 코드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1A788-17AD-45FD-8389-9C023C1F1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407759"/>
            <a:ext cx="5090601" cy="1089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D09789-8699-47F0-8DA3-960CE4F1B896}"/>
              </a:ext>
            </a:extLst>
          </p:cNvPr>
          <p:cNvSpPr txBox="1"/>
          <p:nvPr/>
        </p:nvSpPr>
        <p:spPr>
          <a:xfrm>
            <a:off x="609188" y="1057857"/>
            <a:ext cx="130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코드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1FD7A-E3C5-4FB8-85F0-64BA1069364C}"/>
              </a:ext>
            </a:extLst>
          </p:cNvPr>
          <p:cNvSpPr txBox="1"/>
          <p:nvPr/>
        </p:nvSpPr>
        <p:spPr>
          <a:xfrm>
            <a:off x="609188" y="2563095"/>
            <a:ext cx="130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코드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44294B-D5B1-4A8A-B1A2-E2E84F85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2913901"/>
            <a:ext cx="4640982" cy="1044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027F70-60E5-41EB-9ADE-71EAB80F5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4412422"/>
            <a:ext cx="4473328" cy="998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B5DBA7-5878-4396-A9F4-B0203DCEF9EB}"/>
              </a:ext>
            </a:extLst>
          </p:cNvPr>
          <p:cNvSpPr txBox="1"/>
          <p:nvPr/>
        </p:nvSpPr>
        <p:spPr>
          <a:xfrm>
            <a:off x="609188" y="4068333"/>
            <a:ext cx="130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코드 </a:t>
            </a:r>
            <a:r>
              <a:rPr lang="en-US" altLang="ko-KR" dirty="0">
                <a:highlight>
                  <a:srgbClr val="FFFF00"/>
                </a:highlight>
              </a:rPr>
              <a:t>3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769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500" y="285749"/>
            <a:ext cx="8763000" cy="460763"/>
          </a:xfrm>
        </p:spPr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3 Regression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4294967295"/>
          </p:nvPr>
        </p:nvSpPr>
        <p:spPr>
          <a:xfrm>
            <a:off x="698500" y="5296959"/>
            <a:ext cx="2286000" cy="304271"/>
          </a:xfrm>
        </p:spPr>
        <p:txBody>
          <a:bodyPr/>
          <a:lstStyle/>
          <a:p>
            <a:fld id="{B80928C8-33D0-46E6-B70F-61197ADDCFF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13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37847" y="1184568"/>
            <a:ext cx="4047452" cy="34693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5151774" y="1184568"/>
            <a:ext cx="4047452" cy="3469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직사각형 8"/>
          <p:cNvSpPr/>
          <p:nvPr/>
        </p:nvSpPr>
        <p:spPr>
          <a:xfrm>
            <a:off x="823527" y="808262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예상결과</a:t>
            </a:r>
            <a:endParaRPr lang="en-US" altLang="ko-KR" sz="1167" b="1" dirty="0"/>
          </a:p>
        </p:txBody>
      </p:sp>
      <p:sp>
        <p:nvSpPr>
          <p:cNvPr id="10" name="직사각형 9"/>
          <p:cNvSpPr/>
          <p:nvPr/>
        </p:nvSpPr>
        <p:spPr>
          <a:xfrm>
            <a:off x="5137454" y="829573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실제결과</a:t>
            </a:r>
            <a:endParaRPr lang="en-US" altLang="ko-KR" sz="1167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DCA8-8B30-495F-AD09-D12CB835FEFB}"/>
              </a:ext>
            </a:extLst>
          </p:cNvPr>
          <p:cNvSpPr txBox="1"/>
          <p:nvPr/>
        </p:nvSpPr>
        <p:spPr>
          <a:xfrm>
            <a:off x="960774" y="1731842"/>
            <a:ext cx="34924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대구은행의 기업이익을 증가시키기 위해</a:t>
            </a:r>
            <a:r>
              <a:rPr lang="en-US" altLang="ko-KR" sz="1100" dirty="0"/>
              <a:t> </a:t>
            </a:r>
            <a:r>
              <a:rPr lang="ko-KR" altLang="en-US" sz="1100" dirty="0"/>
              <a:t>어떤 변수가 </a:t>
            </a:r>
            <a:r>
              <a:rPr lang="en-US" altLang="ko-KR" sz="1100"/>
              <a:t>‘6</a:t>
            </a:r>
            <a:r>
              <a:rPr lang="ko-KR" altLang="en-US" sz="1100" dirty="0"/>
              <a:t>개월 기여손익</a:t>
            </a:r>
            <a:r>
              <a:rPr lang="en-US" altLang="ko-KR" sz="1100" dirty="0"/>
              <a:t>’</a:t>
            </a:r>
            <a:r>
              <a:rPr lang="ko-KR" altLang="en-US" sz="1100" dirty="0"/>
              <a:t>을 가장 잘 예측해내는지 알아보고자 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6</a:t>
            </a:r>
            <a:r>
              <a:rPr lang="ko-KR" altLang="en-US" sz="1100" dirty="0"/>
              <a:t>개월 기여손익을 종속변수로 설정하고</a:t>
            </a:r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</a:t>
            </a:r>
            <a:r>
              <a:rPr lang="en-US" altLang="ko-KR" sz="1100" dirty="0"/>
              <a:t>, </a:t>
            </a:r>
            <a:r>
              <a:rPr lang="ko-KR" altLang="en-US" sz="1100" dirty="0"/>
              <a:t>수신변화율</a:t>
            </a:r>
            <a:r>
              <a:rPr lang="en-US" altLang="ko-KR" sz="1100" dirty="0"/>
              <a:t>, </a:t>
            </a:r>
            <a:r>
              <a:rPr lang="ko-KR" altLang="en-US" sz="1100" dirty="0"/>
              <a:t>마케팅점수</a:t>
            </a:r>
            <a:r>
              <a:rPr lang="en-US" altLang="ko-KR" sz="1100" dirty="0"/>
              <a:t>, </a:t>
            </a:r>
            <a:r>
              <a:rPr lang="ko-KR" altLang="en-US" sz="1100" dirty="0"/>
              <a:t>연령</a:t>
            </a:r>
            <a:r>
              <a:rPr lang="en-US" altLang="ko-KR" sz="1100" dirty="0"/>
              <a:t>, </a:t>
            </a:r>
            <a:r>
              <a:rPr lang="ko-KR" altLang="en-US" sz="1100" dirty="0"/>
              <a:t>성별 등을 독립변수로 회귀분석을 돌려 설명력이 가장 높은 독립변수의 조합을 찾고자 한다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r>
              <a:rPr lang="ko-KR" altLang="en-US" sz="1100" b="1" u="sng" dirty="0">
                <a:solidFill>
                  <a:srgbClr val="FF0000"/>
                </a:solidFill>
              </a:rPr>
              <a:t>가설 설정</a:t>
            </a:r>
            <a:endParaRPr lang="en-US" altLang="ko-KR" sz="1100" b="1" u="sng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6</a:t>
            </a:r>
            <a:r>
              <a:rPr lang="ko-KR" altLang="en-US" sz="1100" dirty="0"/>
              <a:t>개월 기여손익에 영향을 줄 것으로 추측되는 변수</a:t>
            </a:r>
            <a:endParaRPr lang="en-US" altLang="ko-KR" sz="1100" dirty="0"/>
          </a:p>
          <a:p>
            <a:r>
              <a:rPr lang="en-US" altLang="ko-KR" sz="1100" b="1" dirty="0"/>
              <a:t>(</a:t>
            </a:r>
            <a:r>
              <a:rPr lang="ko-KR" altLang="en-US" sz="1100" b="1" dirty="0"/>
              <a:t>마케팅점수</a:t>
            </a:r>
            <a:r>
              <a:rPr lang="en-US" altLang="ko-KR" sz="1100" b="1" dirty="0"/>
              <a:t>, 3</a:t>
            </a:r>
            <a:r>
              <a:rPr lang="ko-KR" altLang="en-US" sz="1100" b="1" dirty="0"/>
              <a:t>개월 </a:t>
            </a:r>
            <a:r>
              <a:rPr lang="ko-KR" altLang="en-US" sz="1100" b="1" dirty="0" err="1"/>
              <a:t>총수신평잔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여신잔액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수신변화율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연령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성별</a:t>
            </a:r>
            <a:r>
              <a:rPr lang="en-US" altLang="ko-KR" sz="1100" b="1" dirty="0"/>
              <a:t>) </a:t>
            </a:r>
            <a:r>
              <a:rPr lang="ko-KR" altLang="en-US" sz="1100" dirty="0"/>
              <a:t>총 </a:t>
            </a:r>
            <a:r>
              <a:rPr lang="en-US" altLang="ko-KR" sz="1100" dirty="0"/>
              <a:t>6</a:t>
            </a:r>
            <a:r>
              <a:rPr lang="ko-KR" altLang="en-US" sz="1100" dirty="0"/>
              <a:t>개를 독립변수로 설정하여 회귀분석을 돌리면 유의미한 결과가 나올 것이다</a:t>
            </a:r>
            <a:r>
              <a:rPr lang="en-US" altLang="ko-KR" sz="1100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57857C-2A0C-42CA-8290-C0D3C6E0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06" y="1250229"/>
            <a:ext cx="3949455" cy="1862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6CF8E3-440D-4AD9-AFDF-6193CA9FA598}"/>
              </a:ext>
            </a:extLst>
          </p:cNvPr>
          <p:cNvSpPr txBox="1"/>
          <p:nvPr/>
        </p:nvSpPr>
        <p:spPr>
          <a:xfrm>
            <a:off x="5414799" y="3338222"/>
            <a:ext cx="3492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R^2 </a:t>
            </a:r>
            <a:r>
              <a:rPr lang="ko-KR" altLang="en-US" sz="1100" b="1" dirty="0">
                <a:solidFill>
                  <a:srgbClr val="FF0000"/>
                </a:solidFill>
              </a:rPr>
              <a:t>값은 </a:t>
            </a:r>
            <a:r>
              <a:rPr lang="en-US" altLang="ko-KR" sz="1100" b="1" dirty="0">
                <a:solidFill>
                  <a:srgbClr val="FF0000"/>
                </a:solidFill>
              </a:rPr>
              <a:t>0.8279</a:t>
            </a:r>
            <a:r>
              <a:rPr lang="ko-KR" altLang="en-US" sz="1100" dirty="0"/>
              <a:t>로 회귀분석모델이 종속변수의 분산을 잘 </a:t>
            </a:r>
            <a:r>
              <a:rPr lang="ko-KR" altLang="en-US" sz="1100" dirty="0" err="1"/>
              <a:t>설명해내었다고</a:t>
            </a:r>
            <a:r>
              <a:rPr lang="ko-KR" altLang="en-US" sz="1100" dirty="0"/>
              <a:t> 볼 수 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그러나 </a:t>
            </a:r>
            <a:r>
              <a:rPr lang="en-US" altLang="ko-KR" sz="1100" dirty="0"/>
              <a:t>R^2</a:t>
            </a:r>
            <a:r>
              <a:rPr lang="ko-KR" altLang="en-US" sz="1100" dirty="0"/>
              <a:t>값은 유의미한 관계가 없는 독립변수를 넣어도 조금은 값이 올라가기 때문에 변수 </a:t>
            </a:r>
            <a:r>
              <a:rPr lang="en-US" altLang="ko-KR" sz="1100" dirty="0"/>
              <a:t>6</a:t>
            </a:r>
            <a:r>
              <a:rPr lang="ko-KR" altLang="en-US" sz="1100" dirty="0"/>
              <a:t>개 중에서 주요한 변수를 추출하고자 한다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1D4719-C980-44E1-B1FC-E2E082D7F604}"/>
              </a:ext>
            </a:extLst>
          </p:cNvPr>
          <p:cNvSpPr/>
          <p:nvPr/>
        </p:nvSpPr>
        <p:spPr>
          <a:xfrm>
            <a:off x="5186306" y="2919267"/>
            <a:ext cx="1008754" cy="132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5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500" y="285749"/>
            <a:ext cx="8763000" cy="460763"/>
          </a:xfrm>
        </p:spPr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3 Regression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4294967295"/>
          </p:nvPr>
        </p:nvSpPr>
        <p:spPr>
          <a:xfrm>
            <a:off x="698500" y="5296959"/>
            <a:ext cx="2286000" cy="304271"/>
          </a:xfrm>
        </p:spPr>
        <p:txBody>
          <a:bodyPr/>
          <a:lstStyle/>
          <a:p>
            <a:fld id="{B80928C8-33D0-46E6-B70F-61197ADDCFF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14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37847" y="1184568"/>
            <a:ext cx="4047452" cy="34693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5151774" y="1184568"/>
            <a:ext cx="4047452" cy="3469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3527" y="808262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예상결과</a:t>
            </a:r>
            <a:endParaRPr lang="en-US" altLang="ko-KR" sz="1167" b="1" dirty="0"/>
          </a:p>
        </p:txBody>
      </p:sp>
      <p:sp>
        <p:nvSpPr>
          <p:cNvPr id="10" name="직사각형 9"/>
          <p:cNvSpPr/>
          <p:nvPr/>
        </p:nvSpPr>
        <p:spPr>
          <a:xfrm>
            <a:off x="5137454" y="829573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실제결과</a:t>
            </a:r>
            <a:endParaRPr lang="en-US" altLang="ko-KR" sz="1167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DCA8-8B30-495F-AD09-D12CB835FEFB}"/>
              </a:ext>
            </a:extLst>
          </p:cNvPr>
          <p:cNvSpPr txBox="1"/>
          <p:nvPr/>
        </p:nvSpPr>
        <p:spPr>
          <a:xfrm>
            <a:off x="960774" y="2249858"/>
            <a:ext cx="3734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r>
              <a:rPr lang="ko-KR" altLang="en-US" sz="1100" b="1" u="sng" dirty="0">
                <a:solidFill>
                  <a:srgbClr val="FF0000"/>
                </a:solidFill>
              </a:rPr>
              <a:t>가설 설정</a:t>
            </a:r>
            <a:endParaRPr lang="en-US" altLang="ko-KR" sz="1100" b="1" dirty="0"/>
          </a:p>
          <a:p>
            <a:r>
              <a:rPr lang="ko-KR" altLang="en-US" sz="1100" dirty="0"/>
              <a:t>분석 </a:t>
            </a:r>
            <a:r>
              <a:rPr lang="en-US" altLang="ko-KR" sz="1100" dirty="0"/>
              <a:t>1</a:t>
            </a:r>
            <a:r>
              <a:rPr lang="ko-KR" altLang="en-US" sz="1100" dirty="0"/>
              <a:t>에서 연령별 </a:t>
            </a:r>
            <a:r>
              <a:rPr lang="en-US" altLang="ko-KR" sz="1100" dirty="0"/>
              <a:t>Group by</a:t>
            </a:r>
            <a:r>
              <a:rPr lang="ko-KR" altLang="en-US" sz="1100" dirty="0"/>
              <a:t>를 한 결과에서 설정한 가설에 따라</a:t>
            </a:r>
            <a:r>
              <a:rPr lang="en-US" altLang="ko-KR" sz="1100" dirty="0"/>
              <a:t>,</a:t>
            </a:r>
          </a:p>
          <a:p>
            <a:r>
              <a:rPr lang="en-US" altLang="ko-KR" sz="1100" b="1" dirty="0"/>
              <a:t>3</a:t>
            </a:r>
            <a:r>
              <a:rPr lang="ko-KR" altLang="en-US" sz="1100" b="1" dirty="0"/>
              <a:t>개월 </a:t>
            </a:r>
            <a:r>
              <a:rPr lang="ko-KR" altLang="en-US" sz="1100" b="1" dirty="0" err="1"/>
              <a:t>총수신평잔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수신변화율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여신잔액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그리고 연령</a:t>
            </a:r>
            <a:r>
              <a:rPr lang="ko-KR" altLang="en-US" sz="1100" dirty="0"/>
              <a:t>의 독립변수 조합이 가장 설명력이 높을 것이다</a:t>
            </a:r>
            <a:r>
              <a:rPr lang="en-US" altLang="ko-KR" sz="11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DD904A-0C41-48ED-B3A9-B3876848081E}"/>
              </a:ext>
            </a:extLst>
          </p:cNvPr>
          <p:cNvGrpSpPr/>
          <p:nvPr/>
        </p:nvGrpSpPr>
        <p:grpSpPr>
          <a:xfrm>
            <a:off x="5201860" y="1624728"/>
            <a:ext cx="3947280" cy="2105794"/>
            <a:chOff x="5201860" y="1281828"/>
            <a:chExt cx="3947280" cy="210579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644B554-BF5F-4ACC-9872-78D14841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1860" y="1281828"/>
              <a:ext cx="3947280" cy="210579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2E7CC1-CA0E-44DD-B836-5BBEF90EDAF2}"/>
                </a:ext>
              </a:extLst>
            </p:cNvPr>
            <p:cNvSpPr/>
            <p:nvPr/>
          </p:nvSpPr>
          <p:spPr>
            <a:xfrm>
              <a:off x="5201860" y="3185967"/>
              <a:ext cx="1248470" cy="1325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F807F6-CD99-4DAA-ADAA-087D0C8FDCA6}"/>
              </a:ext>
            </a:extLst>
          </p:cNvPr>
          <p:cNvSpPr txBox="1"/>
          <p:nvPr/>
        </p:nvSpPr>
        <p:spPr>
          <a:xfrm>
            <a:off x="5321059" y="3858691"/>
            <a:ext cx="3708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R^2 </a:t>
            </a:r>
            <a:r>
              <a:rPr lang="ko-KR" altLang="en-US" sz="1100" b="1" dirty="0">
                <a:solidFill>
                  <a:srgbClr val="FF0000"/>
                </a:solidFill>
              </a:rPr>
              <a:t>값은 </a:t>
            </a:r>
            <a:r>
              <a:rPr lang="en-US" altLang="ko-KR" sz="1100" b="1" dirty="0">
                <a:solidFill>
                  <a:srgbClr val="FF0000"/>
                </a:solidFill>
              </a:rPr>
              <a:t>0.8239</a:t>
            </a:r>
            <a:r>
              <a:rPr lang="ko-KR" altLang="en-US" sz="1100" dirty="0"/>
              <a:t>로 마케팅점수</a:t>
            </a:r>
            <a:r>
              <a:rPr lang="en-US" altLang="ko-KR" sz="1100" dirty="0"/>
              <a:t>, </a:t>
            </a:r>
            <a:r>
              <a:rPr lang="ko-KR" altLang="en-US" sz="1100" dirty="0"/>
              <a:t>성별은 </a:t>
            </a:r>
            <a:r>
              <a:rPr lang="en-US" altLang="ko-KR" sz="1100" dirty="0"/>
              <a:t>6</a:t>
            </a:r>
            <a:r>
              <a:rPr lang="ko-KR" altLang="en-US" sz="1100" dirty="0"/>
              <a:t>개월 기여손익의 분산을 설명하는 데에 기여하지 못하는 것을 알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5774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500" y="285749"/>
            <a:ext cx="8763000" cy="460763"/>
          </a:xfrm>
        </p:spPr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3 Regression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7847" y="1184568"/>
            <a:ext cx="4047452" cy="34693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5151774" y="1184568"/>
            <a:ext cx="4047452" cy="3469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3527" y="808262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예상결과</a:t>
            </a:r>
            <a:endParaRPr lang="en-US" altLang="ko-KR" sz="1167" b="1" dirty="0"/>
          </a:p>
        </p:txBody>
      </p:sp>
      <p:sp>
        <p:nvSpPr>
          <p:cNvPr id="10" name="직사각형 9"/>
          <p:cNvSpPr/>
          <p:nvPr/>
        </p:nvSpPr>
        <p:spPr>
          <a:xfrm>
            <a:off x="5137454" y="829573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실제결과</a:t>
            </a:r>
            <a:endParaRPr lang="en-US" altLang="ko-KR" sz="1167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DCA8-8B30-495F-AD09-D12CB835FEFB}"/>
              </a:ext>
            </a:extLst>
          </p:cNvPr>
          <p:cNvSpPr txBox="1"/>
          <p:nvPr/>
        </p:nvSpPr>
        <p:spPr>
          <a:xfrm>
            <a:off x="960774" y="1865931"/>
            <a:ext cx="373479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r>
              <a:rPr lang="ko-KR" altLang="en-US" sz="1100" b="1" u="sng" dirty="0">
                <a:solidFill>
                  <a:srgbClr val="FF0000"/>
                </a:solidFill>
              </a:rPr>
              <a:t>가설 설정</a:t>
            </a:r>
            <a:endParaRPr lang="en-US" altLang="ko-KR" sz="1100" b="1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</a:t>
            </a:r>
            <a:r>
              <a:rPr lang="en-US" altLang="ko-KR" sz="1100" dirty="0"/>
              <a:t>, </a:t>
            </a:r>
            <a:r>
              <a:rPr lang="ko-KR" altLang="en-US" sz="1100" dirty="0"/>
              <a:t>여신잔액</a:t>
            </a:r>
            <a:r>
              <a:rPr lang="en-US" altLang="ko-KR" sz="1100" dirty="0"/>
              <a:t>, </a:t>
            </a:r>
            <a:r>
              <a:rPr lang="ko-KR" altLang="en-US" sz="1100" dirty="0"/>
              <a:t>수신변화율</a:t>
            </a:r>
            <a:r>
              <a:rPr lang="en-US" altLang="ko-KR" sz="1100" dirty="0"/>
              <a:t>, </a:t>
            </a:r>
            <a:r>
              <a:rPr lang="ko-KR" altLang="en-US" sz="1100" dirty="0"/>
              <a:t>연령 변수 각각의 </a:t>
            </a:r>
            <a:r>
              <a:rPr lang="en-US" altLang="ko-KR" sz="1100" dirty="0"/>
              <a:t>6</a:t>
            </a:r>
            <a:r>
              <a:rPr lang="ko-KR" altLang="en-US" sz="1100" dirty="0" err="1"/>
              <a:t>개월기여손익간의</a:t>
            </a:r>
            <a:r>
              <a:rPr lang="ko-KR" altLang="en-US" sz="1100" dirty="0"/>
              <a:t> 관계를 분석하여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6</a:t>
            </a:r>
            <a:r>
              <a:rPr lang="ko-KR" altLang="en-US" sz="1100" dirty="0"/>
              <a:t>개월기여손익을 가장 관계가 높은 변수를 알아보고자 한다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pPr marL="228600" indent="-228600">
              <a:buAutoNum type="arabicPeriod"/>
            </a:pPr>
            <a:r>
              <a:rPr lang="ko-KR" altLang="en-US" sz="1100" b="1" dirty="0"/>
              <a:t>독립변수 </a:t>
            </a:r>
            <a:r>
              <a:rPr lang="en-US" altLang="ko-KR" sz="1100" b="1" dirty="0"/>
              <a:t>: 3</a:t>
            </a:r>
            <a:r>
              <a:rPr lang="ko-KR" altLang="en-US" sz="1100" b="1" dirty="0"/>
              <a:t>개월 </a:t>
            </a:r>
            <a:r>
              <a:rPr lang="ko-KR" altLang="en-US" sz="1100" b="1" dirty="0" err="1"/>
              <a:t>총수신평잔</a:t>
            </a:r>
            <a:endParaRPr lang="en-US" altLang="ko-KR" sz="1100" b="1" dirty="0"/>
          </a:p>
          <a:p>
            <a:pPr marL="228600" indent="-228600">
              <a:buAutoNum type="arabicPeriod"/>
            </a:pPr>
            <a:r>
              <a:rPr lang="ko-KR" altLang="en-US" sz="1100" b="1" dirty="0"/>
              <a:t>독립변수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여신잔액</a:t>
            </a:r>
            <a:endParaRPr lang="en-US" altLang="ko-KR" sz="1100" b="1" dirty="0"/>
          </a:p>
          <a:p>
            <a:pPr marL="228600" indent="-228600">
              <a:buAutoNum type="arabicPeriod"/>
            </a:pPr>
            <a:r>
              <a:rPr lang="ko-KR" altLang="en-US" sz="1100" b="1" dirty="0"/>
              <a:t>독립변수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수신변화율</a:t>
            </a:r>
            <a:endParaRPr lang="en-US" altLang="ko-KR" sz="1100" b="1" dirty="0"/>
          </a:p>
          <a:p>
            <a:pPr marL="228600" indent="-228600">
              <a:buAutoNum type="arabicPeriod"/>
            </a:pPr>
            <a:r>
              <a:rPr lang="ko-KR" altLang="en-US" sz="1100" b="1" dirty="0"/>
              <a:t>독립변수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연령</a:t>
            </a:r>
            <a:endParaRPr lang="en-US" altLang="ko-KR" sz="11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84858B-9244-436C-9E1C-6610A478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14" y="1420014"/>
            <a:ext cx="3771246" cy="5069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47DEA3-8FCB-4E72-9A79-A52F35F6F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15" y="2213686"/>
            <a:ext cx="3771246" cy="438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B29A8F-52C1-4857-8545-85DF2DA6A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115" y="2939063"/>
            <a:ext cx="3771246" cy="4496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10BFD07-2946-474C-B6C4-E68EE2D5D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114" y="3675455"/>
            <a:ext cx="3771246" cy="4405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904409-B110-43A4-BA05-1DE04B2CF3A9}"/>
              </a:ext>
            </a:extLst>
          </p:cNvPr>
          <p:cNvSpPr txBox="1"/>
          <p:nvPr/>
        </p:nvSpPr>
        <p:spPr>
          <a:xfrm>
            <a:off x="5151774" y="1237290"/>
            <a:ext cx="373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독립변수 </a:t>
            </a:r>
            <a:r>
              <a:rPr lang="en-US" altLang="ko-KR" sz="1100" b="1" dirty="0"/>
              <a:t>: 3</a:t>
            </a:r>
            <a:r>
              <a:rPr lang="ko-KR" altLang="en-US" sz="1100" b="1" dirty="0"/>
              <a:t>개월 </a:t>
            </a:r>
            <a:r>
              <a:rPr lang="ko-KR" altLang="en-US" sz="1100" b="1" dirty="0" err="1"/>
              <a:t>총수신평잔</a:t>
            </a:r>
            <a:endParaRPr lang="en-US" altLang="ko-KR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8DA49-3EDA-4C2F-AE12-5C8C628758C9}"/>
              </a:ext>
            </a:extLst>
          </p:cNvPr>
          <p:cNvSpPr txBox="1"/>
          <p:nvPr/>
        </p:nvSpPr>
        <p:spPr>
          <a:xfrm>
            <a:off x="5151774" y="2030962"/>
            <a:ext cx="373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독립변수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여신잔액</a:t>
            </a:r>
            <a:endParaRPr lang="en-US" altLang="ko-KR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D00856-E2C6-42AA-998B-31D7AC9717E4}"/>
              </a:ext>
            </a:extLst>
          </p:cNvPr>
          <p:cNvSpPr txBox="1"/>
          <p:nvPr/>
        </p:nvSpPr>
        <p:spPr>
          <a:xfrm>
            <a:off x="5151774" y="2756339"/>
            <a:ext cx="373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3. </a:t>
            </a:r>
            <a:r>
              <a:rPr lang="ko-KR" altLang="en-US" sz="1100" b="1" dirty="0"/>
              <a:t>독립변수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수신변화율</a:t>
            </a:r>
            <a:endParaRPr lang="en-US" altLang="ko-KR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769A4-8F19-4E98-8A74-B52AA7CDAA81}"/>
              </a:ext>
            </a:extLst>
          </p:cNvPr>
          <p:cNvSpPr txBox="1"/>
          <p:nvPr/>
        </p:nvSpPr>
        <p:spPr>
          <a:xfrm>
            <a:off x="5151774" y="3492729"/>
            <a:ext cx="373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3. </a:t>
            </a:r>
            <a:r>
              <a:rPr lang="ko-KR" altLang="en-US" sz="1100" b="1" dirty="0"/>
              <a:t>독립변수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연령</a:t>
            </a:r>
            <a:endParaRPr lang="en-US" altLang="ko-KR" sz="11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D6457F-2985-42D6-82DC-E18BFDCD912F}"/>
              </a:ext>
            </a:extLst>
          </p:cNvPr>
          <p:cNvSpPr/>
          <p:nvPr/>
        </p:nvSpPr>
        <p:spPr>
          <a:xfrm>
            <a:off x="5770701" y="1601579"/>
            <a:ext cx="1248470" cy="132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1ECDF6-E915-4053-A93E-986AE307ED28}"/>
              </a:ext>
            </a:extLst>
          </p:cNvPr>
          <p:cNvSpPr/>
          <p:nvPr/>
        </p:nvSpPr>
        <p:spPr>
          <a:xfrm>
            <a:off x="5770701" y="2358330"/>
            <a:ext cx="1248470" cy="132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C591D8-4DB8-48FE-86AF-B4CF8567A36D}"/>
              </a:ext>
            </a:extLst>
          </p:cNvPr>
          <p:cNvSpPr/>
          <p:nvPr/>
        </p:nvSpPr>
        <p:spPr>
          <a:xfrm>
            <a:off x="5770701" y="3822536"/>
            <a:ext cx="1248470" cy="132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511C14-49BE-4A0C-839F-93EB2F5481AF}"/>
              </a:ext>
            </a:extLst>
          </p:cNvPr>
          <p:cNvSpPr/>
          <p:nvPr/>
        </p:nvSpPr>
        <p:spPr>
          <a:xfrm>
            <a:off x="5770701" y="3085882"/>
            <a:ext cx="1248470" cy="132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406AA2-C8E2-4934-BC00-57C63DCA40E6}"/>
              </a:ext>
            </a:extLst>
          </p:cNvPr>
          <p:cNvSpPr txBox="1"/>
          <p:nvPr/>
        </p:nvSpPr>
        <p:spPr>
          <a:xfrm>
            <a:off x="5308103" y="4229119"/>
            <a:ext cx="373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</a:t>
            </a:r>
            <a:r>
              <a:rPr lang="ko-KR" altLang="en-US" sz="1100" b="1" dirty="0"/>
              <a:t>개월 </a:t>
            </a:r>
            <a:r>
              <a:rPr lang="ko-KR" altLang="en-US" sz="1100" b="1" dirty="0" err="1"/>
              <a:t>총수신평잔과</a:t>
            </a:r>
            <a:r>
              <a:rPr lang="ko-KR" altLang="en-US" sz="1100" b="1" dirty="0"/>
              <a:t> 여신잔액</a:t>
            </a:r>
            <a:r>
              <a:rPr lang="ko-KR" altLang="en-US" sz="1100" dirty="0"/>
              <a:t>이 </a:t>
            </a:r>
            <a:r>
              <a:rPr lang="en-US" altLang="ko-KR" sz="1100" dirty="0"/>
              <a:t>R^2</a:t>
            </a:r>
            <a:r>
              <a:rPr lang="ko-KR" altLang="en-US" sz="1100" dirty="0"/>
              <a:t>값이 유의미하다</a:t>
            </a:r>
            <a:r>
              <a:rPr lang="en-US" altLang="ko-KR" sz="1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60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500" y="285749"/>
            <a:ext cx="8763000" cy="460763"/>
          </a:xfrm>
        </p:spPr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3 Regression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7847" y="1184568"/>
            <a:ext cx="4047452" cy="34693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5151774" y="1184568"/>
            <a:ext cx="4047452" cy="3469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3527" y="808262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예상결과</a:t>
            </a:r>
            <a:endParaRPr lang="en-US" altLang="ko-KR" sz="1167" b="1" dirty="0"/>
          </a:p>
        </p:txBody>
      </p:sp>
      <p:sp>
        <p:nvSpPr>
          <p:cNvPr id="10" name="직사각형 9"/>
          <p:cNvSpPr/>
          <p:nvPr/>
        </p:nvSpPr>
        <p:spPr>
          <a:xfrm>
            <a:off x="5137454" y="829573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실제결과</a:t>
            </a:r>
            <a:endParaRPr lang="en-US" altLang="ko-KR" sz="1167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DCA8-8B30-495F-AD09-D12CB835FEFB}"/>
              </a:ext>
            </a:extLst>
          </p:cNvPr>
          <p:cNvSpPr txBox="1"/>
          <p:nvPr/>
        </p:nvSpPr>
        <p:spPr>
          <a:xfrm>
            <a:off x="960774" y="2249858"/>
            <a:ext cx="37347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r>
              <a:rPr lang="ko-KR" altLang="en-US" sz="1100" b="1" u="sng" dirty="0">
                <a:solidFill>
                  <a:srgbClr val="FF0000"/>
                </a:solidFill>
              </a:rPr>
              <a:t>가설 설정</a:t>
            </a:r>
            <a:endParaRPr lang="en-US" altLang="ko-KR" sz="1100" b="1" dirty="0"/>
          </a:p>
          <a:p>
            <a:r>
              <a:rPr lang="en-US" altLang="ko-KR" sz="1100" b="1" dirty="0"/>
              <a:t>3</a:t>
            </a:r>
            <a:r>
              <a:rPr lang="ko-KR" altLang="en-US" sz="1100" b="1" dirty="0"/>
              <a:t>개월 </a:t>
            </a:r>
            <a:r>
              <a:rPr lang="ko-KR" altLang="en-US" sz="1100" b="1" dirty="0" err="1"/>
              <a:t>총수신평잔과</a:t>
            </a:r>
            <a:r>
              <a:rPr lang="ko-KR" altLang="en-US" sz="1100" b="1" dirty="0"/>
              <a:t> 여신잔액</a:t>
            </a:r>
            <a:r>
              <a:rPr lang="ko-KR" altLang="en-US" sz="1100" dirty="0"/>
              <a:t>을 독립변수로 설정한 모델이 최소로 독립변수를 사용하여 </a:t>
            </a:r>
            <a:r>
              <a:rPr lang="en-US" altLang="ko-KR" sz="1100" dirty="0"/>
              <a:t>6</a:t>
            </a:r>
            <a:r>
              <a:rPr lang="ko-KR" altLang="en-US" sz="1100" dirty="0"/>
              <a:t>개월 기여손익의 분산을 가장 잘 설명해낸 모델일 것이다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807F6-CD99-4DAA-ADAA-087D0C8FDCA6}"/>
              </a:ext>
            </a:extLst>
          </p:cNvPr>
          <p:cNvSpPr txBox="1"/>
          <p:nvPr/>
        </p:nvSpPr>
        <p:spPr>
          <a:xfrm>
            <a:off x="5321059" y="3972991"/>
            <a:ext cx="3708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R^2 </a:t>
            </a:r>
            <a:r>
              <a:rPr lang="ko-KR" altLang="en-US" sz="1100" b="1" dirty="0">
                <a:solidFill>
                  <a:srgbClr val="FF0000"/>
                </a:solidFill>
              </a:rPr>
              <a:t>값은 </a:t>
            </a:r>
            <a:r>
              <a:rPr lang="en-US" altLang="ko-KR" sz="1100" b="1" dirty="0">
                <a:solidFill>
                  <a:srgbClr val="FF0000"/>
                </a:solidFill>
              </a:rPr>
              <a:t>0.8134</a:t>
            </a:r>
            <a:r>
              <a:rPr lang="ko-KR" altLang="en-US" sz="1100" b="1" dirty="0"/>
              <a:t>로 초반에 설정한 독립변수 </a:t>
            </a:r>
            <a:r>
              <a:rPr lang="en-US" altLang="ko-KR" sz="1100" b="1" dirty="0"/>
              <a:t>6</a:t>
            </a:r>
            <a:r>
              <a:rPr lang="ko-KR" altLang="en-US" sz="1100" b="1" dirty="0"/>
              <a:t>개의 </a:t>
            </a:r>
            <a:r>
              <a:rPr lang="en-US" altLang="ko-KR" sz="1100" b="1" dirty="0"/>
              <a:t>R^2 </a:t>
            </a:r>
            <a:r>
              <a:rPr lang="ko-KR" altLang="en-US" sz="1100" b="1" dirty="0"/>
              <a:t>값 </a:t>
            </a:r>
            <a:endParaRPr lang="en-US" altLang="ko-KR" sz="1100" b="1" dirty="0"/>
          </a:p>
          <a:p>
            <a:r>
              <a:rPr lang="en-US" altLang="ko-KR" sz="1100" b="1" dirty="0"/>
              <a:t>0.8279</a:t>
            </a:r>
            <a:r>
              <a:rPr lang="ko-KR" altLang="en-US" sz="1100" b="1" dirty="0"/>
              <a:t>와 차이가 미미하다</a:t>
            </a:r>
            <a:r>
              <a:rPr lang="en-US" altLang="ko-KR" sz="1100" b="1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7BD626-A64F-4248-AEAD-6A520271A499}"/>
              </a:ext>
            </a:extLst>
          </p:cNvPr>
          <p:cNvGrpSpPr/>
          <p:nvPr/>
        </p:nvGrpSpPr>
        <p:grpSpPr>
          <a:xfrm>
            <a:off x="5321059" y="1502635"/>
            <a:ext cx="3708881" cy="2428825"/>
            <a:chOff x="5239796" y="1311122"/>
            <a:chExt cx="3708881" cy="24288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152C4CB-2537-4F18-92B4-F3D6FD54C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9796" y="1311122"/>
              <a:ext cx="3708881" cy="242882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715151-FF3E-4C7D-8A75-C7753A1F9D69}"/>
                </a:ext>
              </a:extLst>
            </p:cNvPr>
            <p:cNvSpPr/>
            <p:nvPr/>
          </p:nvSpPr>
          <p:spPr>
            <a:xfrm>
              <a:off x="5239796" y="3492559"/>
              <a:ext cx="1604115" cy="1325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E980B5-48AB-45A7-9CE4-3CF0676A92C5}"/>
              </a:ext>
            </a:extLst>
          </p:cNvPr>
          <p:cNvSpPr txBox="1"/>
          <p:nvPr/>
        </p:nvSpPr>
        <p:spPr>
          <a:xfrm>
            <a:off x="782879" y="4543864"/>
            <a:ext cx="79242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r>
              <a:rPr lang="ko-KR" altLang="en-US" sz="1100" b="1" u="sng" dirty="0">
                <a:solidFill>
                  <a:srgbClr val="FF0000"/>
                </a:solidFill>
              </a:rPr>
              <a:t>결과 해석</a:t>
            </a:r>
            <a:endParaRPr lang="en-US" altLang="ko-KR" sz="1100" b="1" u="sng" dirty="0">
              <a:solidFill>
                <a:srgbClr val="FF0000"/>
              </a:solidFill>
            </a:endParaRPr>
          </a:p>
          <a:p>
            <a:r>
              <a:rPr lang="en-US" altLang="ko-KR" sz="1100" b="1" dirty="0"/>
              <a:t>3</a:t>
            </a:r>
            <a:r>
              <a:rPr lang="ko-KR" altLang="en-US" sz="1100" b="1" dirty="0"/>
              <a:t>개월 </a:t>
            </a:r>
            <a:r>
              <a:rPr lang="ko-KR" altLang="en-US" sz="1100" b="1" dirty="0" err="1"/>
              <a:t>총수신평잔과</a:t>
            </a:r>
            <a:r>
              <a:rPr lang="ko-KR" altLang="en-US" sz="1100" b="1" dirty="0"/>
              <a:t> 여신잔액을 독립변수로 설정하였을 때 </a:t>
            </a:r>
            <a:r>
              <a:rPr lang="en-US" altLang="ko-KR" sz="1100" b="1" dirty="0"/>
              <a:t>6</a:t>
            </a:r>
            <a:r>
              <a:rPr lang="ko-KR" altLang="en-US" sz="1100" b="1" dirty="0"/>
              <a:t>개월 기여손익 종속변수를 가장 잘 예측할 수 있다</a:t>
            </a:r>
            <a:r>
              <a:rPr lang="en-US" altLang="ko-KR" sz="1100" b="1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6</a:t>
            </a:r>
            <a:r>
              <a:rPr lang="ko-KR" altLang="en-US" sz="1100" dirty="0"/>
              <a:t>개월 기여손익이 대출이자수익에서 예금이자비용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은행인건비</a:t>
            </a:r>
            <a:r>
              <a:rPr lang="ko-KR" altLang="en-US" sz="1100" dirty="0"/>
              <a:t> 등을 뺀 값이라는 것을 감안하면 당연한 결과라고 볼 수 있다</a:t>
            </a:r>
            <a:r>
              <a:rPr lang="en-US" altLang="ko-KR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734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500" y="285749"/>
            <a:ext cx="8763000" cy="460763"/>
          </a:xfrm>
        </p:spPr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6FEA4B-0565-49D1-A07B-800F225B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5" y="1146661"/>
            <a:ext cx="8870449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DD8C-4C55-4A4A-B828-90A009E5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4 </a:t>
            </a:r>
            <a:r>
              <a:rPr lang="en-US" altLang="ko-KR" dirty="0" err="1"/>
              <a:t>Wordcloud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7ACA5-5D65-4C00-BDEE-DA8F7982E37F}"/>
              </a:ext>
            </a:extLst>
          </p:cNvPr>
          <p:cNvSpPr txBox="1"/>
          <p:nvPr/>
        </p:nvSpPr>
        <p:spPr>
          <a:xfrm>
            <a:off x="698500" y="939114"/>
            <a:ext cx="572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네이버 블로그에서 키워드 </a:t>
            </a:r>
            <a:r>
              <a:rPr lang="en-US" altLang="ko-KR" b="1" dirty="0"/>
              <a:t>＂</a:t>
            </a:r>
            <a:r>
              <a:rPr lang="ko-KR" altLang="en-US" b="1" dirty="0"/>
              <a:t>시중은행</a:t>
            </a:r>
            <a:r>
              <a:rPr lang="en-US" altLang="ko-KR" b="1" dirty="0"/>
              <a:t>”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D2AEA-8B05-477D-8A0D-AF9A90CC13C8}"/>
              </a:ext>
            </a:extLst>
          </p:cNvPr>
          <p:cNvSpPr txBox="1"/>
          <p:nvPr/>
        </p:nvSpPr>
        <p:spPr>
          <a:xfrm>
            <a:off x="757624" y="4175722"/>
            <a:ext cx="7924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u="sng" dirty="0">
              <a:solidFill>
                <a:srgbClr val="FF0000"/>
              </a:solidFill>
            </a:endParaRPr>
          </a:p>
          <a:p>
            <a:endParaRPr lang="en-US" altLang="ko-KR" sz="1100" b="1" u="sng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A962AF-B7DE-4E5D-B0EB-D29B331C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17" y="1508728"/>
            <a:ext cx="3430037" cy="3000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D0553A-9CC1-49C4-8836-5C53F7367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73" y="1508728"/>
            <a:ext cx="3430037" cy="28488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31B48B-4314-44D0-881C-F38FAF65F074}"/>
              </a:ext>
            </a:extLst>
          </p:cNvPr>
          <p:cNvSpPr txBox="1"/>
          <p:nvPr/>
        </p:nvSpPr>
        <p:spPr>
          <a:xfrm>
            <a:off x="757624" y="4590083"/>
            <a:ext cx="5727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시중은행에 키워드 중에 </a:t>
            </a:r>
            <a:r>
              <a:rPr lang="en-US" altLang="ko-KR" sz="1100" b="1" dirty="0"/>
              <a:t>“</a:t>
            </a:r>
            <a:r>
              <a:rPr lang="ko-KR" altLang="en-US" sz="1100" b="1" dirty="0"/>
              <a:t>정기예금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과 </a:t>
            </a:r>
            <a:r>
              <a:rPr lang="en-US" altLang="ko-KR" sz="1100" b="1" dirty="0"/>
              <a:t>“</a:t>
            </a:r>
            <a:r>
              <a:rPr lang="ko-KR" altLang="en-US" sz="1100" b="1" dirty="0"/>
              <a:t>담보대출</a:t>
            </a:r>
            <a:r>
              <a:rPr lang="en-US" altLang="ko-KR" sz="1100" b="1" dirty="0"/>
              <a:t>”</a:t>
            </a:r>
            <a:r>
              <a:rPr lang="ko-KR" altLang="en-US" sz="1100" dirty="0"/>
              <a:t>이 상위권을 차지하였다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은행 상품 중에서 정기예금과 주택담보대출이 가장 관심도가 높은 것을 알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대구은행은 해당 상품 관련 마케팅 전략을 펼쳐야 할 것이다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6764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DD8C-4C55-4A4A-B828-90A009E5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4 </a:t>
            </a:r>
            <a:r>
              <a:rPr lang="en-US" altLang="ko-KR" dirty="0" err="1"/>
              <a:t>Wordcloud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7ACA5-5D65-4C00-BDEE-DA8F7982E37F}"/>
              </a:ext>
            </a:extLst>
          </p:cNvPr>
          <p:cNvSpPr txBox="1"/>
          <p:nvPr/>
        </p:nvSpPr>
        <p:spPr>
          <a:xfrm>
            <a:off x="698500" y="939114"/>
            <a:ext cx="572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네이버 블로그에서 키워드 </a:t>
            </a:r>
            <a:r>
              <a:rPr lang="en-US" altLang="ko-KR" b="1" dirty="0"/>
              <a:t>＂</a:t>
            </a:r>
            <a:r>
              <a:rPr lang="ko-KR" altLang="en-US" b="1" dirty="0"/>
              <a:t>시중은행</a:t>
            </a:r>
            <a:r>
              <a:rPr lang="en-US" altLang="ko-KR" b="1" dirty="0"/>
              <a:t>”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D2AEA-8B05-477D-8A0D-AF9A90CC13C8}"/>
              </a:ext>
            </a:extLst>
          </p:cNvPr>
          <p:cNvSpPr txBox="1"/>
          <p:nvPr/>
        </p:nvSpPr>
        <p:spPr>
          <a:xfrm>
            <a:off x="757624" y="4175722"/>
            <a:ext cx="7924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u="sng" dirty="0">
              <a:solidFill>
                <a:srgbClr val="FF0000"/>
              </a:solidFill>
            </a:endParaRPr>
          </a:p>
          <a:p>
            <a:endParaRPr lang="en-US" altLang="ko-KR" sz="1100" b="1" u="sng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C30B88-3F50-45A9-843A-83719EAB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1" y="1586289"/>
            <a:ext cx="2859902" cy="24687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5C692-FCC0-42A1-8FC9-A3F68EA0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38" y="1539278"/>
            <a:ext cx="2947922" cy="2480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549C7A-94AE-4A7D-A2D4-90AEC966D7EF}"/>
              </a:ext>
            </a:extLst>
          </p:cNvPr>
          <p:cNvSpPr txBox="1"/>
          <p:nvPr/>
        </p:nvSpPr>
        <p:spPr>
          <a:xfrm>
            <a:off x="757624" y="4578439"/>
            <a:ext cx="5727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금융관련 키워드를 삭제하고 </a:t>
            </a:r>
            <a:r>
              <a:rPr lang="ko-KR" altLang="en-US" sz="1100" dirty="0" err="1"/>
              <a:t>워드클라우드를</a:t>
            </a:r>
            <a:r>
              <a:rPr lang="ko-KR" altLang="en-US" sz="1100" dirty="0"/>
              <a:t> 그린 결과</a:t>
            </a:r>
            <a:r>
              <a:rPr lang="en-US" altLang="ko-KR" sz="1100" dirty="0"/>
              <a:t>,</a:t>
            </a:r>
          </a:p>
          <a:p>
            <a:endParaRPr lang="en-US" altLang="ko-KR" sz="1100" dirty="0"/>
          </a:p>
          <a:p>
            <a:r>
              <a:rPr lang="ko-KR" altLang="en-US" sz="1100" b="1" dirty="0"/>
              <a:t>우리은행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국민은행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농협은행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하나은행 순</a:t>
            </a:r>
            <a:r>
              <a:rPr lang="ko-KR" altLang="en-US" sz="1100" dirty="0"/>
              <a:t>으로 </a:t>
            </a:r>
            <a:r>
              <a:rPr lang="ko-KR" altLang="en-US" sz="1100" dirty="0" err="1"/>
              <a:t>언급량이</a:t>
            </a:r>
            <a:r>
              <a:rPr lang="ko-KR" altLang="en-US" sz="1100" dirty="0"/>
              <a:t> 가장 많았다</a:t>
            </a:r>
            <a:endParaRPr lang="en-US" altLang="ko-KR" sz="1100" dirty="0"/>
          </a:p>
          <a:p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195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5391" y="297459"/>
            <a:ext cx="8763000" cy="49844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수집 분야 설명 </a:t>
            </a:r>
            <a:r>
              <a:rPr lang="en-US" altLang="ko-KR" dirty="0"/>
              <a:t>(</a:t>
            </a:r>
            <a:r>
              <a:rPr lang="ko-KR" altLang="en-US" dirty="0"/>
              <a:t>동기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5391" y="858239"/>
            <a:ext cx="8796109" cy="43140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>
                <a:highlight>
                  <a:srgbClr val="FFFF00"/>
                </a:highlight>
              </a:rPr>
              <a:t>데이터 분석 목적</a:t>
            </a:r>
            <a:endParaRPr lang="en-US" altLang="ko-KR" sz="1800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/>
              <a:t>대구은행이 시중은행으로 전환을 계획하고 있음에 따라 대구경북의 높은 충성도를 바탕으로 하는 지역밀착형 금융인 대구은행이 역외로 영업망을 확대하기 위해 나아가야 할 방향을 제시하고자 한다</a:t>
            </a:r>
            <a:r>
              <a:rPr lang="en-US" altLang="ko-KR" sz="1800" dirty="0"/>
              <a:t>.  </a:t>
            </a:r>
            <a:r>
              <a:rPr lang="ko-KR" altLang="en-US" sz="1800" dirty="0"/>
              <a:t>수도권과 전국으로 마케팅을 확대하기 위해서 전국 고객 데이터를 탐색하고 각 지역 별 특징을 파악하여 인사이트를 도출하고자 한다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2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DD8C-4C55-4A4A-B828-90A009E5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 4 </a:t>
            </a:r>
            <a:r>
              <a:rPr lang="en-US" altLang="ko-KR" dirty="0" err="1"/>
              <a:t>Wordcloud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0CFF9-AF67-45F4-8264-9756AC75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1264674"/>
            <a:ext cx="4070473" cy="3486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EF0F17-6495-4218-98D0-4D639841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264674"/>
            <a:ext cx="3930844" cy="3337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D103D5-81E1-45C7-BDC9-455E4979E06A}"/>
              </a:ext>
            </a:extLst>
          </p:cNvPr>
          <p:cNvSpPr txBox="1"/>
          <p:nvPr/>
        </p:nvSpPr>
        <p:spPr>
          <a:xfrm>
            <a:off x="757624" y="4743198"/>
            <a:ext cx="5727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A0A83-4CF8-4045-9094-3464CEA18430}"/>
              </a:ext>
            </a:extLst>
          </p:cNvPr>
          <p:cNvSpPr txBox="1"/>
          <p:nvPr/>
        </p:nvSpPr>
        <p:spPr>
          <a:xfrm>
            <a:off x="698500" y="939114"/>
            <a:ext cx="572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네이버 블로그에서 </a:t>
            </a:r>
            <a:r>
              <a:rPr lang="ko-KR" altLang="en-US" b="1"/>
              <a:t>키워드 </a:t>
            </a:r>
            <a:r>
              <a:rPr lang="en-US" altLang="ko-KR" b="1" dirty="0"/>
              <a:t>＂</a:t>
            </a:r>
            <a:r>
              <a:rPr lang="ko-KR" altLang="en-US" b="1" dirty="0"/>
              <a:t>지방은행</a:t>
            </a:r>
            <a:r>
              <a:rPr lang="en-US" altLang="ko-KR" b="1" dirty="0"/>
              <a:t>”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75283-32AF-4E97-8DDD-4EDFBA996872}"/>
              </a:ext>
            </a:extLst>
          </p:cNvPr>
          <p:cNvSpPr txBox="1"/>
          <p:nvPr/>
        </p:nvSpPr>
        <p:spPr>
          <a:xfrm>
            <a:off x="757623" y="4760805"/>
            <a:ext cx="6895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최근 대구은행의 시중은행 전환 시도에 따라 관련 키워드에 대한 </a:t>
            </a:r>
            <a:r>
              <a:rPr lang="ko-KR" altLang="en-US" sz="1100" dirty="0" err="1"/>
              <a:t>언급량이</a:t>
            </a:r>
            <a:r>
              <a:rPr lang="ko-KR" altLang="en-US" sz="1100" dirty="0"/>
              <a:t> 많은 것을 알 수 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지방은행 중에서 </a:t>
            </a:r>
            <a:r>
              <a:rPr lang="ko-KR" altLang="en-US" sz="1100" b="1" dirty="0"/>
              <a:t>대구은행이 언급이 가장 많았고 다음으로 부산은행이 많다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82909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DD8C-4C55-4A4A-B828-90A009E5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 4 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46CCBB-DA34-4CE1-94B6-1826EDE6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596082"/>
            <a:ext cx="3976020" cy="3620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CD5203-E7CC-45F4-890E-D79B3324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34" y="1596082"/>
            <a:ext cx="3881995" cy="2551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4C14FA-BAD7-4996-AD75-1CAF4887CF00}"/>
              </a:ext>
            </a:extLst>
          </p:cNvPr>
          <p:cNvSpPr txBox="1"/>
          <p:nvPr/>
        </p:nvSpPr>
        <p:spPr>
          <a:xfrm>
            <a:off x="698500" y="1194487"/>
            <a:ext cx="222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“</a:t>
            </a:r>
            <a:r>
              <a:rPr lang="ko-KR" altLang="en-US" sz="1400" b="1" dirty="0"/>
              <a:t>시중은행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코드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04DEC-5D13-456A-8A4C-A1070DF1CDDD}"/>
              </a:ext>
            </a:extLst>
          </p:cNvPr>
          <p:cNvSpPr txBox="1"/>
          <p:nvPr/>
        </p:nvSpPr>
        <p:spPr>
          <a:xfrm>
            <a:off x="5174134" y="1200094"/>
            <a:ext cx="222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“</a:t>
            </a:r>
            <a:r>
              <a:rPr lang="ko-KR" altLang="en-US" sz="1400" b="1" dirty="0"/>
              <a:t>지방은행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코드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4506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DD8C-4C55-4A4A-B828-90A009E5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11379-A287-44EB-AAF6-A984AE184938}"/>
              </a:ext>
            </a:extLst>
          </p:cNvPr>
          <p:cNvSpPr txBox="1"/>
          <p:nvPr/>
        </p:nvSpPr>
        <p:spPr>
          <a:xfrm>
            <a:off x="698500" y="1163143"/>
            <a:ext cx="87630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highlight>
                  <a:srgbClr val="FFFF00"/>
                </a:highlight>
              </a:rPr>
              <a:t>경기도</a:t>
            </a:r>
            <a:endParaRPr lang="en-US" altLang="ko-KR" sz="1100" b="1" dirty="0">
              <a:highlight>
                <a:srgbClr val="FFFF00"/>
              </a:highlight>
            </a:endParaRPr>
          </a:p>
          <a:p>
            <a:endParaRPr lang="en-US" altLang="ko-KR" sz="1100" b="1" dirty="0"/>
          </a:p>
          <a:p>
            <a:r>
              <a:rPr lang="ko-KR" altLang="en-US" sz="1100" b="1" u="sng" dirty="0">
                <a:solidFill>
                  <a:srgbClr val="FF0000"/>
                </a:solidFill>
              </a:rPr>
              <a:t>특징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dirty="0"/>
              <a:t>수신잔액과 여신잔액은 상대적으로 높지만 </a:t>
            </a:r>
            <a:r>
              <a:rPr lang="ko-KR" altLang="en-US" sz="1100" dirty="0" err="1"/>
              <a:t>수신이탈률</a:t>
            </a:r>
            <a:r>
              <a:rPr lang="ko-KR" altLang="en-US" sz="1100" dirty="0"/>
              <a:t> 또한 높다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b="1" u="sng" dirty="0">
                <a:solidFill>
                  <a:srgbClr val="FF0000"/>
                </a:solidFill>
              </a:rPr>
              <a:t>전략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</a:p>
          <a:p>
            <a:r>
              <a:rPr lang="ko-KR" altLang="en-US" sz="1100" dirty="0"/>
              <a:t>경기도는 거점 지역은행이 없으므로 시중은행과 경쟁해야 할 것이며 가장 </a:t>
            </a:r>
            <a:r>
              <a:rPr lang="ko-KR" altLang="en-US" sz="1100" dirty="0" err="1"/>
              <a:t>언급량이</a:t>
            </a:r>
            <a:r>
              <a:rPr lang="ko-KR" altLang="en-US" sz="1100" dirty="0"/>
              <a:t> 많은 정기예금과 주택담보대출 관련 프로모션을 진행해야 할 것이다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또한 높은 수신이탈율을 쇄신하기 위해 이탈율이 가장 높은 만기의 정기예금을 살피고 예금 금리를 </a:t>
            </a:r>
            <a:r>
              <a:rPr lang="ko-KR" altLang="en-US" sz="1100" dirty="0" err="1"/>
              <a:t>상향시켜야</a:t>
            </a:r>
            <a:r>
              <a:rPr lang="ko-KR" altLang="en-US" sz="1100" dirty="0"/>
              <a:t> 할 것이다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기여손익에 가장 크게 영향을 미치는 변수는 수신평균잔액과 </a:t>
            </a:r>
            <a:r>
              <a:rPr lang="ko-KR" altLang="en-US" sz="1100" dirty="0" err="1"/>
              <a:t>여신잔액이므로</a:t>
            </a:r>
            <a:r>
              <a:rPr lang="ko-KR" altLang="en-US" sz="1100" dirty="0"/>
              <a:t> 해당 </a:t>
            </a:r>
            <a:r>
              <a:rPr lang="ko-KR" altLang="en-US" sz="1100" dirty="0" err="1"/>
              <a:t>변수값이</a:t>
            </a:r>
            <a:r>
              <a:rPr lang="ko-KR" altLang="en-US" sz="1100" dirty="0"/>
              <a:t> 높은 경기도 지역에 더욱 집중투자해야 하여 여수신자금을 조달하고 기업이익을 늘려야 할 것이다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b="1" dirty="0"/>
          </a:p>
          <a:p>
            <a:r>
              <a:rPr lang="ko-KR" altLang="en-US" sz="1100" b="1" dirty="0">
                <a:highlight>
                  <a:srgbClr val="FFFF00"/>
                </a:highlight>
              </a:rPr>
              <a:t>경상남도</a:t>
            </a:r>
            <a:endParaRPr lang="en-US" altLang="ko-KR" sz="1100" b="1" dirty="0">
              <a:highlight>
                <a:srgbClr val="FFFF00"/>
              </a:highlight>
            </a:endParaRPr>
          </a:p>
          <a:p>
            <a:endParaRPr lang="en-US" altLang="ko-KR" sz="1100" b="1" dirty="0">
              <a:highlight>
                <a:srgbClr val="FFFF00"/>
              </a:highlight>
            </a:endParaRPr>
          </a:p>
          <a:p>
            <a:r>
              <a:rPr lang="ko-KR" altLang="en-US" sz="1100" b="1" u="sng" dirty="0">
                <a:solidFill>
                  <a:srgbClr val="FF0000"/>
                </a:solidFill>
              </a:rPr>
              <a:t>특징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수신잔액과 여신잔액은 상대적으로 낮지만 </a:t>
            </a:r>
            <a:r>
              <a:rPr lang="ko-KR" altLang="en-US" sz="1100" dirty="0" err="1"/>
              <a:t>수신이탈률</a:t>
            </a:r>
            <a:r>
              <a:rPr lang="ko-KR" altLang="en-US" sz="1100" dirty="0"/>
              <a:t> 또한 낮다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b="1" u="sng" dirty="0">
                <a:solidFill>
                  <a:srgbClr val="FF0000"/>
                </a:solidFill>
              </a:rPr>
              <a:t>전략</a:t>
            </a:r>
            <a:endParaRPr lang="en-US" altLang="ko-KR" sz="1100" b="1" u="sng" dirty="0">
              <a:solidFill>
                <a:srgbClr val="FF0000"/>
              </a:solidFill>
            </a:endParaRPr>
          </a:p>
          <a:p>
            <a:r>
              <a:rPr lang="ko-KR" altLang="en-US" sz="1100" dirty="0"/>
              <a:t>경상남도를 거점으로 둔 </a:t>
            </a:r>
            <a:r>
              <a:rPr lang="en-US" altLang="ko-KR" sz="1100" dirty="0"/>
              <a:t>BNK</a:t>
            </a:r>
            <a:r>
              <a:rPr lang="ko-KR" altLang="en-US" sz="1100" dirty="0"/>
              <a:t>금융지주의 은행인 경남은행과 </a:t>
            </a:r>
            <a:r>
              <a:rPr lang="ko-KR" altLang="en-US" sz="1100" dirty="0" err="1"/>
              <a:t>부산은행와</a:t>
            </a:r>
            <a:r>
              <a:rPr lang="ko-KR" altLang="en-US" sz="1100" dirty="0"/>
              <a:t> 비교하였을 때 대구은행은 영업점 수가 부족하다</a:t>
            </a:r>
            <a:r>
              <a:rPr lang="en-US" altLang="ko-KR" sz="1100" dirty="0"/>
              <a:t>. </a:t>
            </a:r>
            <a:r>
              <a:rPr lang="ko-KR" altLang="en-US" sz="1100" dirty="0"/>
              <a:t>따라서 점유율을 확보하기 위해서는 디지털 경쟁력 강화 전략을 펼쳐야 할 것이며 경상남도 지자체와 협업하여 모바일 기반 지역화폐사업을 추진하여 모바일 가입자 수를 확보할 수 있을 것이다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대구은행은 신규 모바일 고객 확보를 통해 여수신 자금을 확보할 수 있을 것이다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87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7C91D-18D2-4C30-AD1D-9A0C77FD2066}"/>
              </a:ext>
            </a:extLst>
          </p:cNvPr>
          <p:cNvSpPr txBox="1"/>
          <p:nvPr/>
        </p:nvSpPr>
        <p:spPr>
          <a:xfrm>
            <a:off x="698500" y="938415"/>
            <a:ext cx="87630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/>
              <a:t>고객 </a:t>
            </a:r>
            <a:r>
              <a:rPr lang="en-US" altLang="ko-KR" sz="1100" b="1" dirty="0"/>
              <a:t>Demographic </a:t>
            </a:r>
            <a:r>
              <a:rPr lang="ko-KR" altLang="en-US" sz="1100" b="1" dirty="0"/>
              <a:t>정보</a:t>
            </a:r>
            <a:endParaRPr lang="en-US" altLang="ko-KR" sz="1100" b="1" dirty="0"/>
          </a:p>
          <a:p>
            <a:r>
              <a:rPr lang="ko-KR" altLang="en-US" sz="1100" b="1" dirty="0"/>
              <a:t> 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</a:t>
            </a:r>
            <a:r>
              <a:rPr lang="ko-KR" altLang="en-US" sz="1100" dirty="0"/>
              <a:t>고객번호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</a:t>
            </a:r>
            <a:r>
              <a:rPr lang="ko-KR" altLang="en-US" sz="1100" dirty="0"/>
              <a:t>성별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</a:t>
            </a:r>
            <a:r>
              <a:rPr lang="ko-KR" altLang="en-US" sz="1100" dirty="0"/>
              <a:t>연령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</a:t>
            </a:r>
            <a:r>
              <a:rPr lang="ko-KR" altLang="en-US" sz="1100" dirty="0"/>
              <a:t>시</a:t>
            </a:r>
            <a:r>
              <a:rPr lang="en-US" altLang="ko-KR" sz="1100" dirty="0"/>
              <a:t>/</a:t>
            </a:r>
            <a:r>
              <a:rPr lang="ko-KR" altLang="en-US" sz="1100" dirty="0"/>
              <a:t>도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</a:t>
            </a:r>
            <a:r>
              <a:rPr lang="ko-KR" altLang="en-US" sz="1100" dirty="0"/>
              <a:t>시</a:t>
            </a:r>
            <a:r>
              <a:rPr lang="en-US" altLang="ko-KR" sz="1100" dirty="0"/>
              <a:t>/</a:t>
            </a:r>
            <a:r>
              <a:rPr lang="ko-KR" altLang="en-US" sz="1100" dirty="0"/>
              <a:t>군</a:t>
            </a:r>
            <a:r>
              <a:rPr lang="en-US" altLang="ko-KR" sz="1100" dirty="0"/>
              <a:t>/</a:t>
            </a:r>
            <a:r>
              <a:rPr lang="ko-KR" altLang="en-US" sz="1100" dirty="0"/>
              <a:t>구</a:t>
            </a:r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100" b="1" dirty="0"/>
              <a:t>- </a:t>
            </a:r>
            <a:r>
              <a:rPr lang="ko-KR" altLang="en-US" sz="1100" b="1" dirty="0"/>
              <a:t>고객 계정 정보</a:t>
            </a:r>
          </a:p>
          <a:p>
            <a:endParaRPr lang="en-US" altLang="ko-KR" sz="1100" b="1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우대등급</a:t>
            </a:r>
            <a:r>
              <a:rPr lang="en-US" altLang="ko-KR" sz="1100" dirty="0"/>
              <a:t>- 3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</a:t>
            </a:r>
            <a:r>
              <a:rPr lang="ko-KR" altLang="en-US" sz="1100" dirty="0"/>
              <a:t> 기준</a:t>
            </a:r>
            <a:r>
              <a:rPr lang="en-US" altLang="ko-KR" sz="1100" dirty="0"/>
              <a:t>, 1000</a:t>
            </a:r>
            <a:r>
              <a:rPr lang="ko-KR" altLang="en-US" sz="1100" dirty="0"/>
              <a:t>만원 이상은 </a:t>
            </a:r>
            <a:r>
              <a:rPr lang="en-US" altLang="ko-KR" sz="1100" dirty="0"/>
              <a:t>1, 100</a:t>
            </a:r>
            <a:r>
              <a:rPr lang="ko-KR" altLang="en-US" sz="1100" dirty="0"/>
              <a:t>만원 이상은 </a:t>
            </a:r>
            <a:r>
              <a:rPr lang="en-US" altLang="ko-KR" sz="1100" dirty="0"/>
              <a:t>2, </a:t>
            </a:r>
            <a:r>
              <a:rPr lang="ko-KR" altLang="en-US" sz="1100" dirty="0"/>
              <a:t>나머지는 </a:t>
            </a:r>
            <a:r>
              <a:rPr lang="en-US" altLang="ko-KR" sz="1100" dirty="0"/>
              <a:t>3</a:t>
            </a:r>
            <a:r>
              <a:rPr lang="ko-KR" altLang="en-US" sz="1100" dirty="0"/>
              <a:t>으로 분류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고객분류</a:t>
            </a:r>
            <a:r>
              <a:rPr lang="en-US" altLang="ko-KR" sz="1100" dirty="0"/>
              <a:t>- </a:t>
            </a:r>
            <a:r>
              <a:rPr lang="ko-KR" altLang="en-US" sz="1100" dirty="0"/>
              <a:t>수신변화율 기준</a:t>
            </a:r>
            <a:r>
              <a:rPr lang="en-US" altLang="ko-KR" sz="1100" dirty="0"/>
              <a:t>, 10% </a:t>
            </a:r>
            <a:r>
              <a:rPr lang="ko-KR" altLang="en-US" sz="1100" dirty="0"/>
              <a:t>이상은 충성고객</a:t>
            </a:r>
            <a:r>
              <a:rPr lang="en-US" altLang="ko-KR" sz="1100" dirty="0"/>
              <a:t>, -10% ~ 10%</a:t>
            </a:r>
            <a:r>
              <a:rPr lang="ko-KR" altLang="en-US" sz="1100" dirty="0"/>
              <a:t>는 일반고객</a:t>
            </a:r>
            <a:r>
              <a:rPr lang="en-US" altLang="ko-KR" sz="1100" dirty="0"/>
              <a:t>, -10% </a:t>
            </a:r>
            <a:r>
              <a:rPr lang="ko-KR" altLang="en-US" sz="1100" dirty="0"/>
              <a:t>이하는 </a:t>
            </a:r>
            <a:r>
              <a:rPr lang="ko-KR" altLang="en-US" sz="1100" dirty="0" err="1"/>
              <a:t>요주고객으로</a:t>
            </a:r>
            <a:r>
              <a:rPr lang="ko-KR" altLang="en-US" sz="1100" dirty="0"/>
              <a:t> 분류</a:t>
            </a:r>
          </a:p>
          <a:p>
            <a:r>
              <a:rPr lang="en-US" altLang="ko-KR" sz="1100" dirty="0"/>
              <a:t>- 6</a:t>
            </a:r>
            <a:r>
              <a:rPr lang="ko-KR" altLang="en-US" sz="1100" dirty="0"/>
              <a:t>개월기여손익 </a:t>
            </a:r>
            <a:r>
              <a:rPr lang="en-US" altLang="ko-KR" sz="1100" dirty="0"/>
              <a:t>- </a:t>
            </a:r>
            <a:r>
              <a:rPr lang="ko-KR" altLang="en-US" sz="1100" dirty="0"/>
              <a:t>대출이자수익  </a:t>
            </a:r>
            <a:r>
              <a:rPr lang="en-US" altLang="ko-KR" sz="1100" dirty="0"/>
              <a:t>- </a:t>
            </a:r>
            <a:r>
              <a:rPr lang="ko-KR" altLang="en-US" sz="1100" dirty="0" err="1"/>
              <a:t>은행인건비</a:t>
            </a:r>
            <a:r>
              <a:rPr lang="en-US" altLang="ko-KR" sz="1100" dirty="0"/>
              <a:t>/</a:t>
            </a:r>
            <a:r>
              <a:rPr lang="ko-KR" altLang="en-US" sz="1100" dirty="0"/>
              <a:t>물건비</a:t>
            </a:r>
            <a:r>
              <a:rPr lang="en-US" altLang="ko-KR" sz="1100" dirty="0"/>
              <a:t>/</a:t>
            </a:r>
            <a:r>
              <a:rPr lang="ko-KR" altLang="en-US" sz="1100" dirty="0"/>
              <a:t>예금이자비용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높은수록</a:t>
            </a:r>
            <a:r>
              <a:rPr lang="ko-KR" altLang="en-US" sz="1100" dirty="0"/>
              <a:t> 수익률이 좋다고 가정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</a:t>
            </a:r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ko-KR" altLang="en-US" sz="1100" dirty="0"/>
              <a:t>만원 미만의 고객 정보는 분석을 위해 삭제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수신변화율 </a:t>
            </a:r>
            <a:r>
              <a:rPr lang="en-US" altLang="ko-KR" sz="1100" dirty="0"/>
              <a:t>- 3</a:t>
            </a:r>
            <a:r>
              <a:rPr lang="ko-KR" altLang="en-US" sz="1100" dirty="0"/>
              <a:t>개월 평균 </a:t>
            </a:r>
            <a:r>
              <a:rPr lang="ko-KR" altLang="en-US" sz="1100" dirty="0" err="1"/>
              <a:t>수신평잔과</a:t>
            </a:r>
            <a:r>
              <a:rPr lang="ko-KR" altLang="en-US" sz="1100" dirty="0"/>
              <a:t> 현재 수신잔액의 변화율로 수신의 이탈율을 나타내는 지표로 해석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여신잔액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수신여신차액 </a:t>
            </a:r>
            <a:r>
              <a:rPr lang="en-US" altLang="ko-KR" sz="1100" dirty="0"/>
              <a:t>– 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총수신평잔에서</a:t>
            </a:r>
            <a:r>
              <a:rPr lang="ko-KR" altLang="en-US" sz="1100" dirty="0"/>
              <a:t> 여신잔액을 뺀 값</a:t>
            </a:r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100" b="1" dirty="0"/>
              <a:t>- </a:t>
            </a:r>
            <a:r>
              <a:rPr lang="ko-KR" altLang="en-US" sz="1100" b="1" dirty="0"/>
              <a:t>고객이 가입한 서비스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ko-KR" altLang="en-US" sz="1100" dirty="0" err="1"/>
              <a:t>푸시동의</a:t>
            </a:r>
            <a:r>
              <a:rPr lang="ko-KR" altLang="en-US" sz="1100" dirty="0"/>
              <a:t> </a:t>
            </a:r>
            <a:r>
              <a:rPr lang="en-US" altLang="ko-KR" sz="1100" dirty="0"/>
              <a:t>– </a:t>
            </a:r>
            <a:r>
              <a:rPr lang="ko-KR" altLang="en-US" sz="1100" dirty="0"/>
              <a:t>동의는 </a:t>
            </a:r>
            <a:r>
              <a:rPr lang="en-US" altLang="ko-KR" sz="1100" dirty="0"/>
              <a:t>1, </a:t>
            </a:r>
            <a:r>
              <a:rPr lang="ko-KR" altLang="en-US" sz="1100" dirty="0"/>
              <a:t>비동의는 </a:t>
            </a:r>
            <a:r>
              <a:rPr lang="en-US" altLang="ko-KR" sz="1100" dirty="0"/>
              <a:t>0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- SMS</a:t>
            </a:r>
            <a:r>
              <a:rPr lang="ko-KR" altLang="en-US" sz="1100" dirty="0"/>
              <a:t>동의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- EMAIL</a:t>
            </a:r>
            <a:r>
              <a:rPr lang="ko-KR" altLang="en-US" sz="1100" dirty="0"/>
              <a:t>동의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ko-KR" altLang="en-US" sz="1100" dirty="0"/>
              <a:t>전화동의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ko-KR" altLang="en-US" sz="1100" dirty="0"/>
              <a:t>우편동의</a:t>
            </a:r>
            <a:endParaRPr lang="en-US" altLang="ko-KR" sz="1100" dirty="0"/>
          </a:p>
          <a:p>
            <a:r>
              <a:rPr lang="en-US" altLang="ko-KR" sz="1100" dirty="0"/>
              <a:t> - </a:t>
            </a:r>
            <a:r>
              <a:rPr lang="ko-KR" altLang="en-US" sz="1100" dirty="0"/>
              <a:t>마케팅점수 </a:t>
            </a:r>
            <a:r>
              <a:rPr lang="en-US" altLang="ko-KR" sz="1100" dirty="0"/>
              <a:t>– </a:t>
            </a:r>
            <a:r>
              <a:rPr lang="ko-KR" altLang="en-US" sz="1100" dirty="0" err="1"/>
              <a:t>푸시동의</a:t>
            </a:r>
            <a:r>
              <a:rPr lang="en-US" altLang="ko-KR" sz="1100" dirty="0"/>
              <a:t>, SMS</a:t>
            </a:r>
            <a:r>
              <a:rPr lang="ko-KR" altLang="en-US" sz="1100" dirty="0"/>
              <a:t>동의</a:t>
            </a:r>
            <a:r>
              <a:rPr lang="en-US" altLang="ko-KR" sz="1100" dirty="0"/>
              <a:t>, EMAIL</a:t>
            </a:r>
            <a:r>
              <a:rPr lang="ko-KR" altLang="en-US" sz="1100" dirty="0"/>
              <a:t>동의</a:t>
            </a:r>
            <a:r>
              <a:rPr lang="en-US" altLang="ko-KR" sz="1100" dirty="0"/>
              <a:t>, </a:t>
            </a:r>
            <a:r>
              <a:rPr lang="ko-KR" altLang="en-US" sz="1100" dirty="0"/>
              <a:t>전화동의</a:t>
            </a:r>
            <a:r>
              <a:rPr lang="en-US" altLang="ko-KR" sz="1100" dirty="0"/>
              <a:t>, </a:t>
            </a:r>
            <a:r>
              <a:rPr lang="ko-KR" altLang="en-US" sz="1100" dirty="0"/>
              <a:t>우편동의를 더한 값으로 고객의 마케팅 수신 여부를 나타내는 </a:t>
            </a:r>
            <a:r>
              <a:rPr lang="ko-KR" altLang="en-US" sz="1100" dirty="0" err="1"/>
              <a:t>지표으로</a:t>
            </a:r>
            <a:r>
              <a:rPr lang="ko-KR" altLang="en-US" sz="1100" dirty="0"/>
              <a:t> 모든 수신을 동의하면 </a:t>
            </a:r>
            <a:r>
              <a:rPr lang="en-US" altLang="ko-KR" sz="1100" dirty="0"/>
              <a:t>5</a:t>
            </a:r>
            <a:r>
              <a:rPr lang="ko-KR" altLang="en-US" sz="1100" dirty="0"/>
              <a:t>점</a:t>
            </a:r>
            <a:r>
              <a:rPr lang="en-US" altLang="ko-KR" sz="1100" dirty="0"/>
              <a:t>, </a:t>
            </a:r>
            <a:r>
              <a:rPr lang="ko-KR" altLang="en-US" sz="1100" dirty="0"/>
              <a:t>모두 </a:t>
            </a:r>
            <a:r>
              <a:rPr lang="ko-KR" altLang="en-US" sz="1100" dirty="0" err="1"/>
              <a:t>비동의하면</a:t>
            </a:r>
            <a:r>
              <a:rPr lang="ko-KR" altLang="en-US" sz="1100" dirty="0"/>
              <a:t> </a:t>
            </a:r>
            <a:r>
              <a:rPr lang="en-US" altLang="ko-KR" sz="1100" dirty="0"/>
              <a:t>0</a:t>
            </a:r>
            <a:r>
              <a:rPr lang="ko-KR" altLang="en-US" sz="1100" dirty="0"/>
              <a:t>으로 계산</a:t>
            </a:r>
            <a:endParaRPr lang="en-US" altLang="ko-KR" sz="1100" dirty="0"/>
          </a:p>
          <a:p>
            <a:endParaRPr lang="ko-KR" altLang="en-US" sz="11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13EF534-3DFF-4993-94CA-5C53E0DE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482538"/>
          </a:xfrm>
        </p:spPr>
        <p:txBody>
          <a:bodyPr>
            <a:normAutofit/>
          </a:bodyPr>
          <a:lstStyle/>
          <a:p>
            <a:r>
              <a:rPr lang="ko-KR" altLang="en-US" dirty="0"/>
              <a:t>현재 분석한 데이터 내용</a:t>
            </a:r>
            <a:r>
              <a:rPr lang="en-US" altLang="ko-KR" dirty="0"/>
              <a:t> (Attribute </a:t>
            </a:r>
            <a:r>
              <a:rPr lang="ko-KR" altLang="en-US" dirty="0"/>
              <a:t>중심으로</a:t>
            </a:r>
            <a:r>
              <a:rPr lang="en-US" altLang="ko-KR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2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1 Group by_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도별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87F12-2316-44A4-9B4E-CD220BA5EB0C}"/>
              </a:ext>
            </a:extLst>
          </p:cNvPr>
          <p:cNvSpPr txBox="1"/>
          <p:nvPr/>
        </p:nvSpPr>
        <p:spPr>
          <a:xfrm>
            <a:off x="426309" y="2533165"/>
            <a:ext cx="6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1CAAA-E3B1-46F8-A245-32990E91809D}"/>
              </a:ext>
            </a:extLst>
          </p:cNvPr>
          <p:cNvSpPr txBox="1"/>
          <p:nvPr/>
        </p:nvSpPr>
        <p:spPr>
          <a:xfrm>
            <a:off x="4099001" y="2533165"/>
            <a:ext cx="6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결과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E92623-4B42-4E87-88F9-E3AD321E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7" y="2968409"/>
            <a:ext cx="3507943" cy="12283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97D32C-70EF-4344-9837-758E224AA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01" y="3131531"/>
            <a:ext cx="5615696" cy="17946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BE4E30-A9A9-4CA7-B073-9EBF09012F4B}"/>
              </a:ext>
            </a:extLst>
          </p:cNvPr>
          <p:cNvSpPr txBox="1"/>
          <p:nvPr/>
        </p:nvSpPr>
        <p:spPr>
          <a:xfrm>
            <a:off x="578709" y="5149119"/>
            <a:ext cx="9403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시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도별로 </a:t>
            </a:r>
            <a:r>
              <a:rPr lang="en-US" altLang="ko-KR" sz="1100" b="1" dirty="0"/>
              <a:t>group by </a:t>
            </a:r>
            <a:r>
              <a:rPr lang="ko-KR" altLang="en-US" sz="1100" b="1" dirty="0"/>
              <a:t>해본 결과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대구광역시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경상북도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경기도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경상남도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서울특별시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순서로 데이터가 가장 많은 것을 확인할 수 있다</a:t>
            </a:r>
            <a:r>
              <a:rPr lang="en-US" altLang="ko-KR" sz="1100" b="1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EFB9B-B37C-4393-9575-741521EA865A}"/>
              </a:ext>
            </a:extLst>
          </p:cNvPr>
          <p:cNvSpPr txBox="1"/>
          <p:nvPr/>
        </p:nvSpPr>
        <p:spPr>
          <a:xfrm>
            <a:off x="426309" y="1118267"/>
            <a:ext cx="9403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FF0000"/>
                </a:solidFill>
              </a:rPr>
              <a:t>문제정의</a:t>
            </a:r>
            <a:endParaRPr lang="en-US" altLang="ko-KR" sz="1200" b="1" u="sng" dirty="0">
              <a:solidFill>
                <a:srgbClr val="FF0000"/>
              </a:solidFill>
            </a:endParaRPr>
          </a:p>
          <a:p>
            <a:endParaRPr lang="en-US" altLang="ko-KR" sz="1200" b="1" u="sng" dirty="0"/>
          </a:p>
          <a:p>
            <a:r>
              <a:rPr lang="ko-KR" altLang="en-US" sz="1200" dirty="0"/>
              <a:t>대구은행의 거점지역인 대구광역시과 경상북도를 제외하고 </a:t>
            </a:r>
            <a:r>
              <a:rPr lang="ko-KR" altLang="en-US" sz="1200" b="1" dirty="0"/>
              <a:t>타지역의 대구은행 고객 데이터를 분석하여 시중은행 전환을 위한 전략을 제시</a:t>
            </a:r>
            <a:r>
              <a:rPr lang="ko-KR" altLang="en-US" sz="1200" dirty="0"/>
              <a:t>하고자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유의미한 분석을 위해 고객 데이터가 가장 많은 경기도</a:t>
            </a:r>
            <a:r>
              <a:rPr lang="en-US" altLang="ko-KR" sz="1200" dirty="0"/>
              <a:t>, </a:t>
            </a:r>
            <a:r>
              <a:rPr lang="ko-KR" altLang="en-US" sz="1200" dirty="0"/>
              <a:t>경상남도</a:t>
            </a:r>
            <a:r>
              <a:rPr lang="en-US" altLang="ko-KR" sz="1200" dirty="0"/>
              <a:t>, </a:t>
            </a:r>
            <a:r>
              <a:rPr lang="ko-KR" altLang="en-US" sz="1200" dirty="0"/>
              <a:t>서울특별시를 선정하여 분석을 진행하고자 한다</a:t>
            </a:r>
            <a:r>
              <a:rPr lang="en-US" altLang="ko-KR" sz="12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A961A2-A370-4765-9458-994FFAB69E90}"/>
              </a:ext>
            </a:extLst>
          </p:cNvPr>
          <p:cNvSpPr/>
          <p:nvPr/>
        </p:nvSpPr>
        <p:spPr>
          <a:xfrm>
            <a:off x="9391135" y="3196281"/>
            <a:ext cx="323562" cy="1729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1 Group by_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연령별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87F12-2316-44A4-9B4E-CD220BA5EB0C}"/>
              </a:ext>
            </a:extLst>
          </p:cNvPr>
          <p:cNvSpPr txBox="1"/>
          <p:nvPr/>
        </p:nvSpPr>
        <p:spPr>
          <a:xfrm>
            <a:off x="698500" y="877038"/>
            <a:ext cx="6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1CAAA-E3B1-46F8-A245-32990E91809D}"/>
              </a:ext>
            </a:extLst>
          </p:cNvPr>
          <p:cNvSpPr txBox="1"/>
          <p:nvPr/>
        </p:nvSpPr>
        <p:spPr>
          <a:xfrm>
            <a:off x="698500" y="2347839"/>
            <a:ext cx="6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BE4E30-A9A9-4CA7-B073-9EBF09012F4B}"/>
              </a:ext>
            </a:extLst>
          </p:cNvPr>
          <p:cNvSpPr txBox="1"/>
          <p:nvPr/>
        </p:nvSpPr>
        <p:spPr>
          <a:xfrm>
            <a:off x="698500" y="4068555"/>
            <a:ext cx="940349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연령별로 </a:t>
            </a:r>
            <a:r>
              <a:rPr lang="en-US" altLang="ko-KR" sz="1100" b="1" dirty="0"/>
              <a:t>group</a:t>
            </a:r>
            <a:r>
              <a:rPr lang="ko-KR" altLang="en-US" sz="1100" dirty="0"/>
              <a:t>을 묶어서 변수의 평균값을 출력한 결과</a:t>
            </a:r>
            <a:r>
              <a:rPr lang="en-US" altLang="ko-KR" sz="1100" dirty="0"/>
              <a:t>,</a:t>
            </a:r>
          </a:p>
          <a:p>
            <a:r>
              <a:rPr lang="en-US" altLang="ko-KR" sz="1100" b="1" dirty="0"/>
              <a:t>40</a:t>
            </a:r>
            <a:r>
              <a:rPr lang="ko-KR" altLang="en-US" sz="1100" b="1" dirty="0"/>
              <a:t>대</a:t>
            </a:r>
            <a:r>
              <a:rPr lang="ko-KR" altLang="en-US" sz="1100" dirty="0"/>
              <a:t>가 여신잔액과 </a:t>
            </a:r>
            <a:r>
              <a:rPr lang="ko-KR" altLang="en-US" sz="1100" dirty="0" err="1"/>
              <a:t>총수신평잔</a:t>
            </a:r>
            <a:r>
              <a:rPr lang="ko-KR" altLang="en-US" sz="1100" dirty="0"/>
              <a:t> 모두 높으나 수신변화율이 음의 방향으로 가장 낮아 수신이탈율이 높다고 볼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이에 따라 기여손익이 </a:t>
            </a:r>
            <a:r>
              <a:rPr lang="ko-KR" altLang="en-US" sz="1100" dirty="0" err="1"/>
              <a:t>두번쨰로</a:t>
            </a:r>
            <a:r>
              <a:rPr lang="ko-KR" altLang="en-US" sz="1100" dirty="0"/>
              <a:t> 낮게 나왔다고 가정할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30</a:t>
            </a:r>
            <a:r>
              <a:rPr lang="ko-KR" altLang="en-US" sz="1100" b="1" dirty="0"/>
              <a:t>대</a:t>
            </a:r>
            <a:r>
              <a:rPr lang="ko-KR" altLang="en-US" sz="1100" dirty="0"/>
              <a:t>는 여신잔액이 </a:t>
            </a:r>
            <a:r>
              <a:rPr lang="ko-KR" altLang="en-US" sz="1100" dirty="0" err="1"/>
              <a:t>총수신평잔보다</a:t>
            </a:r>
            <a:r>
              <a:rPr lang="ko-KR" altLang="en-US" sz="1100" dirty="0"/>
              <a:t> 높아 기여손익이 </a:t>
            </a:r>
            <a:r>
              <a:rPr lang="en-US" altLang="ko-KR" sz="1100" dirty="0"/>
              <a:t>2</a:t>
            </a:r>
            <a:r>
              <a:rPr lang="ko-KR" altLang="en-US" sz="1100" dirty="0"/>
              <a:t>번째로 낮게 나왔다고 볼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20</a:t>
            </a:r>
            <a:r>
              <a:rPr lang="ko-KR" altLang="en-US" sz="1100" b="1" dirty="0"/>
              <a:t>대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총수신평잔이</a:t>
            </a:r>
            <a:r>
              <a:rPr lang="ko-KR" altLang="en-US" sz="1100" dirty="0"/>
              <a:t> 여신잔액보다 높아 기여손익이 가장 낮게 나왔다고 가정할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10</a:t>
            </a:r>
            <a:r>
              <a:rPr lang="ko-KR" altLang="en-US" sz="1100" b="1" dirty="0"/>
              <a:t>대</a:t>
            </a:r>
            <a:r>
              <a:rPr lang="ko-KR" altLang="en-US" sz="1100" dirty="0"/>
              <a:t>는 여신잔액이 </a:t>
            </a:r>
            <a:r>
              <a:rPr lang="ko-KR" altLang="en-US" sz="1100" dirty="0" err="1"/>
              <a:t>총수신평잔보다</a:t>
            </a:r>
            <a:r>
              <a:rPr lang="ko-KR" altLang="en-US" sz="1100" dirty="0"/>
              <a:t> 약 </a:t>
            </a:r>
            <a:r>
              <a:rPr lang="en-US" altLang="ko-KR" sz="1100" dirty="0"/>
              <a:t>4</a:t>
            </a:r>
            <a:r>
              <a:rPr lang="ko-KR" altLang="en-US" sz="1100" dirty="0"/>
              <a:t>배 이상 높아 기여손익이 가장 높게 나왔다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200" dirty="0"/>
              <a:t>-&gt; </a:t>
            </a:r>
            <a:r>
              <a:rPr lang="en-US" altLang="ko-KR" sz="1200" b="1" dirty="0"/>
              <a:t>3</a:t>
            </a:r>
            <a:r>
              <a:rPr lang="ko-KR" altLang="en-US" sz="1200" b="1" dirty="0" err="1"/>
              <a:t>개월총수신평잔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여신잔액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그리고 수신변화율은 </a:t>
            </a:r>
            <a:r>
              <a:rPr lang="en-US" altLang="ko-KR" sz="1200" b="1" dirty="0"/>
              <a:t>6</a:t>
            </a:r>
            <a:r>
              <a:rPr lang="ko-KR" altLang="en-US" sz="1200" b="1" dirty="0"/>
              <a:t>개월 기여손익에 영향을 준다고 가정</a:t>
            </a:r>
            <a:r>
              <a:rPr lang="ko-KR" altLang="en-US" sz="1200" dirty="0"/>
              <a:t>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9443F-7B42-426D-8052-613C96A9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5" y="1229325"/>
            <a:ext cx="3582738" cy="11185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F86500-316B-4921-A053-68B035CF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5" y="2736506"/>
            <a:ext cx="8458933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1 </a:t>
            </a:r>
            <a:r>
              <a:rPr lang="ko-KR" altLang="en-US" dirty="0"/>
              <a:t>의 코드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6</a:t>
            </a:fld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3DD10E-AF74-40C0-8D76-14129BD4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9" y="1356360"/>
            <a:ext cx="8918891" cy="29542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C2A2BD-7BD2-47C1-A2F1-8284165C3BA0}"/>
              </a:ext>
            </a:extLst>
          </p:cNvPr>
          <p:cNvSpPr txBox="1"/>
          <p:nvPr/>
        </p:nvSpPr>
        <p:spPr>
          <a:xfrm>
            <a:off x="586328" y="4575266"/>
            <a:ext cx="94034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</a:t>
            </a:r>
            <a:r>
              <a:rPr lang="en-US" altLang="ko-KR" sz="1100" dirty="0"/>
              <a:t>/</a:t>
            </a:r>
            <a:r>
              <a:rPr lang="ko-KR" altLang="en-US" sz="1100" dirty="0"/>
              <a:t>도 기준으로 </a:t>
            </a:r>
            <a:r>
              <a:rPr lang="ko-KR" altLang="en-US" sz="1100" b="1" dirty="0"/>
              <a:t>경기도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경상남도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서울특별시만 추출한 </a:t>
            </a:r>
            <a:r>
              <a:rPr lang="ko-KR" altLang="en-US" sz="1100" b="1" dirty="0">
                <a:highlight>
                  <a:srgbClr val="00FFFF"/>
                </a:highlight>
              </a:rPr>
              <a:t>데이터셋</a:t>
            </a:r>
            <a:endParaRPr lang="en-US" altLang="ko-KR" sz="1100" b="1" dirty="0">
              <a:highlight>
                <a:srgbClr val="00FFFF"/>
              </a:highlight>
            </a:endParaRPr>
          </a:p>
          <a:p>
            <a:endParaRPr lang="en-US" altLang="ko-KR" sz="1100" b="1" dirty="0">
              <a:highlight>
                <a:srgbClr val="00FFFF"/>
              </a:highlight>
            </a:endParaRPr>
          </a:p>
          <a:p>
            <a:r>
              <a:rPr lang="ko-KR" altLang="en-US" sz="1100" dirty="0"/>
              <a:t>경상남도의 데이터를 더 확보하기 위해 </a:t>
            </a:r>
            <a:r>
              <a:rPr lang="ko-KR" altLang="en-US" sz="1100" b="1" dirty="0"/>
              <a:t>부산광역시와 울산광역시를 경상남도로 </a:t>
            </a:r>
            <a:r>
              <a:rPr lang="en-US" altLang="ko-KR" sz="1100" b="1" dirty="0"/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296617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1 </a:t>
            </a:r>
            <a:r>
              <a:rPr lang="ko-KR" altLang="en-US" dirty="0"/>
              <a:t>의 코드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4294967295"/>
          </p:nvPr>
        </p:nvSpPr>
        <p:spPr>
          <a:xfrm>
            <a:off x="698500" y="5296959"/>
            <a:ext cx="2286000" cy="304271"/>
          </a:xfrm>
        </p:spPr>
        <p:txBody>
          <a:bodyPr/>
          <a:lstStyle/>
          <a:p>
            <a:fld id="{B80928C8-33D0-46E6-B70F-61197ADDCFF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7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A1C6415-6C6E-4DF1-899B-3D086AC9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096453"/>
            <a:ext cx="6913880" cy="671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93F5DD-E0A4-4517-9805-7A69C7D5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19" y="1331245"/>
            <a:ext cx="3519373" cy="11902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7AE6E4-DDC4-4238-A761-E9CEB16A5AF7}"/>
              </a:ext>
            </a:extLst>
          </p:cNvPr>
          <p:cNvSpPr txBox="1"/>
          <p:nvPr/>
        </p:nvSpPr>
        <p:spPr>
          <a:xfrm>
            <a:off x="601569" y="956070"/>
            <a:ext cx="6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코드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081D7-7B69-49FB-B2C8-F25291C52298}"/>
              </a:ext>
            </a:extLst>
          </p:cNvPr>
          <p:cNvSpPr txBox="1"/>
          <p:nvPr/>
        </p:nvSpPr>
        <p:spPr>
          <a:xfrm>
            <a:off x="601569" y="2696641"/>
            <a:ext cx="6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E8629-D397-44DF-AAA8-1B53E76EB8A0}"/>
              </a:ext>
            </a:extLst>
          </p:cNvPr>
          <p:cNvSpPr txBox="1"/>
          <p:nvPr/>
        </p:nvSpPr>
        <p:spPr>
          <a:xfrm>
            <a:off x="601569" y="3999034"/>
            <a:ext cx="9403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경기도</a:t>
            </a:r>
            <a:r>
              <a:rPr lang="en-US" altLang="ko-KR" sz="1100" dirty="0"/>
              <a:t>, </a:t>
            </a:r>
            <a:r>
              <a:rPr lang="ko-KR" altLang="en-US" sz="1100" dirty="0"/>
              <a:t>경상남도</a:t>
            </a:r>
            <a:r>
              <a:rPr lang="en-US" altLang="ko-KR" sz="1100" dirty="0"/>
              <a:t>, </a:t>
            </a:r>
            <a:r>
              <a:rPr lang="ko-KR" altLang="en-US" sz="1100" dirty="0"/>
              <a:t>서울특별시를 기준으로 </a:t>
            </a:r>
            <a:r>
              <a:rPr lang="en-US" altLang="ko-KR" sz="1100" dirty="0"/>
              <a:t>group</a:t>
            </a:r>
            <a:r>
              <a:rPr lang="ko-KR" altLang="en-US" sz="1100" dirty="0"/>
              <a:t>을 지어서 변수의 평균값을 출력한 결과</a:t>
            </a:r>
            <a:r>
              <a:rPr lang="en-US" altLang="ko-KR" sz="1100" dirty="0"/>
              <a:t>,</a:t>
            </a:r>
          </a:p>
          <a:p>
            <a:endParaRPr lang="en-US" altLang="ko-KR" sz="1100" dirty="0"/>
          </a:p>
          <a:p>
            <a:r>
              <a:rPr lang="ko-KR" altLang="en-US" sz="1100" b="1" dirty="0"/>
              <a:t>경기도</a:t>
            </a:r>
            <a:r>
              <a:rPr lang="ko-KR" altLang="en-US" sz="1100" dirty="0"/>
              <a:t>는 </a:t>
            </a:r>
            <a:r>
              <a:rPr lang="en-US" altLang="ko-KR" sz="1100" dirty="0"/>
              <a:t>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총수신평잔이</a:t>
            </a:r>
            <a:r>
              <a:rPr lang="ko-KR" altLang="en-US" sz="1100" dirty="0"/>
              <a:t> 높은 반면에 수신변화율이 음의 방향으로 높고</a:t>
            </a:r>
            <a:r>
              <a:rPr lang="en-US" altLang="ko-KR" sz="1100" dirty="0"/>
              <a:t>, </a:t>
            </a:r>
            <a:r>
              <a:rPr lang="ko-KR" altLang="en-US" sz="1100" dirty="0"/>
              <a:t>여신잔액 평균이 높다</a:t>
            </a:r>
            <a:endParaRPr lang="en-US" altLang="ko-KR" sz="1100" dirty="0"/>
          </a:p>
          <a:p>
            <a:r>
              <a:rPr lang="ko-KR" altLang="en-US" sz="1100" b="1" dirty="0"/>
              <a:t>경상남도</a:t>
            </a:r>
            <a:r>
              <a:rPr lang="ko-KR" altLang="en-US" sz="1100" dirty="0"/>
              <a:t>는 </a:t>
            </a:r>
            <a:r>
              <a:rPr lang="en-US" altLang="ko-KR" sz="1100" dirty="0"/>
              <a:t>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총수신평잔이</a:t>
            </a:r>
            <a:r>
              <a:rPr lang="ko-KR" altLang="en-US" sz="1100" dirty="0"/>
              <a:t> 낮은 반면에 수신변화율이 양의 방향으로 높고</a:t>
            </a:r>
            <a:r>
              <a:rPr lang="en-US" altLang="ko-KR" sz="1100" dirty="0"/>
              <a:t>, </a:t>
            </a:r>
            <a:r>
              <a:rPr lang="ko-KR" altLang="en-US" sz="1100" dirty="0"/>
              <a:t>여신잔액 평균이 가장 낮다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b="1" dirty="0"/>
              <a:t>서울특별시</a:t>
            </a:r>
            <a:r>
              <a:rPr lang="ko-KR" altLang="en-US" sz="1100" dirty="0"/>
              <a:t>는 </a:t>
            </a:r>
            <a:r>
              <a:rPr lang="en-US" altLang="ko-KR" sz="1100" dirty="0"/>
              <a:t>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총수신평잔이</a:t>
            </a:r>
            <a:r>
              <a:rPr lang="ko-KR" altLang="en-US" sz="1100" dirty="0"/>
              <a:t> 매우 높고 수신변화율은 음의 방향으로 높은 편이다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60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1 </a:t>
            </a:r>
            <a:r>
              <a:rPr lang="ko-KR" altLang="en-US" dirty="0"/>
              <a:t>의 코드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2A2BD-7BD2-47C1-A2F1-8284165C3BA0}"/>
              </a:ext>
            </a:extLst>
          </p:cNvPr>
          <p:cNvSpPr txBox="1"/>
          <p:nvPr/>
        </p:nvSpPr>
        <p:spPr>
          <a:xfrm>
            <a:off x="609188" y="4448149"/>
            <a:ext cx="9403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서울특별시의 데이터를 살펴본 결과</a:t>
            </a:r>
            <a:r>
              <a:rPr lang="en-US" altLang="ko-KR" sz="1100" dirty="0"/>
              <a:t>, 3</a:t>
            </a:r>
            <a:r>
              <a:rPr lang="ko-KR" altLang="en-US" sz="1100" dirty="0"/>
              <a:t>개월 </a:t>
            </a:r>
            <a:r>
              <a:rPr lang="ko-KR" altLang="en-US" sz="1100" dirty="0" err="1"/>
              <a:t>총수신평잔이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중간값은</a:t>
            </a:r>
            <a:r>
              <a:rPr lang="ko-KR" altLang="en-US" sz="1100" dirty="0"/>
              <a:t> 적고 극단적으로 높거나 낮은 값으로 분포되어 있으며</a:t>
            </a:r>
            <a:endParaRPr lang="en-US" altLang="ko-KR" sz="1100" dirty="0"/>
          </a:p>
          <a:p>
            <a:r>
              <a:rPr lang="ko-KR" altLang="en-US" sz="1100" dirty="0"/>
              <a:t>수신변화율 또한 대부분 </a:t>
            </a:r>
            <a:r>
              <a:rPr lang="en-US" altLang="ko-KR" sz="1100" dirty="0"/>
              <a:t>0%</a:t>
            </a:r>
            <a:r>
              <a:rPr lang="ko-KR" altLang="en-US" sz="1100" dirty="0"/>
              <a:t>이거나 </a:t>
            </a:r>
            <a:r>
              <a:rPr lang="en-US" altLang="ko-KR" sz="1100" dirty="0"/>
              <a:t>-100%</a:t>
            </a:r>
            <a:r>
              <a:rPr lang="ko-KR" altLang="en-US" sz="1100" dirty="0"/>
              <a:t>으로 양측으로 </a:t>
            </a:r>
            <a:r>
              <a:rPr lang="ko-KR" altLang="en-US" sz="1100" dirty="0" err="1"/>
              <a:t>극단화된</a:t>
            </a:r>
            <a:r>
              <a:rPr lang="ko-KR" altLang="en-US" sz="1100" dirty="0"/>
              <a:t> 값을 보이고 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서울특별시 고객은 근</a:t>
            </a:r>
            <a:r>
              <a:rPr lang="en-US" altLang="ko-KR" sz="1100" dirty="0"/>
              <a:t>3</a:t>
            </a:r>
            <a:r>
              <a:rPr lang="ko-KR" altLang="en-US" sz="1100" dirty="0"/>
              <a:t>개월동안</a:t>
            </a:r>
            <a:r>
              <a:rPr lang="en-US" altLang="ko-KR" sz="1100" dirty="0"/>
              <a:t> </a:t>
            </a:r>
            <a:r>
              <a:rPr lang="ko-KR" altLang="en-US" sz="1100" dirty="0"/>
              <a:t>예금을 </a:t>
            </a:r>
            <a:r>
              <a:rPr lang="ko-KR" altLang="en-US" sz="1100" dirty="0" err="1"/>
              <a:t>전액인출했거나</a:t>
            </a:r>
            <a:r>
              <a:rPr lang="ko-KR" altLang="en-US" sz="1100" dirty="0"/>
              <a:t> 그대로 유지한 것으로 보인다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b="1" dirty="0"/>
              <a:t>서울특별시의 고객 데이터는 양극화되어 있어 </a:t>
            </a:r>
            <a:r>
              <a:rPr lang="ko-KR" altLang="en-US" sz="1100" b="1" dirty="0" err="1"/>
              <a:t>변수간의</a:t>
            </a:r>
            <a:r>
              <a:rPr lang="ko-KR" altLang="en-US" sz="1100" b="1" dirty="0"/>
              <a:t> 유의미한 상관관계를 분석하기 힘들다고 판단</a:t>
            </a:r>
            <a:r>
              <a:rPr lang="ko-KR" altLang="en-US" sz="1100" dirty="0"/>
              <a:t>하였다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15F9F-8E6E-4227-BCE3-F94FCC42DA2A}"/>
              </a:ext>
            </a:extLst>
          </p:cNvPr>
          <p:cNvSpPr txBox="1"/>
          <p:nvPr/>
        </p:nvSpPr>
        <p:spPr>
          <a:xfrm>
            <a:off x="609188" y="1107552"/>
            <a:ext cx="6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F62407-7837-4BB1-B60E-BCD15F6B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540641"/>
            <a:ext cx="8235098" cy="6895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6D6800-D076-48E8-B196-DE213E54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001" y="2442025"/>
            <a:ext cx="4125239" cy="17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4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2 T-Test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4294967295"/>
          </p:nvPr>
        </p:nvSpPr>
        <p:spPr>
          <a:xfrm>
            <a:off x="698500" y="5296959"/>
            <a:ext cx="2286000" cy="304271"/>
          </a:xfrm>
        </p:spPr>
        <p:txBody>
          <a:bodyPr/>
          <a:lstStyle/>
          <a:p>
            <a:fld id="{B80928C8-33D0-46E6-B70F-61197ADDCFF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EB22-B523-4A8A-A3A8-8D72EBB13A6C}" type="slidenum">
              <a:rPr lang="en-US" smtClean="0"/>
              <a:t>9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37847" y="1130458"/>
            <a:ext cx="4047452" cy="3544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5151774" y="1130458"/>
            <a:ext cx="4047452" cy="35448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직사각형 8"/>
          <p:cNvSpPr/>
          <p:nvPr/>
        </p:nvSpPr>
        <p:spPr>
          <a:xfrm>
            <a:off x="823527" y="837213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예상결과</a:t>
            </a:r>
            <a:endParaRPr lang="en-US" altLang="ko-KR" sz="1167" b="1" dirty="0"/>
          </a:p>
        </p:txBody>
      </p:sp>
      <p:sp>
        <p:nvSpPr>
          <p:cNvPr id="10" name="직사각형 9"/>
          <p:cNvSpPr/>
          <p:nvPr/>
        </p:nvSpPr>
        <p:spPr>
          <a:xfrm>
            <a:off x="5137454" y="858524"/>
            <a:ext cx="780984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67" b="1" dirty="0" err="1"/>
              <a:t>실제결과</a:t>
            </a:r>
            <a:endParaRPr lang="en-US" altLang="ko-KR" sz="1167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CCF56-EB86-4725-8A4C-26660965FD02}"/>
              </a:ext>
            </a:extLst>
          </p:cNvPr>
          <p:cNvSpPr txBox="1"/>
          <p:nvPr/>
        </p:nvSpPr>
        <p:spPr>
          <a:xfrm>
            <a:off x="960774" y="2642056"/>
            <a:ext cx="349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경상남도와 경기도의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개월 </a:t>
            </a:r>
            <a:r>
              <a:rPr lang="ko-KR" altLang="en-US" sz="1200" b="1" dirty="0" err="1"/>
              <a:t>총수신평잔의</a:t>
            </a:r>
            <a:r>
              <a:rPr lang="ko-KR" altLang="en-US" sz="1200" b="1" dirty="0"/>
              <a:t> 평균차이</a:t>
            </a:r>
            <a:r>
              <a:rPr lang="ko-KR" altLang="en-US" sz="1200" dirty="0"/>
              <a:t>를 비교해보았을 때</a:t>
            </a:r>
            <a:r>
              <a:rPr lang="en-US" altLang="ko-KR" sz="1200" dirty="0"/>
              <a:t>, </a:t>
            </a:r>
            <a:r>
              <a:rPr lang="ko-KR" altLang="en-US" sz="1200" b="1" dirty="0"/>
              <a:t>경기도가 높은 결과값을 보일 것</a:t>
            </a:r>
            <a:r>
              <a:rPr lang="ko-KR" altLang="en-US" sz="1200" dirty="0"/>
              <a:t>이다</a:t>
            </a:r>
            <a:r>
              <a:rPr lang="en-US" altLang="ko-KR" sz="1200" b="1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2A3FF2-4B1D-4809-9745-A2E4F5A04EF0}"/>
              </a:ext>
            </a:extLst>
          </p:cNvPr>
          <p:cNvGrpSpPr/>
          <p:nvPr/>
        </p:nvGrpSpPr>
        <p:grpSpPr>
          <a:xfrm>
            <a:off x="5179387" y="2189452"/>
            <a:ext cx="3992226" cy="1160022"/>
            <a:chOff x="5179387" y="1202173"/>
            <a:chExt cx="3992226" cy="116002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CC9543-B20F-46EC-BC09-260EA513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9387" y="1202173"/>
              <a:ext cx="3992226" cy="116002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002026-C976-4AD8-B4A9-6B36A2DF2C93}"/>
                </a:ext>
              </a:extLst>
            </p:cNvPr>
            <p:cNvSpPr/>
            <p:nvPr/>
          </p:nvSpPr>
          <p:spPr>
            <a:xfrm>
              <a:off x="6111240" y="1611630"/>
              <a:ext cx="800100" cy="140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CB8BD34-4174-419B-B846-B20B4156E9B7}"/>
              </a:ext>
            </a:extLst>
          </p:cNvPr>
          <p:cNvSpPr txBox="1"/>
          <p:nvPr/>
        </p:nvSpPr>
        <p:spPr>
          <a:xfrm>
            <a:off x="5306234" y="3701361"/>
            <a:ext cx="3598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T-test </a:t>
            </a:r>
            <a:r>
              <a:rPr lang="ko-KR" altLang="en-US" sz="1100" b="1" dirty="0"/>
              <a:t>검정 결과</a:t>
            </a:r>
            <a:r>
              <a:rPr lang="en-US" altLang="ko-KR" sz="1100" b="1" dirty="0"/>
              <a:t>,</a:t>
            </a:r>
          </a:p>
          <a:p>
            <a:r>
              <a:rPr lang="en-US" altLang="ko-KR" sz="1100" b="1" dirty="0"/>
              <a:t>P-value</a:t>
            </a:r>
            <a:r>
              <a:rPr lang="ko-KR" altLang="en-US" sz="1100" b="1" dirty="0"/>
              <a:t>는 약 </a:t>
            </a:r>
            <a:r>
              <a:rPr lang="en-US" altLang="ko-KR" sz="1100" b="1" dirty="0"/>
              <a:t>5%</a:t>
            </a:r>
            <a:r>
              <a:rPr lang="ko-KR" altLang="en-US" sz="1100" b="1" dirty="0"/>
              <a:t>로 통계적으로 유의미하다고 볼 수 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즉</a:t>
            </a:r>
            <a:r>
              <a:rPr lang="en-US" altLang="ko-KR" sz="1100" b="1" dirty="0"/>
              <a:t>,  </a:t>
            </a:r>
            <a:r>
              <a:rPr lang="ko-KR" altLang="en-US" sz="1100" b="1" dirty="0"/>
              <a:t>경상남도와 경기도의 </a:t>
            </a:r>
            <a:r>
              <a:rPr lang="en-US" altLang="ko-KR" sz="1100" b="1" dirty="0"/>
              <a:t>3</a:t>
            </a:r>
            <a:r>
              <a:rPr lang="ko-KR" altLang="en-US" sz="1100" b="1" dirty="0"/>
              <a:t>개월 </a:t>
            </a:r>
            <a:r>
              <a:rPr lang="ko-KR" altLang="en-US" sz="1100" b="1" dirty="0" err="1"/>
              <a:t>총수신평잔의</a:t>
            </a:r>
            <a:r>
              <a:rPr lang="ko-KR" altLang="en-US" sz="1100" b="1" dirty="0"/>
              <a:t> 평균 차이가 유의미하다고 볼 수 있다</a:t>
            </a:r>
            <a:r>
              <a:rPr lang="en-US" altLang="ko-KR" sz="1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54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4094</TotalTime>
  <Words>1414</Words>
  <Application>Microsoft Office PowerPoint</Application>
  <PresentationFormat>사용자 지정</PresentationFormat>
  <Paragraphs>216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</vt:lpstr>
      <vt:lpstr>나눔스퀘어 Bold</vt:lpstr>
      <vt:lpstr>나눔스퀘어 ExtraBold</vt:lpstr>
      <vt:lpstr>Arial</vt:lpstr>
      <vt:lpstr>Calibri</vt:lpstr>
      <vt:lpstr>Calibri Light</vt:lpstr>
      <vt:lpstr>Wingdings</vt:lpstr>
      <vt:lpstr>Office 테마</vt:lpstr>
      <vt:lpstr>기말고사 과제</vt:lpstr>
      <vt:lpstr>데이터 수집 분야 설명 (동기)</vt:lpstr>
      <vt:lpstr>현재 분석한 데이터 내용 (Attribute 중심으로) </vt:lpstr>
      <vt:lpstr>분석 1 Group by_시/도별</vt:lpstr>
      <vt:lpstr>분석 1 Group by_연령별</vt:lpstr>
      <vt:lpstr>분석 1 의 코드</vt:lpstr>
      <vt:lpstr>분석 1 의 코드</vt:lpstr>
      <vt:lpstr>분석 1 의 코드</vt:lpstr>
      <vt:lpstr>분석 2 T-Test</vt:lpstr>
      <vt:lpstr>분석 2 T-Test</vt:lpstr>
      <vt:lpstr>분석 2 T-Test</vt:lpstr>
      <vt:lpstr>분석 2 의 코드</vt:lpstr>
      <vt:lpstr>분석 3 Regression</vt:lpstr>
      <vt:lpstr>분석 3 Regression</vt:lpstr>
      <vt:lpstr>분석 3 Regression</vt:lpstr>
      <vt:lpstr>분석 3 Regression</vt:lpstr>
      <vt:lpstr>분석 3 코드</vt:lpstr>
      <vt:lpstr>분석 4 Wordcloud</vt:lpstr>
      <vt:lpstr>분석 4 Wordcloud</vt:lpstr>
      <vt:lpstr>분석 4 Wordcloud</vt:lpstr>
      <vt:lpstr>분석 4 코드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 수영</cp:lastModifiedBy>
  <cp:revision>283</cp:revision>
  <dcterms:created xsi:type="dcterms:W3CDTF">2016-12-01T01:25:06Z</dcterms:created>
  <dcterms:modified xsi:type="dcterms:W3CDTF">2023-12-14T13:54:44Z</dcterms:modified>
</cp:coreProperties>
</file>