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75" r:id="rId11"/>
    <p:sldId id="266" r:id="rId12"/>
    <p:sldId id="274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6E48-10F2-3A6A-398A-249C99873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CAA16-0D5C-B548-5E7C-6C1D4F46F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096F-AD6A-71D0-ED91-3327FE3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1011C-CC3F-B317-C8F4-AB586CF7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59462-54CD-113E-9BC1-D8BA46C3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2759C-0A68-7705-142B-209E3E88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7768D-20FE-8A33-87D0-CC5ED8273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0F2FB-5758-7AD7-6456-9F6D8570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CD8EC-E77F-B17A-0D8C-40154725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A58AB-A3C0-71DF-A26B-738A4F08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ADA9B9-D279-828F-0ADA-2CC7D8DDB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54952-7603-E1DA-563F-FDA5A247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5B920-1C68-987D-32E4-1ACF885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67C6A-84C3-F0C6-A82C-3885449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4C585-CD1D-43AC-FB13-E1DF88D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7C22-FDFB-A5E1-3921-0B942949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CCEF5-FB97-7E1F-09EC-69F26002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7308E-6E99-2534-D45C-2E7B6B3C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013F2-A1F1-8C26-30DA-F10BEB13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4588F-36CB-7987-018F-49B3CBC1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C726-B1BA-F1E8-9C6E-BC44237F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921FE-8BDF-1AEA-5239-8ACC6F9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33059-40E9-F585-5163-68D72258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46C7F-9EDB-2E58-2EF0-97BEB062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410B7-8478-5C56-C0DE-36995515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4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16526-25D9-34C8-997B-4D893ED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6CC01-A6BE-336B-9F6F-2AE41A59F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64C52-6BD7-8F65-4AA0-64D9E78A9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57B9B-ECCC-353C-661C-7EC10F85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47FC-7815-9953-BD3A-F4BC379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910BE-8C90-EFF9-806B-67DA899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3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3F472-C270-32AD-8003-EA87B4FF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392F1-7AA1-B7DA-A5C2-B63B46FB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94084-A496-84CE-1811-56F61009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92B247-01F7-7237-1EA6-F8D3425FD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37C31-EDEA-BC6B-B8BB-10EC6EC10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5CFBB-2811-761A-2F31-87460766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6294BF-508E-F529-DD83-53FE1D60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21097-1062-08C6-ABAE-E4201C4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AF9A-7EAE-BF0F-236E-E2778A6A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7AAC36-F77E-FCE9-44B9-40E88236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2EA2BE-4CF4-39A4-9386-C35F7C35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40903-A925-1B50-25CC-BE05BEC3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05C753-92D4-68B6-2F69-5C2C3002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A81DF9-E052-8E74-CB02-20EBDC62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2461B-2743-2C41-CEA5-B8C23A4A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2FCB2-23D3-4AF4-2A21-E13AD4FB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AAA66-965E-A77B-DE83-486D46C6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B62B0-980F-3AB0-F947-BACF2CBC3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E5634-7667-D06F-0BB3-F9A31EF0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FB8F4-5E82-5316-6C03-F1085F43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0D93A-6B03-6A96-118F-F752CCAA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5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EB76A-65D0-7505-50F9-0603800A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0C335-150A-6B04-9E45-B7E59F4B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BD01E-E54F-7800-846A-3239033E7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A538E-4472-CC6E-B105-1BB37FE2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83673-3D15-F124-F885-40805D7D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F9392-437A-C97B-79E5-74E4D617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561132-17F1-C4C2-B1B9-EA9DB5DE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89F2A-0A14-B289-403E-E55D9D7E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E4C8D-C579-33C4-C448-75B55FC5B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F3800-0046-4A00-9766-9AB64EA5EE6F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96981-C18C-5CF9-FD2D-13E585F6E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B313E-FDF0-AA3B-C335-83FF3F16E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F01FB-5871-4BCB-B99D-8BFAD8ACA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2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657E15-886D-CD2A-A8F2-3CE420F2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" y="350202"/>
            <a:ext cx="7258050" cy="593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EC8BD7-BDA2-03EB-813C-9C2D35F232AB}"/>
              </a:ext>
            </a:extLst>
          </p:cNvPr>
          <p:cNvSpPr txBox="1"/>
          <p:nvPr/>
        </p:nvSpPr>
        <p:spPr>
          <a:xfrm>
            <a:off x="7792720" y="83312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임시로 주소 설정 후 에뮬레이터 작동시킴</a:t>
            </a:r>
          </a:p>
        </p:txBody>
      </p:sp>
    </p:spTree>
    <p:extLst>
      <p:ext uri="{BB962C8B-B14F-4D97-AF65-F5344CB8AC3E}">
        <p14:creationId xmlns:p14="http://schemas.microsoft.com/office/powerpoint/2010/main" val="401090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5F7FD-9CC3-6FFE-0E14-C5F8D355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04037F-9318-080A-22A5-A4FF119ADBDB}"/>
              </a:ext>
            </a:extLst>
          </p:cNvPr>
          <p:cNvSpPr txBox="1"/>
          <p:nvPr/>
        </p:nvSpPr>
        <p:spPr>
          <a:xfrm>
            <a:off x="4412426" y="585181"/>
            <a:ext cx="383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프로필로 이동</a:t>
            </a:r>
            <a:endParaRPr lang="en-US" altLang="ko-KR" dirty="0"/>
          </a:p>
        </p:txBody>
      </p:sp>
      <p:pic>
        <p:nvPicPr>
          <p:cNvPr id="8" name="그림 7" descr="텍스트, 스크린샷, 멀티미디어, 지도이(가) 표시된 사진&#10;&#10;자동 생성된 설명">
            <a:extLst>
              <a:ext uri="{FF2B5EF4-FFF2-40B4-BE49-F238E27FC236}">
                <a16:creationId xmlns:a16="http://schemas.microsoft.com/office/drawing/2014/main" id="{54116DF2-38DF-E914-20F2-29EC92E9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42" y="211944"/>
            <a:ext cx="2650373" cy="561848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B1A65A4-6C1C-9F74-07B1-8E0B9D69E56F}"/>
              </a:ext>
            </a:extLst>
          </p:cNvPr>
          <p:cNvSpPr/>
          <p:nvPr/>
        </p:nvSpPr>
        <p:spPr>
          <a:xfrm rot="15731822">
            <a:off x="9455112" y="4393449"/>
            <a:ext cx="322730" cy="24298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, 소프트웨어, 운영 체제, 컴퓨터 아이콘이(가) 표시된 사진&#10;&#10;자동 생성된 설명">
            <a:extLst>
              <a:ext uri="{FF2B5EF4-FFF2-40B4-BE49-F238E27FC236}">
                <a16:creationId xmlns:a16="http://schemas.microsoft.com/office/drawing/2014/main" id="{11C457E4-6CDA-6A9D-2222-5E6FD5CEF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1" y="0"/>
            <a:ext cx="3215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1CDF-8AB8-4FF5-A976-65A09810D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0D3C49-CFF2-7675-E9AD-37822A78A87B}"/>
              </a:ext>
            </a:extLst>
          </p:cNvPr>
          <p:cNvSpPr txBox="1"/>
          <p:nvPr/>
        </p:nvSpPr>
        <p:spPr>
          <a:xfrm>
            <a:off x="632432" y="442691"/>
            <a:ext cx="383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이름변경 가능</a:t>
            </a:r>
            <a:r>
              <a:rPr lang="en-US" altLang="ko-KR" dirty="0"/>
              <a:t>(</a:t>
            </a:r>
            <a:r>
              <a:rPr lang="ko-KR" altLang="en-US" dirty="0"/>
              <a:t>서버에서도 변경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11" name="그림 10" descr="스크린샷, 텍스트, 직사각형, 사진 액자이(가) 표시된 사진&#10;&#10;자동 생성된 설명">
            <a:extLst>
              <a:ext uri="{FF2B5EF4-FFF2-40B4-BE49-F238E27FC236}">
                <a16:creationId xmlns:a16="http://schemas.microsoft.com/office/drawing/2014/main" id="{CFA59502-8C38-2A8D-5670-097690A4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07" y="81111"/>
            <a:ext cx="3211135" cy="6858000"/>
          </a:xfrm>
          <a:prstGeom prst="rect">
            <a:avLst/>
          </a:prstGeom>
        </p:spPr>
      </p:pic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D1FCCF4-9F97-CBC9-1601-6F499D0E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85" y="1307228"/>
            <a:ext cx="3400900" cy="4763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3AA2BF-68AF-1B61-EC37-159793C1A2AC}"/>
              </a:ext>
            </a:extLst>
          </p:cNvPr>
          <p:cNvSpPr txBox="1"/>
          <p:nvPr/>
        </p:nvSpPr>
        <p:spPr>
          <a:xfrm>
            <a:off x="5192585" y="601180"/>
            <a:ext cx="313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리뷰목록 확인 및 삭제가능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서버에서도 삭제</a:t>
            </a:r>
            <a:r>
              <a:rPr lang="en-US" altLang="ko-K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B7CE3-9DE0-A5C2-2F80-DD3D7EE4B350}"/>
              </a:ext>
            </a:extLst>
          </p:cNvPr>
          <p:cNvSpPr txBox="1"/>
          <p:nvPr/>
        </p:nvSpPr>
        <p:spPr>
          <a:xfrm>
            <a:off x="905214" y="4182580"/>
            <a:ext cx="383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계정삭제 가능</a:t>
            </a:r>
            <a:r>
              <a:rPr lang="en-US" altLang="ko-KR" dirty="0"/>
              <a:t>(</a:t>
            </a:r>
            <a:r>
              <a:rPr lang="ko-KR" altLang="en-US" dirty="0"/>
              <a:t>서버에서도 삭제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1A514-A997-9AFC-6E13-19EFF5C81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64" y="989495"/>
            <a:ext cx="3390900" cy="1685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388D4-CBA6-5AFB-5CDA-C2B8C1555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26" y="4615982"/>
            <a:ext cx="32289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4306-FD97-E8E6-7005-784CA7555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9B0160-27DE-0B47-DA79-C066EE17395E}"/>
              </a:ext>
            </a:extLst>
          </p:cNvPr>
          <p:cNvSpPr txBox="1"/>
          <p:nvPr/>
        </p:nvSpPr>
        <p:spPr>
          <a:xfrm>
            <a:off x="2753273" y="396922"/>
            <a:ext cx="383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근처 주차장 뷰로 바로 이동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9F6135-C5A6-6826-3B55-2EAEAAF0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62" y="728148"/>
            <a:ext cx="2899038" cy="5732930"/>
          </a:xfrm>
          <a:prstGeom prst="rect">
            <a:avLst/>
          </a:prstGeom>
        </p:spPr>
      </p:pic>
      <p:pic>
        <p:nvPicPr>
          <p:cNvPr id="8" name="그림 7" descr="텍스트, 스크린샷, 멀티미디어, 지도이(가) 표시된 사진&#10;&#10;자동 생성된 설명">
            <a:extLst>
              <a:ext uri="{FF2B5EF4-FFF2-40B4-BE49-F238E27FC236}">
                <a16:creationId xmlns:a16="http://schemas.microsoft.com/office/drawing/2014/main" id="{C45F3CA8-D6A1-6190-63E1-23D8DAC74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36" y="211944"/>
            <a:ext cx="2650373" cy="561848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94497EC-3690-60F6-AF76-94E875B20C6A}"/>
              </a:ext>
            </a:extLst>
          </p:cNvPr>
          <p:cNvSpPr/>
          <p:nvPr/>
        </p:nvSpPr>
        <p:spPr>
          <a:xfrm rot="15731822">
            <a:off x="8573787" y="4429308"/>
            <a:ext cx="322730" cy="24298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8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E62BD-D707-C71D-7689-DE1EC8D24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멀티미디어, 지도이(가) 표시된 사진&#10;&#10;자동 생성된 설명">
            <a:extLst>
              <a:ext uri="{FF2B5EF4-FFF2-40B4-BE49-F238E27FC236}">
                <a16:creationId xmlns:a16="http://schemas.microsoft.com/office/drawing/2014/main" id="{305F47BB-95A9-8AA2-91CF-5CF5FF80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36" y="211944"/>
            <a:ext cx="2650373" cy="561848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F0914A2-ECF4-FA5F-B396-9B8476CF5D1F}"/>
              </a:ext>
            </a:extLst>
          </p:cNvPr>
          <p:cNvSpPr/>
          <p:nvPr/>
        </p:nvSpPr>
        <p:spPr>
          <a:xfrm rot="15731822">
            <a:off x="8168768" y="4720488"/>
            <a:ext cx="322730" cy="16729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AB3E482-0CA4-51FF-CAD6-CE89B533B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23" y="1229438"/>
            <a:ext cx="2550963" cy="5506720"/>
          </a:xfrm>
          <a:prstGeom prst="rect">
            <a:avLst/>
          </a:prstGeom>
        </p:spPr>
      </p:pic>
      <p:pic>
        <p:nvPicPr>
          <p:cNvPr id="4" name="그림 3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6EB44CF3-FFC1-68E4-B910-F325B10C7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79" y="1153238"/>
            <a:ext cx="2422210" cy="516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4E7BC-7F60-F2D8-0D4F-435A2A952347}"/>
              </a:ext>
            </a:extLst>
          </p:cNvPr>
          <p:cNvSpPr txBox="1"/>
          <p:nvPr/>
        </p:nvSpPr>
        <p:spPr>
          <a:xfrm>
            <a:off x="1984318" y="583107"/>
            <a:ext cx="521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 목록확인 및 삭제 가능</a:t>
            </a:r>
            <a:r>
              <a:rPr lang="en-US" altLang="ko-KR" dirty="0"/>
              <a:t>(</a:t>
            </a:r>
            <a:r>
              <a:rPr lang="ko-KR" altLang="en-US" dirty="0"/>
              <a:t>서버에서도 삭제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590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0604A-A252-0018-D574-5EDC48AB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만화 영화, 직사각형이(가) 표시된 사진&#10;&#10;자동 생성된 설명">
            <a:extLst>
              <a:ext uri="{FF2B5EF4-FFF2-40B4-BE49-F238E27FC236}">
                <a16:creationId xmlns:a16="http://schemas.microsoft.com/office/drawing/2014/main" id="{62CA919B-8FAA-9C97-6AA3-35D522F2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8" y="232916"/>
            <a:ext cx="3648584" cy="6392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FF640-CD9E-42A4-AF9C-A929D600040E}"/>
              </a:ext>
            </a:extLst>
          </p:cNvPr>
          <p:cNvSpPr txBox="1"/>
          <p:nvPr/>
        </p:nvSpPr>
        <p:spPr>
          <a:xfrm>
            <a:off x="5648960" y="10261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</a:t>
            </a:r>
            <a:r>
              <a:rPr lang="ko-KR" altLang="en-US" dirty="0" err="1"/>
              <a:t>시작후</a:t>
            </a:r>
            <a:r>
              <a:rPr lang="ko-KR" altLang="en-US" dirty="0"/>
              <a:t> 짧은 로고 화면</a:t>
            </a:r>
          </a:p>
        </p:txBody>
      </p:sp>
    </p:spTree>
    <p:extLst>
      <p:ext uri="{BB962C8B-B14F-4D97-AF65-F5344CB8AC3E}">
        <p14:creationId xmlns:p14="http://schemas.microsoft.com/office/powerpoint/2010/main" val="21721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B76FC-EAF6-7D8D-EE11-B07C0161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1AEE8873-9E0B-4061-F303-9D990A27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" y="65727"/>
            <a:ext cx="3162741" cy="6792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DD34A-9963-915B-2E85-30A5BF0C7F3F}"/>
              </a:ext>
            </a:extLst>
          </p:cNvPr>
          <p:cNvSpPr txBox="1"/>
          <p:nvPr/>
        </p:nvSpPr>
        <p:spPr>
          <a:xfrm>
            <a:off x="4343400" y="6096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서버에서 이메일</a:t>
            </a:r>
            <a:r>
              <a:rPr lang="en-US" altLang="ko-KR" dirty="0"/>
              <a:t>, </a:t>
            </a:r>
            <a:r>
              <a:rPr lang="ko-KR" altLang="en-US" dirty="0"/>
              <a:t>비밀번호가 </a:t>
            </a:r>
            <a:r>
              <a:rPr lang="ko-KR" altLang="en-US" dirty="0" err="1"/>
              <a:t>일치하는것을</a:t>
            </a:r>
            <a:r>
              <a:rPr lang="ko-KR" altLang="en-US" dirty="0"/>
              <a:t> 찾아 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, </a:t>
            </a:r>
            <a:r>
              <a:rPr lang="ko-KR" altLang="en-US" dirty="0" err="1"/>
              <a:t>아디비번찾기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5DB5E-D33B-39A6-F8B9-8A8F43DC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2" y="3793807"/>
            <a:ext cx="3152775" cy="134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48A0E-C0E4-D9DB-599A-F8A2BD362ED3}"/>
              </a:ext>
            </a:extLst>
          </p:cNvPr>
          <p:cNvSpPr txBox="1"/>
          <p:nvPr/>
        </p:nvSpPr>
        <p:spPr>
          <a:xfrm>
            <a:off x="6958012" y="2800292"/>
            <a:ext cx="390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비밀번호가 일치하지 않으면 에러메시지와 함께 로그인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5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44FF-C4BA-31E8-BB86-18602E0F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멀티미디어, 운영 체제이(가) 표시된 사진&#10;&#10;자동 생성된 설명">
            <a:extLst>
              <a:ext uri="{FF2B5EF4-FFF2-40B4-BE49-F238E27FC236}">
                <a16:creationId xmlns:a16="http://schemas.microsoft.com/office/drawing/2014/main" id="{19745A27-939C-77E5-ABAC-586F08E27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37" y="675451"/>
            <a:ext cx="2432202" cy="5144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1A35BF-05F6-0143-BABF-1AEB486C8631}"/>
              </a:ext>
            </a:extLst>
          </p:cNvPr>
          <p:cNvSpPr txBox="1"/>
          <p:nvPr/>
        </p:nvSpPr>
        <p:spPr>
          <a:xfrm>
            <a:off x="1163320" y="30611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아디비번찾기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08D84-1D9E-6DAE-AA55-7E7E73F1658C}"/>
              </a:ext>
            </a:extLst>
          </p:cNvPr>
          <p:cNvSpPr txBox="1"/>
          <p:nvPr/>
        </p:nvSpPr>
        <p:spPr>
          <a:xfrm>
            <a:off x="7331020" y="30611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</p:txBody>
      </p:sp>
      <p:pic>
        <p:nvPicPr>
          <p:cNvPr id="13" name="그림 12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5C7B42FB-4189-0522-3CAD-0CD465621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38" y="675451"/>
            <a:ext cx="2429608" cy="5144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187548-4F1A-5D82-C77E-C49C4D2A4DD3}"/>
              </a:ext>
            </a:extLst>
          </p:cNvPr>
          <p:cNvSpPr txBox="1"/>
          <p:nvPr/>
        </p:nvSpPr>
        <p:spPr>
          <a:xfrm>
            <a:off x="960120" y="599788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생년월일 </a:t>
            </a:r>
            <a:r>
              <a:rPr lang="ko-KR" altLang="en-US" dirty="0" err="1"/>
              <a:t>입력시</a:t>
            </a:r>
            <a:r>
              <a:rPr lang="ko-KR" altLang="en-US" dirty="0"/>
              <a:t> 메시지로 뜸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CD00F-9890-B9E4-ECB4-497BA5A09A28}"/>
              </a:ext>
            </a:extLst>
          </p:cNvPr>
          <p:cNvSpPr txBox="1"/>
          <p:nvPr/>
        </p:nvSpPr>
        <p:spPr>
          <a:xfrm>
            <a:off x="6650775" y="5944474"/>
            <a:ext cx="378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 중복되는 이메일이 있으면 경고메시지와 함께 가입 안됨</a:t>
            </a:r>
            <a:endParaRPr lang="en-US" altLang="ko-KR" dirty="0"/>
          </a:p>
          <a:p>
            <a:r>
              <a:rPr lang="ko-KR" altLang="en-US" dirty="0"/>
              <a:t>서버로 계정정보 전송</a:t>
            </a:r>
            <a:endParaRPr lang="en-US" altLang="ko-KR" dirty="0"/>
          </a:p>
        </p:txBody>
      </p:sp>
      <p:pic>
        <p:nvPicPr>
          <p:cNvPr id="17" name="그림 16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DA1184A9-9828-9D41-000D-233AF2F52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71" y="4402591"/>
            <a:ext cx="2191056" cy="1086002"/>
          </a:xfrm>
          <a:prstGeom prst="rect">
            <a:avLst/>
          </a:prstGeom>
        </p:spPr>
      </p:pic>
      <p:pic>
        <p:nvPicPr>
          <p:cNvPr id="23" name="그림 2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3599FA5-F7B6-B21B-40CC-86C69EBBE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71" y="1841391"/>
            <a:ext cx="269595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9CA1B-A191-819F-C029-7E714CB2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4F2FC220-43D8-2F78-35D9-8C707455D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42" y="259080"/>
            <a:ext cx="2895430" cy="6339840"/>
          </a:xfrm>
          <a:prstGeom prst="rect">
            <a:avLst/>
          </a:prstGeom>
        </p:spPr>
      </p:pic>
      <p:pic>
        <p:nvPicPr>
          <p:cNvPr id="5" name="그림 4" descr="텍스트, 스크린샷, 지도이(가) 표시된 사진&#10;&#10;자동 생성된 설명">
            <a:extLst>
              <a:ext uri="{FF2B5EF4-FFF2-40B4-BE49-F238E27FC236}">
                <a16:creationId xmlns:a16="http://schemas.microsoft.com/office/drawing/2014/main" id="{AD17EBA4-5D73-1486-8548-0C592ADD6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7" y="259080"/>
            <a:ext cx="2937547" cy="633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76D2B-67C8-AA5D-25DF-53A00BC8B232}"/>
              </a:ext>
            </a:extLst>
          </p:cNvPr>
          <p:cNvSpPr txBox="1"/>
          <p:nvPr/>
        </p:nvSpPr>
        <p:spPr>
          <a:xfrm>
            <a:off x="8534399" y="548640"/>
            <a:ext cx="293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오른쪽에 설정 아이콘으로 지도 타입 변경 가능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FBACAD4-7462-D284-97FB-974F3EB4018D}"/>
              </a:ext>
            </a:extLst>
          </p:cNvPr>
          <p:cNvSpPr/>
          <p:nvPr/>
        </p:nvSpPr>
        <p:spPr>
          <a:xfrm rot="4144326">
            <a:off x="4131839" y="2642629"/>
            <a:ext cx="322730" cy="7597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0370722-D95B-85E1-C04D-2C22CAA17364}"/>
              </a:ext>
            </a:extLst>
          </p:cNvPr>
          <p:cNvSpPr/>
          <p:nvPr/>
        </p:nvSpPr>
        <p:spPr>
          <a:xfrm rot="4144326">
            <a:off x="8283712" y="2762748"/>
            <a:ext cx="322730" cy="7597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AC329-7CB3-AAB3-2BC6-44EFD359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멀티미디어, 지도이(가) 표시된 사진&#10;&#10;자동 생성된 설명">
            <a:extLst>
              <a:ext uri="{FF2B5EF4-FFF2-40B4-BE49-F238E27FC236}">
                <a16:creationId xmlns:a16="http://schemas.microsoft.com/office/drawing/2014/main" id="{D2457DA5-9F4E-9FCF-2B3D-5086CD8A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78" y="755415"/>
            <a:ext cx="2650373" cy="561848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8A04638-D606-D0DC-26C7-AF98A44C16CA}"/>
              </a:ext>
            </a:extLst>
          </p:cNvPr>
          <p:cNvSpPr/>
          <p:nvPr/>
        </p:nvSpPr>
        <p:spPr>
          <a:xfrm rot="14968467">
            <a:off x="3658456" y="5189205"/>
            <a:ext cx="322730" cy="7597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976372F-EE7F-49A1-E470-C87F09300E46}"/>
              </a:ext>
            </a:extLst>
          </p:cNvPr>
          <p:cNvSpPr/>
          <p:nvPr/>
        </p:nvSpPr>
        <p:spPr>
          <a:xfrm rot="17380278">
            <a:off x="3620272" y="2743933"/>
            <a:ext cx="322730" cy="7597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806E9-5B8D-1126-FCB9-DDCEDE480293}"/>
              </a:ext>
            </a:extLst>
          </p:cNvPr>
          <p:cNvSpPr txBox="1"/>
          <p:nvPr/>
        </p:nvSpPr>
        <p:spPr>
          <a:xfrm>
            <a:off x="976785" y="245713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나침반 누르면 방향 맞추기 가능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A6052-D912-5516-ACD7-966C323044BD}"/>
              </a:ext>
            </a:extLst>
          </p:cNvPr>
          <p:cNvSpPr txBox="1"/>
          <p:nvPr/>
        </p:nvSpPr>
        <p:spPr>
          <a:xfrm>
            <a:off x="1052527" y="5530199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지도에서 내 위치로 이동 가능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5BFFCDE-AC9E-3B1F-C518-B4A6714AF2FC}"/>
              </a:ext>
            </a:extLst>
          </p:cNvPr>
          <p:cNvSpPr/>
          <p:nvPr/>
        </p:nvSpPr>
        <p:spPr>
          <a:xfrm rot="4493174">
            <a:off x="7358413" y="630388"/>
            <a:ext cx="322730" cy="7597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1E3C1-F800-CB8D-5A19-2117ABB97CF3}"/>
              </a:ext>
            </a:extLst>
          </p:cNvPr>
          <p:cNvSpPr txBox="1"/>
          <p:nvPr/>
        </p:nvSpPr>
        <p:spPr>
          <a:xfrm>
            <a:off x="7974122" y="687074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검색 가능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627D39B-5A2D-6B1C-5B0E-ADC31D00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354" y="385946"/>
            <a:ext cx="1846569" cy="39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55237-1364-4203-8185-D928B6E5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84816FE9-3B0E-01DE-E41D-BB5A7AED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4" y="325120"/>
            <a:ext cx="2889523" cy="6207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B28F3-4B6D-CD4C-A578-DF5FB0E0A64F}"/>
              </a:ext>
            </a:extLst>
          </p:cNvPr>
          <p:cNvSpPr txBox="1"/>
          <p:nvPr/>
        </p:nvSpPr>
        <p:spPr>
          <a:xfrm>
            <a:off x="4178272" y="1531198"/>
            <a:ext cx="383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지도에 주차장이 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 </a:t>
            </a:r>
            <a:r>
              <a:rPr lang="ko-KR" altLang="en-US" dirty="0" err="1"/>
              <a:t>클릭시</a:t>
            </a:r>
            <a:r>
              <a:rPr lang="ko-KR" altLang="en-US" dirty="0"/>
              <a:t> 해당 </a:t>
            </a:r>
            <a:r>
              <a:rPr lang="ko-KR" altLang="en-US" dirty="0" err="1"/>
              <a:t>주차장뷰로</a:t>
            </a:r>
            <a:r>
              <a:rPr lang="ko-KR" altLang="en-US" dirty="0"/>
              <a:t> 이동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2E07EA-EEF6-AF3F-DED7-ECA6901E89FB}"/>
              </a:ext>
            </a:extLst>
          </p:cNvPr>
          <p:cNvSpPr/>
          <p:nvPr/>
        </p:nvSpPr>
        <p:spPr>
          <a:xfrm rot="5684487">
            <a:off x="3175612" y="1103394"/>
            <a:ext cx="322730" cy="13460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7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9386-502A-13FE-9722-7ECBED4F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803A930E-A60C-B84E-DE06-9E8D27F8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" y="455971"/>
            <a:ext cx="2288689" cy="4865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D9B0D-2561-0954-3DDB-8256F6682643}"/>
              </a:ext>
            </a:extLst>
          </p:cNvPr>
          <p:cNvSpPr txBox="1"/>
          <p:nvPr/>
        </p:nvSpPr>
        <p:spPr>
          <a:xfrm>
            <a:off x="3677137" y="455971"/>
            <a:ext cx="3835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해당주차장 뷰에서 </a:t>
            </a:r>
            <a:endParaRPr lang="en-US" altLang="ko-KR" dirty="0"/>
          </a:p>
          <a:p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리뷰작성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유저들로부터 작성된 리뷰목록도 확인 가능</a:t>
            </a:r>
          </a:p>
        </p:txBody>
      </p:sp>
      <p:pic>
        <p:nvPicPr>
          <p:cNvPr id="9" name="그림 8" descr="텍스트, 시계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67AC8D8A-85DC-A3A4-47D6-F64122EA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81" y="3750773"/>
            <a:ext cx="1708967" cy="2822237"/>
          </a:xfrm>
          <a:prstGeom prst="rect">
            <a:avLst/>
          </a:prstGeom>
        </p:spPr>
      </p:pic>
      <p:pic>
        <p:nvPicPr>
          <p:cNvPr id="13" name="그림 12" descr="텍스트, 스크린샷, 멀티미디어, 운영 체제이(가) 표시된 사진&#10;&#10;자동 생성된 설명">
            <a:extLst>
              <a:ext uri="{FF2B5EF4-FFF2-40B4-BE49-F238E27FC236}">
                <a16:creationId xmlns:a16="http://schemas.microsoft.com/office/drawing/2014/main" id="{D7BB3F6A-4624-A38F-3E4A-00DDC8DFF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01" y="3780070"/>
            <a:ext cx="1738263" cy="2792940"/>
          </a:xfrm>
          <a:prstGeom prst="rect">
            <a:avLst/>
          </a:prstGeom>
        </p:spPr>
      </p:pic>
      <p:pic>
        <p:nvPicPr>
          <p:cNvPr id="3" name="그림 2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60F11A24-0044-B3A4-30B4-122E9FDC0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3" y="3750773"/>
            <a:ext cx="33914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E9CBD-156F-1CEC-FB3C-19DC844AE7AC}"/>
              </a:ext>
            </a:extLst>
          </p:cNvPr>
          <p:cNvSpPr txBox="1"/>
          <p:nvPr/>
        </p:nvSpPr>
        <p:spPr>
          <a:xfrm>
            <a:off x="5594865" y="3105803"/>
            <a:ext cx="510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버튼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 선택 후 예약 가능</a:t>
            </a:r>
            <a:r>
              <a:rPr lang="en-US" altLang="ko-KR" dirty="0"/>
              <a:t> (</a:t>
            </a:r>
            <a:r>
              <a:rPr lang="ko-KR" altLang="en-US" dirty="0"/>
              <a:t>서버로 전송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3A7C57-663B-1B07-41CC-2218EEBEB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9" y="284927"/>
            <a:ext cx="2237171" cy="31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27A18-EBEB-8442-C8ED-6FBE708B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운영 체제, 소프트웨어이(가) 표시된 사진&#10;&#10;자동 생성된 설명">
            <a:extLst>
              <a:ext uri="{FF2B5EF4-FFF2-40B4-BE49-F238E27FC236}">
                <a16:creationId xmlns:a16="http://schemas.microsoft.com/office/drawing/2014/main" id="{B0FF186C-F1FC-2DCB-DFE7-F68698F42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3" y="455971"/>
            <a:ext cx="2288689" cy="4865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FE1C0-D3A6-F9E7-8DEE-A6964F2F53BF}"/>
              </a:ext>
            </a:extLst>
          </p:cNvPr>
          <p:cNvSpPr txBox="1"/>
          <p:nvPr/>
        </p:nvSpPr>
        <p:spPr>
          <a:xfrm>
            <a:off x="3677137" y="455971"/>
            <a:ext cx="3835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해당주차장 뷰에서 </a:t>
            </a:r>
            <a:endParaRPr lang="en-US" altLang="ko-KR" dirty="0"/>
          </a:p>
          <a:p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리뷰작성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유저들로부터 작성된 리뷰목록도 확인 가능</a:t>
            </a:r>
          </a:p>
        </p:txBody>
      </p:sp>
      <p:pic>
        <p:nvPicPr>
          <p:cNvPr id="16" name="그림 15" descr="텍스트, 스크린샷, 운영 체제, 멀티미디어이(가) 표시된 사진&#10;&#10;자동 생성된 설명">
            <a:extLst>
              <a:ext uri="{FF2B5EF4-FFF2-40B4-BE49-F238E27FC236}">
                <a16:creationId xmlns:a16="http://schemas.microsoft.com/office/drawing/2014/main" id="{7998CA1F-F1B9-79D9-C83C-0C229836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00" y="2028727"/>
            <a:ext cx="3286584" cy="4677428"/>
          </a:xfrm>
          <a:prstGeom prst="rect">
            <a:avLst/>
          </a:prstGeom>
        </p:spPr>
      </p:pic>
      <p:pic>
        <p:nvPicPr>
          <p:cNvPr id="18" name="그림 17" descr="텍스트, 소프트웨어, 운영 체제, 디자인이(가) 표시된 사진&#10;&#10;자동 생성된 설명">
            <a:extLst>
              <a:ext uri="{FF2B5EF4-FFF2-40B4-BE49-F238E27FC236}">
                <a16:creationId xmlns:a16="http://schemas.microsoft.com/office/drawing/2014/main" id="{7CCFEE07-45C5-4D71-2A16-C5B6B23AD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67" y="2178458"/>
            <a:ext cx="2105537" cy="4590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E307BD-FF2F-1376-3E6B-5A7E3EB66E2B}"/>
              </a:ext>
            </a:extLst>
          </p:cNvPr>
          <p:cNvSpPr txBox="1"/>
          <p:nvPr/>
        </p:nvSpPr>
        <p:spPr>
          <a:xfrm>
            <a:off x="7936428" y="1194635"/>
            <a:ext cx="445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 평점과 함께 리뷰 가능</a:t>
            </a:r>
            <a:r>
              <a:rPr lang="en-US" altLang="ko-KR" dirty="0"/>
              <a:t> (</a:t>
            </a:r>
            <a:r>
              <a:rPr lang="ko-KR" altLang="en-US" dirty="0"/>
              <a:t>서버로 전송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리뷰목록 확인 가능</a:t>
            </a:r>
            <a:endParaRPr lang="en-US" altLang="ko-KR" dirty="0"/>
          </a:p>
        </p:txBody>
      </p:sp>
      <p:pic>
        <p:nvPicPr>
          <p:cNvPr id="21" name="그림 2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22DFE2F-AD72-4402-AE9E-E1D5356A5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83" y="4027326"/>
            <a:ext cx="1919736" cy="26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8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163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2</cp:revision>
  <dcterms:created xsi:type="dcterms:W3CDTF">2024-11-30T02:20:12Z</dcterms:created>
  <dcterms:modified xsi:type="dcterms:W3CDTF">2024-11-30T09:34:37Z</dcterms:modified>
</cp:coreProperties>
</file>