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792C-226F-B6EC-254A-DEB54937F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E0A45-7116-CDA6-5253-AAD9F64D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0D811-917C-FF73-3B9D-A94C58CB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90FB0-945D-1C44-4B1D-215A411B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C14D-2272-F13B-B7C4-AB542C9B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6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BFDCF-1411-26CE-A66D-AD995E8C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7C813-2B08-ED7A-8144-CBF24CF58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248C8-7004-8CA1-8CFB-E5F9159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7D31-89CB-19BA-F533-C2084D8D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819A6-FB65-37B8-C6E9-C43CD631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77EC51-7B3B-3C4B-5255-8B680F193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B34CB-4DEF-D75F-D28E-D9D7E05D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F401D-2D89-53D7-7C20-F6480FCB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A638B-9CF2-DDE4-4E7C-774789A1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E454D-161F-5587-E097-06E505FD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80CE-7285-AB6D-68CA-1AAB4E64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6735-150C-F561-550D-41ED9010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92295-AA7B-0381-8DBE-3B3FB678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D3410-4E23-735F-94B1-3244E03A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CD323-C9FA-7D8B-D47D-54B5C698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255BB-2FD8-8AF3-EF0F-E4F392A2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4622A-6112-53FA-D200-34D3A3C6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D3105-5DB9-68E2-67F4-1D05AE41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81D10-39CE-8F8D-869D-2F21816B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AB6B-93BB-E639-F430-2EA0E854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C8203-9ED3-C997-3981-EA79954D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59434-8C41-188B-705A-EA25758D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0E2B0-A5D2-F185-039B-6FC1E041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B2E38-4052-38BE-9E6E-B73D38B8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5A984-CF6F-9C1C-1F30-7CC9824F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92E54-E792-F025-F6EC-62B16F16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C800F-5EE5-661D-18BA-F52A9FE0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F03C-6450-CD0D-4032-274EC37A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8005C-D343-182C-A3AB-56F03043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8A9BB-537B-1C39-C058-199543976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B381A-AE81-847F-94A1-74B70C24E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7A90A-4C41-B5D1-A985-3398B6F1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2FBFB0-C846-E677-F66B-F3AB4D6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A9B81A-1187-5FAE-7683-B1016CFC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6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FB8C7-8FAD-FF43-EAE1-2AE078AD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2B057E-B2F9-6536-ADC0-98E3A71F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77CB-1884-6C1A-BE7A-6E7F1E32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A1C6E-3ADB-456A-0B6C-FDADCB76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902D0-189E-63D0-31FF-28E26467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A810F-E899-FDDC-99A4-0093C2E6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187347-2DF6-034D-692E-2FEE528A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1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DB82-7DFF-C40A-E40B-7248CBE1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766D5-7152-3DCD-16D8-0276A6F5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D5C2D-6420-FF97-AA1A-F20E6D3A9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62369-B4FD-745B-06FA-8542606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0B5A4-6EBF-A078-8F0B-5222AAD5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300E7-0933-680E-3C15-F85F9423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5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A6A5-69D3-FCCC-DF60-698211DE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1D7EB-3897-2967-B57C-25283FD33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755B6-F3C4-19B7-D6D7-93C20EF1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54188-DF9C-2277-EA4A-A6A17B80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2BC69-27ED-F70B-261D-B2ADBA60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A2BAF-A2F8-E64A-1980-550388B0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1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51735-11ED-BAA2-2664-B93A868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CBA6E-1DE7-AF70-5F42-0FFB285F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C335C-6AF3-0780-547A-9CFAA9983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FCEF4-7CE3-44A2-B85C-F80F8C7BDC3A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ACC54-72B8-22FD-4EC9-8792EB00C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EEBD6-8A68-48D3-00D4-8A191116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EA905-F847-4CAE-A25C-4F8851C94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0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81" y="254000"/>
            <a:ext cx="6350000" cy="635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22D7D1-9DF5-AC38-01A6-D7D548C2B6C9}"/>
              </a:ext>
            </a:extLst>
          </p:cNvPr>
          <p:cNvSpPr/>
          <p:nvPr/>
        </p:nvSpPr>
        <p:spPr>
          <a:xfrm>
            <a:off x="5066325" y="1371598"/>
            <a:ext cx="1621343" cy="25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지도검색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E70F9-0B78-7EE5-9F6B-8564E2ABFD12}"/>
              </a:ext>
            </a:extLst>
          </p:cNvPr>
          <p:cNvSpPr txBox="1"/>
          <p:nvPr/>
        </p:nvSpPr>
        <p:spPr>
          <a:xfrm>
            <a:off x="5504326" y="2709854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39BB27-0DAE-68E6-EE44-254C8BC94749}"/>
              </a:ext>
            </a:extLst>
          </p:cNvPr>
          <p:cNvCxnSpPr>
            <a:cxnSpLocks/>
          </p:cNvCxnSpPr>
          <p:nvPr/>
        </p:nvCxnSpPr>
        <p:spPr>
          <a:xfrm flipH="1">
            <a:off x="6609030" y="4499980"/>
            <a:ext cx="1208194" cy="293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766D609-B381-E253-0C13-542ECF106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73" y="1371598"/>
            <a:ext cx="286794" cy="2867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1806C4-095D-247B-E5AC-C2D9AE71E4D4}"/>
              </a:ext>
            </a:extLst>
          </p:cNvPr>
          <p:cNvSpPr txBox="1"/>
          <p:nvPr/>
        </p:nvSpPr>
        <p:spPr>
          <a:xfrm>
            <a:off x="7817224" y="4024129"/>
            <a:ext cx="27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가까운 주차장으로 지도 이동</a:t>
            </a:r>
          </a:p>
        </p:txBody>
      </p:sp>
      <p:pic>
        <p:nvPicPr>
          <p:cNvPr id="21" name="그림 20" descr="상징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7145F2E6-F66E-0995-5EF7-3515DE786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59" y="4476983"/>
            <a:ext cx="633245" cy="633245"/>
          </a:xfrm>
          <a:prstGeom prst="rect">
            <a:avLst/>
          </a:prstGeom>
        </p:spPr>
      </p:pic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169A9A05-70A8-9A60-BF58-3B092F5AF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57" y="5233692"/>
            <a:ext cx="280820" cy="280820"/>
          </a:xfrm>
          <a:prstGeom prst="rect">
            <a:avLst/>
          </a:prstGeom>
        </p:spPr>
      </p:pic>
      <p:pic>
        <p:nvPicPr>
          <p:cNvPr id="36" name="그림 35" descr="그래픽, 클립아트, 창의성, 디자인이(가) 표시된 사진&#10;&#10;자동 생성된 설명">
            <a:extLst>
              <a:ext uri="{FF2B5EF4-FFF2-40B4-BE49-F238E27FC236}">
                <a16:creationId xmlns:a16="http://schemas.microsoft.com/office/drawing/2014/main" id="{C0F42809-72B5-7A83-384B-EC25723F6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55" y="5163357"/>
            <a:ext cx="421491" cy="421491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3AC160-32B8-1011-2BDD-C5FCC1E44D22}"/>
              </a:ext>
            </a:extLst>
          </p:cNvPr>
          <p:cNvCxnSpPr>
            <a:cxnSpLocks/>
          </p:cNvCxnSpPr>
          <p:nvPr/>
        </p:nvCxnSpPr>
        <p:spPr>
          <a:xfrm>
            <a:off x="4701450" y="5192596"/>
            <a:ext cx="565275" cy="146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412B11-C74B-CAEA-BE4F-A6C47D652645}"/>
              </a:ext>
            </a:extLst>
          </p:cNvPr>
          <p:cNvSpPr txBox="1"/>
          <p:nvPr/>
        </p:nvSpPr>
        <p:spPr>
          <a:xfrm>
            <a:off x="2927981" y="4646793"/>
            <a:ext cx="208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즐겨찾기 목록으로 이동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26D10D-B0CE-6584-959E-0BC4DF1638AB}"/>
              </a:ext>
            </a:extLst>
          </p:cNvPr>
          <p:cNvCxnSpPr>
            <a:cxnSpLocks/>
          </p:cNvCxnSpPr>
          <p:nvPr/>
        </p:nvCxnSpPr>
        <p:spPr>
          <a:xfrm flipH="1" flipV="1">
            <a:off x="6906370" y="5374102"/>
            <a:ext cx="910854" cy="112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38CA1B-6218-98CD-0A48-9891D00B004C}"/>
              </a:ext>
            </a:extLst>
          </p:cNvPr>
          <p:cNvSpPr txBox="1"/>
          <p:nvPr/>
        </p:nvSpPr>
        <p:spPr>
          <a:xfrm>
            <a:off x="7922958" y="5355380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프로필로 이동</a:t>
            </a:r>
          </a:p>
        </p:txBody>
      </p:sp>
      <p:pic>
        <p:nvPicPr>
          <p:cNvPr id="45" name="그림 44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14C31052-511E-554C-9CAF-878C992F8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26" y="2327683"/>
            <a:ext cx="259978" cy="259978"/>
          </a:xfrm>
          <a:prstGeom prst="rect">
            <a:avLst/>
          </a:prstGeom>
        </p:spPr>
      </p:pic>
      <p:pic>
        <p:nvPicPr>
          <p:cNvPr id="46" name="그림 45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676C3FDB-FB8A-B8EA-5559-7AE968417D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92" y="1910736"/>
            <a:ext cx="259978" cy="259978"/>
          </a:xfrm>
          <a:prstGeom prst="rect">
            <a:avLst/>
          </a:prstGeom>
        </p:spPr>
      </p:pic>
      <p:pic>
        <p:nvPicPr>
          <p:cNvPr id="47" name="그림 46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F6E2CF57-EE7E-9A24-68E1-0D68BC8E3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57" y="3727820"/>
            <a:ext cx="259978" cy="259978"/>
          </a:xfrm>
          <a:prstGeom prst="rect">
            <a:avLst/>
          </a:prstGeom>
        </p:spPr>
      </p:pic>
      <p:pic>
        <p:nvPicPr>
          <p:cNvPr id="48" name="그림 47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C94FAE27-B5A0-77C1-2597-865669BAD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81" y="3302526"/>
            <a:ext cx="259978" cy="259978"/>
          </a:xfrm>
          <a:prstGeom prst="rect">
            <a:avLst/>
          </a:prstGeom>
        </p:spPr>
      </p:pic>
      <p:pic>
        <p:nvPicPr>
          <p:cNvPr id="50" name="그림 49" descr="삼각형, 라인이(가) 표시된 사진&#10;&#10;자동 생성된 설명">
            <a:extLst>
              <a:ext uri="{FF2B5EF4-FFF2-40B4-BE49-F238E27FC236}">
                <a16:creationId xmlns:a16="http://schemas.microsoft.com/office/drawing/2014/main" id="{07F4C8E3-9FE4-F090-79D9-639263AAF1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15" y="3543154"/>
            <a:ext cx="369332" cy="369332"/>
          </a:xfrm>
          <a:prstGeom prst="rect">
            <a:avLst/>
          </a:prstGeom>
        </p:spPr>
      </p:pic>
      <p:pic>
        <p:nvPicPr>
          <p:cNvPr id="52" name="그림 51" descr="블랙, 어둠이(가) 표시된 사진&#10;&#10;자동 생성된 설명">
            <a:extLst>
              <a:ext uri="{FF2B5EF4-FFF2-40B4-BE49-F238E27FC236}">
                <a16:creationId xmlns:a16="http://schemas.microsoft.com/office/drawing/2014/main" id="{5928CC0C-2961-E4FE-1128-160C2E2359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69" y="1899200"/>
            <a:ext cx="235043" cy="23504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88FD71-642F-3E38-CA98-8A2EE5AFA7C4}"/>
              </a:ext>
            </a:extLst>
          </p:cNvPr>
          <p:cNvCxnSpPr/>
          <p:nvPr/>
        </p:nvCxnSpPr>
        <p:spPr>
          <a:xfrm flipH="1">
            <a:off x="7360467" y="1899200"/>
            <a:ext cx="660903" cy="10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ACC305-9E25-D8DB-4F9E-3B5CD2836CAB}"/>
              </a:ext>
            </a:extLst>
          </p:cNvPr>
          <p:cNvSpPr txBox="1"/>
          <p:nvPr/>
        </p:nvSpPr>
        <p:spPr>
          <a:xfrm>
            <a:off x="8084745" y="1518591"/>
            <a:ext cx="162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지도옵션</a:t>
            </a:r>
          </a:p>
        </p:txBody>
      </p:sp>
    </p:spTree>
    <p:extLst>
      <p:ext uri="{BB962C8B-B14F-4D97-AF65-F5344CB8AC3E}">
        <p14:creationId xmlns:p14="http://schemas.microsoft.com/office/powerpoint/2010/main" val="413854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29" y="181572"/>
            <a:ext cx="6350000" cy="6350000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2666471D-E50C-13CC-798F-82CE9FA14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91" y="1397913"/>
            <a:ext cx="277961" cy="277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9E72C7-F704-838C-5E07-E14DD5D00945}"/>
              </a:ext>
            </a:extLst>
          </p:cNvPr>
          <p:cNvSpPr txBox="1"/>
          <p:nvPr/>
        </p:nvSpPr>
        <p:spPr>
          <a:xfrm>
            <a:off x="5250337" y="1410646"/>
            <a:ext cx="168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 즐겨찾기</a:t>
            </a:r>
            <a:endParaRPr lang="en-US" altLang="ko-KR" sz="1100" dirty="0"/>
          </a:p>
          <a:p>
            <a:endParaRPr lang="ko-KR" altLang="en-US" sz="11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8C6A5B3-E77D-C067-5317-73CFB7B8B1CC}"/>
              </a:ext>
            </a:extLst>
          </p:cNvPr>
          <p:cNvGrpSpPr/>
          <p:nvPr/>
        </p:nvGrpSpPr>
        <p:grpSpPr>
          <a:xfrm>
            <a:off x="5042419" y="2989995"/>
            <a:ext cx="2104020" cy="1150654"/>
            <a:chOff x="5042419" y="3196640"/>
            <a:chExt cx="2104020" cy="11506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36B083-BB96-A39B-B459-44761EAC599C}"/>
                </a:ext>
              </a:extLst>
            </p:cNvPr>
            <p:cNvGrpSpPr/>
            <p:nvPr/>
          </p:nvGrpSpPr>
          <p:grpSpPr>
            <a:xfrm>
              <a:off x="5042419" y="3196640"/>
              <a:ext cx="2104020" cy="588910"/>
              <a:chOff x="5042419" y="3547688"/>
              <a:chExt cx="2104020" cy="5889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60D842D-190A-4556-720A-63ED22FEA8E9}"/>
                  </a:ext>
                </a:extLst>
              </p:cNvPr>
              <p:cNvSpPr/>
              <p:nvPr/>
            </p:nvSpPr>
            <p:spPr>
              <a:xfrm>
                <a:off x="5042419" y="3547688"/>
                <a:ext cx="2104020" cy="5889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주차장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충청북도 제천시 </a:t>
                </a:r>
                <a:r>
                  <a:rPr lang="ko-KR" altLang="en-US" sz="1000" dirty="0" err="1">
                    <a:solidFill>
                      <a:schemeClr val="tx1"/>
                    </a:solidFill>
                  </a:rPr>
                  <a:t>세명로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65</a:t>
                </a:r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88D2E84-0EC6-82EB-AF98-93D77E63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07976" y="3676484"/>
                <a:ext cx="165659" cy="165659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133CA82-F544-7ED2-02C2-85DDEDC4EEF3}"/>
                </a:ext>
              </a:extLst>
            </p:cNvPr>
            <p:cNvGrpSpPr/>
            <p:nvPr/>
          </p:nvGrpSpPr>
          <p:grpSpPr>
            <a:xfrm>
              <a:off x="5042419" y="3758384"/>
              <a:ext cx="2104020" cy="588910"/>
              <a:chOff x="5042419" y="3547688"/>
              <a:chExt cx="2104020" cy="58891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9237466-681D-BDB1-A62D-F706E4FD5C5A}"/>
                  </a:ext>
                </a:extLst>
              </p:cNvPr>
              <p:cNvSpPr/>
              <p:nvPr/>
            </p:nvSpPr>
            <p:spPr>
              <a:xfrm>
                <a:off x="5042419" y="3547688"/>
                <a:ext cx="2104020" cy="5889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주차장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충청북도 제천시 </a:t>
                </a:r>
                <a:r>
                  <a:rPr lang="ko-KR" altLang="en-US" sz="1000" dirty="0" err="1">
                    <a:solidFill>
                      <a:schemeClr val="tx1"/>
                    </a:solidFill>
                  </a:rPr>
                  <a:t>세명로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65</a:t>
                </a:r>
              </a:p>
            </p:txBody>
          </p:sp>
          <p:pic>
            <p:nvPicPr>
              <p:cNvPr id="18" name="그림 1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04A01C0-2A86-19FC-5855-E00DB4F5F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07976" y="3676484"/>
                <a:ext cx="165659" cy="165659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800D26-BA9B-87D7-E987-0CA5948D5CC0}"/>
              </a:ext>
            </a:extLst>
          </p:cNvPr>
          <p:cNvGrpSpPr/>
          <p:nvPr/>
        </p:nvGrpSpPr>
        <p:grpSpPr>
          <a:xfrm>
            <a:off x="5042419" y="1854266"/>
            <a:ext cx="2104020" cy="1150654"/>
            <a:chOff x="5042419" y="3196640"/>
            <a:chExt cx="2104020" cy="115065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0D616C-2FBF-581D-5077-06F015266AB5}"/>
                </a:ext>
              </a:extLst>
            </p:cNvPr>
            <p:cNvGrpSpPr/>
            <p:nvPr/>
          </p:nvGrpSpPr>
          <p:grpSpPr>
            <a:xfrm>
              <a:off x="5042419" y="3196640"/>
              <a:ext cx="2104020" cy="588910"/>
              <a:chOff x="5042419" y="3547688"/>
              <a:chExt cx="2104020" cy="58891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6CF027B-19CC-E17D-6282-5B33A2919F00}"/>
                  </a:ext>
                </a:extLst>
              </p:cNvPr>
              <p:cNvSpPr/>
              <p:nvPr/>
            </p:nvSpPr>
            <p:spPr>
              <a:xfrm>
                <a:off x="5042419" y="3547688"/>
                <a:ext cx="2104020" cy="5889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주차장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충청북도 제천시 </a:t>
                </a:r>
                <a:r>
                  <a:rPr lang="ko-KR" altLang="en-US" sz="1000" dirty="0" err="1">
                    <a:solidFill>
                      <a:schemeClr val="tx1"/>
                    </a:solidFill>
                  </a:rPr>
                  <a:t>세명로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65</a:t>
                </a:r>
              </a:p>
            </p:txBody>
          </p:sp>
          <p:pic>
            <p:nvPicPr>
              <p:cNvPr id="30" name="그림 2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E015658D-7DCE-20D6-656E-1813AA956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07976" y="3676484"/>
                <a:ext cx="165659" cy="165659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BC209BE-0CEB-C768-5BB9-8B2D3CBE69B1}"/>
                </a:ext>
              </a:extLst>
            </p:cNvPr>
            <p:cNvGrpSpPr/>
            <p:nvPr/>
          </p:nvGrpSpPr>
          <p:grpSpPr>
            <a:xfrm>
              <a:off x="5042419" y="3758384"/>
              <a:ext cx="2104020" cy="588910"/>
              <a:chOff x="5042419" y="3547688"/>
              <a:chExt cx="2104020" cy="5889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D8686A6-0C9B-7D37-7FDB-20589857956F}"/>
                  </a:ext>
                </a:extLst>
              </p:cNvPr>
              <p:cNvSpPr/>
              <p:nvPr/>
            </p:nvSpPr>
            <p:spPr>
              <a:xfrm>
                <a:off x="5042419" y="3547688"/>
                <a:ext cx="2104020" cy="5889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주차장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충청북도 제천시 </a:t>
                </a:r>
                <a:r>
                  <a:rPr lang="ko-KR" altLang="en-US" sz="1000" dirty="0" err="1">
                    <a:solidFill>
                      <a:schemeClr val="tx1"/>
                    </a:solidFill>
                  </a:rPr>
                  <a:t>세명로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65</a:t>
                </a:r>
              </a:p>
            </p:txBody>
          </p:sp>
          <p:pic>
            <p:nvPicPr>
              <p:cNvPr id="28" name="그림 2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DB39707-CB7A-7160-754D-42B69EEC6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07976" y="3676484"/>
                <a:ext cx="165659" cy="1656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94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81" y="254000"/>
            <a:ext cx="6350000" cy="635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22D7D1-9DF5-AC38-01A6-D7D548C2B6C9}"/>
              </a:ext>
            </a:extLst>
          </p:cNvPr>
          <p:cNvSpPr/>
          <p:nvPr/>
        </p:nvSpPr>
        <p:spPr>
          <a:xfrm>
            <a:off x="5066325" y="1371598"/>
            <a:ext cx="1621343" cy="25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세명대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39BB27-0DAE-68E6-EE44-254C8BC94749}"/>
              </a:ext>
            </a:extLst>
          </p:cNvPr>
          <p:cNvCxnSpPr>
            <a:cxnSpLocks/>
          </p:cNvCxnSpPr>
          <p:nvPr/>
        </p:nvCxnSpPr>
        <p:spPr>
          <a:xfrm flipH="1">
            <a:off x="6609030" y="4499980"/>
            <a:ext cx="1208194" cy="293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766D609-B381-E253-0C13-542ECF106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73" y="1371598"/>
            <a:ext cx="286794" cy="2867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1806C4-095D-247B-E5AC-C2D9AE71E4D4}"/>
              </a:ext>
            </a:extLst>
          </p:cNvPr>
          <p:cNvSpPr txBox="1"/>
          <p:nvPr/>
        </p:nvSpPr>
        <p:spPr>
          <a:xfrm>
            <a:off x="7817224" y="4024129"/>
            <a:ext cx="27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가까운 주차장으로 지도 이동</a:t>
            </a:r>
          </a:p>
        </p:txBody>
      </p:sp>
      <p:pic>
        <p:nvPicPr>
          <p:cNvPr id="21" name="그림 20" descr="상징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7145F2E6-F66E-0995-5EF7-3515DE786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59" y="4476983"/>
            <a:ext cx="633245" cy="633245"/>
          </a:xfrm>
          <a:prstGeom prst="rect">
            <a:avLst/>
          </a:prstGeom>
        </p:spPr>
      </p:pic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169A9A05-70A8-9A60-BF58-3B092F5AF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57" y="5233692"/>
            <a:ext cx="280820" cy="280820"/>
          </a:xfrm>
          <a:prstGeom prst="rect">
            <a:avLst/>
          </a:prstGeom>
        </p:spPr>
      </p:pic>
      <p:pic>
        <p:nvPicPr>
          <p:cNvPr id="36" name="그림 35" descr="그래픽, 클립아트, 창의성, 디자인이(가) 표시된 사진&#10;&#10;자동 생성된 설명">
            <a:extLst>
              <a:ext uri="{FF2B5EF4-FFF2-40B4-BE49-F238E27FC236}">
                <a16:creationId xmlns:a16="http://schemas.microsoft.com/office/drawing/2014/main" id="{C0F42809-72B5-7A83-384B-EC25723F6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55" y="5163357"/>
            <a:ext cx="421491" cy="421491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3AC160-32B8-1011-2BDD-C5FCC1E44D22}"/>
              </a:ext>
            </a:extLst>
          </p:cNvPr>
          <p:cNvCxnSpPr>
            <a:cxnSpLocks/>
          </p:cNvCxnSpPr>
          <p:nvPr/>
        </p:nvCxnSpPr>
        <p:spPr>
          <a:xfrm>
            <a:off x="4701450" y="5192596"/>
            <a:ext cx="565275" cy="146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412B11-C74B-CAEA-BE4F-A6C47D652645}"/>
              </a:ext>
            </a:extLst>
          </p:cNvPr>
          <p:cNvSpPr txBox="1"/>
          <p:nvPr/>
        </p:nvSpPr>
        <p:spPr>
          <a:xfrm>
            <a:off x="2927981" y="4646793"/>
            <a:ext cx="208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즐겨찾기 목록으로 이동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26D10D-B0CE-6584-959E-0BC4DF1638AB}"/>
              </a:ext>
            </a:extLst>
          </p:cNvPr>
          <p:cNvCxnSpPr>
            <a:cxnSpLocks/>
          </p:cNvCxnSpPr>
          <p:nvPr/>
        </p:nvCxnSpPr>
        <p:spPr>
          <a:xfrm flipH="1" flipV="1">
            <a:off x="6906370" y="5374102"/>
            <a:ext cx="910854" cy="112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38CA1B-6218-98CD-0A48-9891D00B004C}"/>
              </a:ext>
            </a:extLst>
          </p:cNvPr>
          <p:cNvSpPr txBox="1"/>
          <p:nvPr/>
        </p:nvSpPr>
        <p:spPr>
          <a:xfrm>
            <a:off x="7922958" y="5355380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프로필로 이동</a:t>
            </a:r>
          </a:p>
        </p:txBody>
      </p:sp>
      <p:pic>
        <p:nvPicPr>
          <p:cNvPr id="3" name="그림 2" descr="원, 스크린샷, 그래픽, 다채로움이(가) 표시된 사진&#10;&#10;자동 생성된 설명">
            <a:extLst>
              <a:ext uri="{FF2B5EF4-FFF2-40B4-BE49-F238E27FC236}">
                <a16:creationId xmlns:a16="http://schemas.microsoft.com/office/drawing/2014/main" id="{C4AD4742-08B1-700E-5826-56BAD8A0D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27" y="2983211"/>
            <a:ext cx="336146" cy="336146"/>
          </a:xfrm>
          <a:prstGeom prst="rect">
            <a:avLst/>
          </a:prstGeom>
        </p:spPr>
      </p:pic>
      <p:pic>
        <p:nvPicPr>
          <p:cNvPr id="5" name="그림 4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44162B69-A4DD-EFE6-ECAB-31D42E9CA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26" y="2327683"/>
            <a:ext cx="259978" cy="259978"/>
          </a:xfrm>
          <a:prstGeom prst="rect">
            <a:avLst/>
          </a:prstGeom>
        </p:spPr>
      </p:pic>
      <p:pic>
        <p:nvPicPr>
          <p:cNvPr id="6" name="그림 5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D0C10BBD-638F-9196-B3A4-B11A089C4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81" y="2014431"/>
            <a:ext cx="259978" cy="259978"/>
          </a:xfrm>
          <a:prstGeom prst="rect">
            <a:avLst/>
          </a:prstGeom>
        </p:spPr>
      </p:pic>
      <p:pic>
        <p:nvPicPr>
          <p:cNvPr id="8" name="그림 7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D01593C8-1AF9-BF98-7417-A8804FAB8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30" y="3007499"/>
            <a:ext cx="259978" cy="259978"/>
          </a:xfrm>
          <a:prstGeom prst="rect">
            <a:avLst/>
          </a:prstGeom>
        </p:spPr>
      </p:pic>
      <p:pic>
        <p:nvPicPr>
          <p:cNvPr id="9" name="그림 8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61501B38-8C9D-FF45-F8EE-381CF4568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55" y="3630150"/>
            <a:ext cx="259978" cy="259978"/>
          </a:xfrm>
          <a:prstGeom prst="rect">
            <a:avLst/>
          </a:prstGeom>
        </p:spPr>
      </p:pic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24EFF57-C159-17D7-13B1-084B9F048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69" y="1899200"/>
            <a:ext cx="235043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98545"/>
            <a:ext cx="6350000" cy="635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22D7D1-9DF5-AC38-01A6-D7D548C2B6C9}"/>
              </a:ext>
            </a:extLst>
          </p:cNvPr>
          <p:cNvSpPr/>
          <p:nvPr/>
        </p:nvSpPr>
        <p:spPr>
          <a:xfrm>
            <a:off x="5066325" y="1371598"/>
            <a:ext cx="1621343" cy="25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세명대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766D609-B381-E253-0C13-542ECF106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73" y="1371598"/>
            <a:ext cx="286794" cy="286794"/>
          </a:xfrm>
          <a:prstGeom prst="rect">
            <a:avLst/>
          </a:prstGeom>
        </p:spPr>
      </p:pic>
      <p:pic>
        <p:nvPicPr>
          <p:cNvPr id="6" name="그림 5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D0C10BBD-638F-9196-B3A4-B11A089C4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11" y="2391579"/>
            <a:ext cx="259978" cy="2599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742053-70A3-B2F0-EE1C-48AC7B45A376}"/>
              </a:ext>
            </a:extLst>
          </p:cNvPr>
          <p:cNvSpPr/>
          <p:nvPr/>
        </p:nvSpPr>
        <p:spPr>
          <a:xfrm>
            <a:off x="5066325" y="2775991"/>
            <a:ext cx="2104020" cy="2710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3EDA3-5E54-1698-FB99-D713C37BE622}"/>
              </a:ext>
            </a:extLst>
          </p:cNvPr>
          <p:cNvSpPr txBox="1"/>
          <p:nvPr/>
        </p:nvSpPr>
        <p:spPr>
          <a:xfrm>
            <a:off x="5066325" y="2888054"/>
            <a:ext cx="2104020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</a:t>
            </a:r>
            <a:r>
              <a:rPr lang="ko-KR" altLang="en-US" dirty="0"/>
              <a:t>주차장</a:t>
            </a:r>
            <a:endParaRPr lang="en-US" altLang="ko-KR" dirty="0"/>
          </a:p>
          <a:p>
            <a:r>
              <a:rPr lang="ko-KR" altLang="en-US" sz="1050" dirty="0"/>
              <a:t>충청북도 제천시 </a:t>
            </a:r>
            <a:r>
              <a:rPr lang="ko-KR" altLang="en-US" sz="1050" dirty="0" err="1"/>
              <a:t>세명로</a:t>
            </a:r>
            <a:r>
              <a:rPr lang="ko-KR" altLang="en-US" sz="1050" dirty="0"/>
              <a:t> </a:t>
            </a:r>
            <a:r>
              <a:rPr lang="en-US" altLang="ko-KR" sz="1050" dirty="0"/>
              <a:t>65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   </a:t>
            </a:r>
            <a:r>
              <a:rPr lang="ko-KR" altLang="en-US" sz="1050" dirty="0" err="1"/>
              <a:t>리뷰남기기</a:t>
            </a:r>
            <a:endParaRPr lang="en-US" altLang="ko-KR" sz="1050" dirty="0"/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83D69903-183C-6574-2D29-FB0DFD1B5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77" y="4959996"/>
            <a:ext cx="410269" cy="410269"/>
          </a:xfrm>
          <a:prstGeom prst="rect">
            <a:avLst/>
          </a:prstGeom>
        </p:spPr>
      </p:pic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6B75C65E-7013-94D9-D777-99AE1B2F9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57" y="2886178"/>
            <a:ext cx="248210" cy="248210"/>
          </a:xfrm>
          <a:prstGeom prst="rect">
            <a:avLst/>
          </a:prstGeom>
        </p:spPr>
      </p:pic>
      <p:pic>
        <p:nvPicPr>
          <p:cNvPr id="20" name="그림 19" descr="패턴, 대칭, 디자인, 다채로움이(가) 표시된 사진&#10;&#10;자동 생성된 설명">
            <a:extLst>
              <a:ext uri="{FF2B5EF4-FFF2-40B4-BE49-F238E27FC236}">
                <a16:creationId xmlns:a16="http://schemas.microsoft.com/office/drawing/2014/main" id="{FEDC6398-D330-81DB-5C36-811FF17E5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20273" r="51292" b="61215"/>
          <a:stretch/>
        </p:blipFill>
        <p:spPr>
          <a:xfrm>
            <a:off x="5079308" y="3360178"/>
            <a:ext cx="1328109" cy="2619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0CC2B9-E329-8C1B-9E31-6CA84EDFC506}"/>
              </a:ext>
            </a:extLst>
          </p:cNvPr>
          <p:cNvGrpSpPr/>
          <p:nvPr/>
        </p:nvGrpSpPr>
        <p:grpSpPr>
          <a:xfrm>
            <a:off x="5122717" y="3684295"/>
            <a:ext cx="1927050" cy="1164883"/>
            <a:chOff x="5205611" y="3482307"/>
            <a:chExt cx="1548141" cy="104452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93A426-BE5E-F5DF-149E-E8EC9DC544B5}"/>
                </a:ext>
              </a:extLst>
            </p:cNvPr>
            <p:cNvSpPr/>
            <p:nvPr/>
          </p:nvSpPr>
          <p:spPr>
            <a:xfrm>
              <a:off x="5205611" y="3482307"/>
              <a:ext cx="516047" cy="525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5AA8EF-03C8-80C2-9229-4BEF9EFCDF4F}"/>
                </a:ext>
              </a:extLst>
            </p:cNvPr>
            <p:cNvSpPr/>
            <p:nvPr/>
          </p:nvSpPr>
          <p:spPr>
            <a:xfrm>
              <a:off x="5721658" y="3482307"/>
              <a:ext cx="516047" cy="525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2522EF-B7FC-CE9F-15A8-2DE65CF3A299}"/>
                </a:ext>
              </a:extLst>
            </p:cNvPr>
            <p:cNvSpPr/>
            <p:nvPr/>
          </p:nvSpPr>
          <p:spPr>
            <a:xfrm>
              <a:off x="6237705" y="3486182"/>
              <a:ext cx="516047" cy="525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42CA63-5724-1270-9660-C3B48F0FFF4E}"/>
                </a:ext>
              </a:extLst>
            </p:cNvPr>
            <p:cNvSpPr/>
            <p:nvPr/>
          </p:nvSpPr>
          <p:spPr>
            <a:xfrm>
              <a:off x="5205611" y="3997853"/>
              <a:ext cx="516047" cy="525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C32226D-C4C5-91CF-4905-6F99B9C11CA4}"/>
                </a:ext>
              </a:extLst>
            </p:cNvPr>
            <p:cNvSpPr/>
            <p:nvPr/>
          </p:nvSpPr>
          <p:spPr>
            <a:xfrm>
              <a:off x="5721658" y="3997853"/>
              <a:ext cx="516047" cy="525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FFFE1C-D941-FEFF-46E0-EBCE9957F66F}"/>
                </a:ext>
              </a:extLst>
            </p:cNvPr>
            <p:cNvSpPr/>
            <p:nvPr/>
          </p:nvSpPr>
          <p:spPr>
            <a:xfrm>
              <a:off x="6237705" y="4001728"/>
              <a:ext cx="516047" cy="525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64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98545"/>
            <a:ext cx="6350000" cy="635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742053-70A3-B2F0-EE1C-48AC7B45A376}"/>
              </a:ext>
            </a:extLst>
          </p:cNvPr>
          <p:cNvSpPr/>
          <p:nvPr/>
        </p:nvSpPr>
        <p:spPr>
          <a:xfrm>
            <a:off x="5066325" y="1335741"/>
            <a:ext cx="2104020" cy="4150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3EDA3-5E54-1698-FB99-D713C37BE622}"/>
              </a:ext>
            </a:extLst>
          </p:cNvPr>
          <p:cNvSpPr txBox="1"/>
          <p:nvPr/>
        </p:nvSpPr>
        <p:spPr>
          <a:xfrm>
            <a:off x="5066325" y="1402831"/>
            <a:ext cx="2104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</a:t>
            </a:r>
            <a:r>
              <a:rPr lang="ko-KR" altLang="en-US" dirty="0"/>
              <a:t>주차장</a:t>
            </a:r>
            <a:endParaRPr lang="en-US" altLang="ko-KR" dirty="0"/>
          </a:p>
          <a:p>
            <a:r>
              <a:rPr lang="ko-KR" altLang="en-US" sz="1050" dirty="0"/>
              <a:t>충청북도 제천시 </a:t>
            </a:r>
            <a:r>
              <a:rPr lang="ko-KR" altLang="en-US" sz="1050" dirty="0" err="1"/>
              <a:t>세명로</a:t>
            </a:r>
            <a:r>
              <a:rPr lang="ko-KR" altLang="en-US" sz="1050" dirty="0"/>
              <a:t> </a:t>
            </a:r>
            <a:r>
              <a:rPr lang="en-US" altLang="ko-KR" sz="1050" dirty="0"/>
              <a:t>65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pPr algn="ctr"/>
            <a:r>
              <a:rPr lang="ko-KR" altLang="en-US" sz="1050" dirty="0"/>
              <a:t>  </a:t>
            </a:r>
            <a:endParaRPr lang="en-US" altLang="ko-KR" sz="1050" dirty="0"/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83D69903-183C-6574-2D29-FB0DFD1B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03" y="4966848"/>
            <a:ext cx="410269" cy="410269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F0F74DBD-B845-0583-8199-6A9709DEE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5" y="1050045"/>
            <a:ext cx="277961" cy="277961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C2EA5A76-4E80-0604-F3D8-CA4D4765C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64" y="2581260"/>
            <a:ext cx="179037" cy="17903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BE61FF-9560-278A-6EAA-2883A67355C3}"/>
              </a:ext>
            </a:extLst>
          </p:cNvPr>
          <p:cNvGrpSpPr/>
          <p:nvPr/>
        </p:nvGrpSpPr>
        <p:grpSpPr>
          <a:xfrm>
            <a:off x="5184739" y="2056312"/>
            <a:ext cx="2082086" cy="779523"/>
            <a:chOff x="5158333" y="2065163"/>
            <a:chExt cx="2082086" cy="77952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ABD658-0218-3B49-CB6F-E61403A6C18F}"/>
                </a:ext>
              </a:extLst>
            </p:cNvPr>
            <p:cNvGrpSpPr/>
            <p:nvPr/>
          </p:nvGrpSpPr>
          <p:grpSpPr>
            <a:xfrm>
              <a:off x="5158333" y="2065163"/>
              <a:ext cx="1613605" cy="779523"/>
              <a:chOff x="5240707" y="3729616"/>
              <a:chExt cx="1613605" cy="77952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CC34BD-5E4B-1A08-62B0-F069159C21C1}"/>
                  </a:ext>
                </a:extLst>
              </p:cNvPr>
              <p:cNvSpPr/>
              <p:nvPr/>
            </p:nvSpPr>
            <p:spPr>
              <a:xfrm>
                <a:off x="5240707" y="3731897"/>
                <a:ext cx="1613605" cy="7772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주차공간이 넓어요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2" name="그림 1" descr="패턴, 대칭, 디자인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7D242142-9047-F401-7330-18CF8CD5B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4" t="20273" r="51292" b="61215"/>
              <a:stretch/>
            </p:blipFill>
            <p:spPr>
              <a:xfrm>
                <a:off x="5240707" y="3729616"/>
                <a:ext cx="1328109" cy="26190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BCAF27-95FB-F936-C9B7-D742CEB78DC1}"/>
                </a:ext>
              </a:extLst>
            </p:cNvPr>
            <p:cNvSpPr txBox="1"/>
            <p:nvPr/>
          </p:nvSpPr>
          <p:spPr>
            <a:xfrm>
              <a:off x="6258340" y="2564153"/>
              <a:ext cx="982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홍길동</a:t>
              </a:r>
            </a:p>
          </p:txBody>
        </p:sp>
      </p:grpSp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1906914E-0B32-900B-16DE-B38DF9CE3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4832" y="2538488"/>
            <a:ext cx="246221" cy="246221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08E9EB34-7BF4-BB6A-6E90-162B0E0E01E7}"/>
              </a:ext>
            </a:extLst>
          </p:cNvPr>
          <p:cNvGrpSpPr/>
          <p:nvPr/>
        </p:nvGrpSpPr>
        <p:grpSpPr>
          <a:xfrm>
            <a:off x="5184739" y="2827387"/>
            <a:ext cx="1873103" cy="779523"/>
            <a:chOff x="5184739" y="2827387"/>
            <a:chExt cx="1873103" cy="77952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4EA0713-CDAA-5B62-823B-77DEE932D4FB}"/>
                </a:ext>
              </a:extLst>
            </p:cNvPr>
            <p:cNvGrpSpPr/>
            <p:nvPr/>
          </p:nvGrpSpPr>
          <p:grpSpPr>
            <a:xfrm>
              <a:off x="5184739" y="2827387"/>
              <a:ext cx="1873103" cy="779523"/>
              <a:chOff x="5158333" y="2065163"/>
              <a:chExt cx="1873103" cy="779523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BE97B6-9359-6F07-4526-3616F59DB205}"/>
                  </a:ext>
                </a:extLst>
              </p:cNvPr>
              <p:cNvGrpSpPr/>
              <p:nvPr/>
            </p:nvGrpSpPr>
            <p:grpSpPr>
              <a:xfrm>
                <a:off x="5158333" y="2065163"/>
                <a:ext cx="1613605" cy="779523"/>
                <a:chOff x="5240707" y="3729616"/>
                <a:chExt cx="1613605" cy="779523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FA77B6A-5425-E56F-1490-5B48A3A253C2}"/>
                    </a:ext>
                  </a:extLst>
                </p:cNvPr>
                <p:cNvSpPr/>
                <p:nvPr/>
              </p:nvSpPr>
              <p:spPr>
                <a:xfrm>
                  <a:off x="5240707" y="3731897"/>
                  <a:ext cx="1613605" cy="7772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주차공간이 넓어요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39" name="그림 38" descr="패턴, 대칭, 디자인, 다채로움이(가) 표시된 사진&#10;&#10;자동 생성된 설명">
                  <a:extLst>
                    <a:ext uri="{FF2B5EF4-FFF2-40B4-BE49-F238E27FC236}">
                      <a16:creationId xmlns:a16="http://schemas.microsoft.com/office/drawing/2014/main" id="{EF32255A-1434-2910-C267-4589BF685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4" t="20273" r="51292" b="61215"/>
                <a:stretch/>
              </p:blipFill>
              <p:spPr>
                <a:xfrm>
                  <a:off x="5240707" y="3729616"/>
                  <a:ext cx="1328109" cy="26190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44623-33E5-5BC2-9EB2-5D0795078A9A}"/>
                  </a:ext>
                </a:extLst>
              </p:cNvPr>
              <p:cNvSpPr txBox="1"/>
              <p:nvPr/>
            </p:nvSpPr>
            <p:spPr>
              <a:xfrm>
                <a:off x="6049357" y="2555787"/>
                <a:ext cx="9820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주차의 신</a:t>
                </a:r>
              </a:p>
            </p:txBody>
          </p:sp>
        </p:grpSp>
        <p:pic>
          <p:nvPicPr>
            <p:cNvPr id="48" name="그림 4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47C0D9-3359-877F-35C6-A8228329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72114" y="3326144"/>
              <a:ext cx="246221" cy="246221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4A4DC60-E0C0-1F0C-F0F6-D5BD5795A4C0}"/>
              </a:ext>
            </a:extLst>
          </p:cNvPr>
          <p:cNvGrpSpPr/>
          <p:nvPr/>
        </p:nvGrpSpPr>
        <p:grpSpPr>
          <a:xfrm>
            <a:off x="5181783" y="3598544"/>
            <a:ext cx="1873103" cy="779523"/>
            <a:chOff x="5184739" y="2827387"/>
            <a:chExt cx="1873103" cy="77952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FADDCBD-F021-4885-E23A-FEB9EBE2028D}"/>
                </a:ext>
              </a:extLst>
            </p:cNvPr>
            <p:cNvGrpSpPr/>
            <p:nvPr/>
          </p:nvGrpSpPr>
          <p:grpSpPr>
            <a:xfrm>
              <a:off x="5184739" y="2827387"/>
              <a:ext cx="1873103" cy="779523"/>
              <a:chOff x="5158333" y="2065163"/>
              <a:chExt cx="1873103" cy="779523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F8953A8-913D-E1E9-A092-D0DA3D32B420}"/>
                  </a:ext>
                </a:extLst>
              </p:cNvPr>
              <p:cNvGrpSpPr/>
              <p:nvPr/>
            </p:nvGrpSpPr>
            <p:grpSpPr>
              <a:xfrm>
                <a:off x="5158333" y="2065163"/>
                <a:ext cx="1613605" cy="779523"/>
                <a:chOff x="5240707" y="3729616"/>
                <a:chExt cx="1613605" cy="779523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96BCD8D-3BB2-7ACE-9E64-4A2FF97FC368}"/>
                    </a:ext>
                  </a:extLst>
                </p:cNvPr>
                <p:cNvSpPr/>
                <p:nvPr/>
              </p:nvSpPr>
              <p:spPr>
                <a:xfrm>
                  <a:off x="5240707" y="3731897"/>
                  <a:ext cx="1613605" cy="7772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주차공간이 넓어요</a:t>
                  </a:r>
                  <a:r>
                    <a:rPr lang="en-US" altLang="ko-KR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58" name="그림 57" descr="패턴, 대칭, 디자인, 다채로움이(가) 표시된 사진&#10;&#10;자동 생성된 설명">
                  <a:extLst>
                    <a:ext uri="{FF2B5EF4-FFF2-40B4-BE49-F238E27FC236}">
                      <a16:creationId xmlns:a16="http://schemas.microsoft.com/office/drawing/2014/main" id="{059A60BD-DB6C-20BF-C7AA-3DDAB4310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4" t="20273" r="51292" b="61215"/>
                <a:stretch/>
              </p:blipFill>
              <p:spPr>
                <a:xfrm>
                  <a:off x="5240707" y="3729616"/>
                  <a:ext cx="1328109" cy="261900"/>
                </a:xfrm>
                <a:prstGeom prst="rect">
                  <a:avLst/>
                </a:prstGeom>
              </p:spPr>
            </p:pic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62E54F-EC96-E0B9-AAA2-5166704BD577}"/>
                  </a:ext>
                </a:extLst>
              </p:cNvPr>
              <p:cNvSpPr txBox="1"/>
              <p:nvPr/>
            </p:nvSpPr>
            <p:spPr>
              <a:xfrm>
                <a:off x="6049357" y="2555787"/>
                <a:ext cx="9820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주차왕</a:t>
                </a:r>
                <a:endParaRPr lang="ko-KR" altLang="en-US" sz="1000" dirty="0"/>
              </a:p>
            </p:txBody>
          </p:sp>
        </p:grpSp>
        <p:pic>
          <p:nvPicPr>
            <p:cNvPr id="54" name="그림 5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C1EF37F-F808-F4B3-CB1F-D9FCB4EA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72114" y="3326144"/>
              <a:ext cx="246221" cy="24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91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98545"/>
            <a:ext cx="6350000" cy="635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742053-70A3-B2F0-EE1C-48AC7B45A376}"/>
              </a:ext>
            </a:extLst>
          </p:cNvPr>
          <p:cNvSpPr/>
          <p:nvPr/>
        </p:nvSpPr>
        <p:spPr>
          <a:xfrm>
            <a:off x="5066325" y="1335741"/>
            <a:ext cx="2104020" cy="4150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3EDA3-5E54-1698-FB99-D713C37BE622}"/>
              </a:ext>
            </a:extLst>
          </p:cNvPr>
          <p:cNvSpPr txBox="1"/>
          <p:nvPr/>
        </p:nvSpPr>
        <p:spPr>
          <a:xfrm>
            <a:off x="5066325" y="1402831"/>
            <a:ext cx="21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리뷰</a:t>
            </a:r>
            <a:endParaRPr lang="en-US" altLang="ko-KR" sz="1050" dirty="0"/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83D69903-183C-6574-2D29-FB0DFD1B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00" y="4950964"/>
            <a:ext cx="410269" cy="410269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F0F74DBD-B845-0583-8199-6A9709DEE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5" y="1050045"/>
            <a:ext cx="277961" cy="27796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5E08E7-AD15-0405-8673-81E5F2ED4CB2}"/>
              </a:ext>
            </a:extLst>
          </p:cNvPr>
          <p:cNvGrpSpPr/>
          <p:nvPr/>
        </p:nvGrpSpPr>
        <p:grpSpPr>
          <a:xfrm>
            <a:off x="5170631" y="1939652"/>
            <a:ext cx="1850738" cy="499972"/>
            <a:chOff x="5266539" y="1981961"/>
            <a:chExt cx="1850738" cy="44951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CC34BD-5E4B-1A08-62B0-F069159C21C1}"/>
                </a:ext>
              </a:extLst>
            </p:cNvPr>
            <p:cNvSpPr/>
            <p:nvPr/>
          </p:nvSpPr>
          <p:spPr>
            <a:xfrm>
              <a:off x="5314475" y="1981961"/>
              <a:ext cx="1785571" cy="44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20B133-8BF2-40AB-424E-E0092F16691C}"/>
                </a:ext>
              </a:extLst>
            </p:cNvPr>
            <p:cNvSpPr txBox="1"/>
            <p:nvPr/>
          </p:nvSpPr>
          <p:spPr>
            <a:xfrm>
              <a:off x="5266539" y="1984503"/>
              <a:ext cx="1513714" cy="3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세명대</a:t>
              </a:r>
              <a:r>
                <a:rPr lang="ko-KR" altLang="en-US" sz="1600" dirty="0"/>
                <a:t> 주차장</a:t>
              </a:r>
              <a:endParaRPr lang="en-US" altLang="ko-KR" sz="1600" dirty="0"/>
            </a:p>
            <a:p>
              <a:r>
                <a:rPr lang="en-US" altLang="ko-KR" sz="1100" dirty="0"/>
                <a:t>2022.01.01</a:t>
              </a:r>
              <a:endParaRPr lang="ko-KR" altLang="en-US" sz="1100" dirty="0"/>
            </a:p>
          </p:txBody>
        </p:sp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BE3074-77CE-3083-C1B1-D439C98BA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362" y="2060261"/>
              <a:ext cx="292915" cy="292915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A4D99E0-92C1-300A-7832-6927CB30524D}"/>
              </a:ext>
            </a:extLst>
          </p:cNvPr>
          <p:cNvGrpSpPr/>
          <p:nvPr/>
        </p:nvGrpSpPr>
        <p:grpSpPr>
          <a:xfrm>
            <a:off x="5170631" y="2425374"/>
            <a:ext cx="1850738" cy="510658"/>
            <a:chOff x="5266539" y="1981961"/>
            <a:chExt cx="1850738" cy="45912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AAFB76-1882-DA8A-D3BF-799D374DF3CD}"/>
                </a:ext>
              </a:extLst>
            </p:cNvPr>
            <p:cNvSpPr/>
            <p:nvPr/>
          </p:nvSpPr>
          <p:spPr>
            <a:xfrm>
              <a:off x="5314475" y="1981961"/>
              <a:ext cx="1785571" cy="44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73A4FB-CA7A-DD77-3930-9E9EFE62B39E}"/>
                </a:ext>
              </a:extLst>
            </p:cNvPr>
            <p:cNvSpPr txBox="1"/>
            <p:nvPr/>
          </p:nvSpPr>
          <p:spPr>
            <a:xfrm>
              <a:off x="5266539" y="1984503"/>
              <a:ext cx="1513714" cy="45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대원대</a:t>
              </a:r>
              <a:r>
                <a:rPr lang="ko-KR" altLang="en-US" sz="1600" dirty="0"/>
                <a:t> 주차장</a:t>
              </a:r>
              <a:endParaRPr lang="en-US" altLang="ko-KR" sz="1600" dirty="0"/>
            </a:p>
            <a:p>
              <a:r>
                <a:rPr lang="en-US" altLang="ko-KR" sz="1100" dirty="0"/>
                <a:t>2022.01.01</a:t>
              </a:r>
              <a:endParaRPr lang="ko-KR" altLang="en-US" sz="1100" dirty="0"/>
            </a:p>
          </p:txBody>
        </p:sp>
        <p:pic>
          <p:nvPicPr>
            <p:cNvPr id="64" name="그림 6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F828602-C3CA-3EAD-EA91-ABFC05D9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362" y="2060261"/>
              <a:ext cx="292915" cy="292915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9DEF1EC-70F0-3E81-3A76-DCD614AF2B9D}"/>
              </a:ext>
            </a:extLst>
          </p:cNvPr>
          <p:cNvGrpSpPr/>
          <p:nvPr/>
        </p:nvGrpSpPr>
        <p:grpSpPr>
          <a:xfrm>
            <a:off x="5170631" y="2911098"/>
            <a:ext cx="1850738" cy="510658"/>
            <a:chOff x="5266539" y="1981961"/>
            <a:chExt cx="1850738" cy="45912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7969A9-9C97-E350-C457-C7C33D39CAC4}"/>
                </a:ext>
              </a:extLst>
            </p:cNvPr>
            <p:cNvSpPr/>
            <p:nvPr/>
          </p:nvSpPr>
          <p:spPr>
            <a:xfrm>
              <a:off x="5314475" y="1981961"/>
              <a:ext cx="1785571" cy="44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7A081B-8DA2-A8F2-5A82-FC25EAE265E6}"/>
                </a:ext>
              </a:extLst>
            </p:cNvPr>
            <p:cNvSpPr txBox="1"/>
            <p:nvPr/>
          </p:nvSpPr>
          <p:spPr>
            <a:xfrm>
              <a:off x="5266539" y="1984503"/>
              <a:ext cx="1513714" cy="45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제천 주차장</a:t>
              </a:r>
              <a:endParaRPr lang="en-US" altLang="ko-KR" sz="1600" dirty="0"/>
            </a:p>
            <a:p>
              <a:r>
                <a:rPr lang="en-US" altLang="ko-KR" sz="1100" dirty="0"/>
                <a:t>2022.01.01</a:t>
              </a:r>
              <a:endParaRPr lang="ko-KR" altLang="en-US" sz="1100" dirty="0"/>
            </a:p>
          </p:txBody>
        </p:sp>
        <p:pic>
          <p:nvPicPr>
            <p:cNvPr id="68" name="그림 6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8B136D5-EF45-C3B9-440C-CAACF93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362" y="2060261"/>
              <a:ext cx="292915" cy="2929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8BDC066-9346-0DBE-B480-1114AD2CF346}"/>
              </a:ext>
            </a:extLst>
          </p:cNvPr>
          <p:cNvGrpSpPr/>
          <p:nvPr/>
        </p:nvGrpSpPr>
        <p:grpSpPr>
          <a:xfrm>
            <a:off x="5170631" y="3406029"/>
            <a:ext cx="1850738" cy="510658"/>
            <a:chOff x="5266539" y="1981961"/>
            <a:chExt cx="1850738" cy="45912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D96FBC7-41AA-86C8-BB07-0D69929F66BB}"/>
                </a:ext>
              </a:extLst>
            </p:cNvPr>
            <p:cNvSpPr/>
            <p:nvPr/>
          </p:nvSpPr>
          <p:spPr>
            <a:xfrm>
              <a:off x="5314475" y="1981961"/>
              <a:ext cx="1785571" cy="44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7CC094-E838-5F96-72B7-3DC87F31DA1B}"/>
                </a:ext>
              </a:extLst>
            </p:cNvPr>
            <p:cNvSpPr txBox="1"/>
            <p:nvPr/>
          </p:nvSpPr>
          <p:spPr>
            <a:xfrm>
              <a:off x="5266539" y="1984503"/>
              <a:ext cx="1513714" cy="45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0000</a:t>
              </a:r>
              <a:r>
                <a:rPr lang="ko-KR" altLang="en-US" sz="1600" dirty="0"/>
                <a:t> 주차장</a:t>
              </a:r>
              <a:endParaRPr lang="en-US" altLang="ko-KR" sz="1600" dirty="0"/>
            </a:p>
            <a:p>
              <a:r>
                <a:rPr lang="en-US" altLang="ko-KR" sz="1100" dirty="0"/>
                <a:t>2022.01.01</a:t>
              </a:r>
              <a:endParaRPr lang="ko-KR" altLang="en-US" sz="1100" dirty="0"/>
            </a:p>
          </p:txBody>
        </p:sp>
        <p:pic>
          <p:nvPicPr>
            <p:cNvPr id="72" name="그림 7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0AF92E-3DFC-660E-4DF4-35A9C38F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362" y="2060261"/>
              <a:ext cx="292915" cy="292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4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98545"/>
            <a:ext cx="6350000" cy="635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742053-70A3-B2F0-EE1C-48AC7B45A376}"/>
              </a:ext>
            </a:extLst>
          </p:cNvPr>
          <p:cNvSpPr/>
          <p:nvPr/>
        </p:nvSpPr>
        <p:spPr>
          <a:xfrm>
            <a:off x="5066325" y="1335741"/>
            <a:ext cx="2104020" cy="4150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3EDA3-5E54-1698-FB99-D713C37BE622}"/>
              </a:ext>
            </a:extLst>
          </p:cNvPr>
          <p:cNvSpPr txBox="1"/>
          <p:nvPr/>
        </p:nvSpPr>
        <p:spPr>
          <a:xfrm>
            <a:off x="5066325" y="1402831"/>
            <a:ext cx="210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 프로필</a:t>
            </a:r>
            <a:endParaRPr lang="en-US" altLang="ko-KR" sz="1050" dirty="0"/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83D69903-183C-6574-2D29-FB0DFD1B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00" y="4950964"/>
            <a:ext cx="410269" cy="410269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F0F74DBD-B845-0583-8199-6A9709DEE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5" y="1050045"/>
            <a:ext cx="277961" cy="277961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23A1E05-C385-F4AE-4BA6-A8E13FF84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04" y="1961803"/>
            <a:ext cx="582862" cy="582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13835-2E6D-AB66-BAA8-B12E0E8E54B2}"/>
              </a:ext>
            </a:extLst>
          </p:cNvPr>
          <p:cNvSpPr txBox="1"/>
          <p:nvPr/>
        </p:nvSpPr>
        <p:spPr>
          <a:xfrm>
            <a:off x="5344286" y="2732740"/>
            <a:ext cx="15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3005C-78A0-8ADA-571B-565D5FB9EEC9}"/>
              </a:ext>
            </a:extLst>
          </p:cNvPr>
          <p:cNvSpPr/>
          <p:nvPr/>
        </p:nvSpPr>
        <p:spPr>
          <a:xfrm>
            <a:off x="5459429" y="3367498"/>
            <a:ext cx="131781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 리뷰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882C00-F433-B5B0-67F4-4C93C71DAC8E}"/>
              </a:ext>
            </a:extLst>
          </p:cNvPr>
          <p:cNvSpPr/>
          <p:nvPr/>
        </p:nvSpPr>
        <p:spPr>
          <a:xfrm>
            <a:off x="5459429" y="3736830"/>
            <a:ext cx="131781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95139C-BEB9-B623-4065-F95F72B8429B}"/>
              </a:ext>
            </a:extLst>
          </p:cNvPr>
          <p:cNvSpPr/>
          <p:nvPr/>
        </p:nvSpPr>
        <p:spPr>
          <a:xfrm>
            <a:off x="5459429" y="4106162"/>
            <a:ext cx="131781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 리뷰</a:t>
            </a:r>
          </a:p>
        </p:txBody>
      </p:sp>
    </p:spTree>
    <p:extLst>
      <p:ext uri="{BB962C8B-B14F-4D97-AF65-F5344CB8AC3E}">
        <p14:creationId xmlns:p14="http://schemas.microsoft.com/office/powerpoint/2010/main" val="304710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994A211D-FD34-9CA0-2D9A-D21C5069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98545"/>
            <a:ext cx="6350000" cy="635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22D7D1-9DF5-AC38-01A6-D7D548C2B6C9}"/>
              </a:ext>
            </a:extLst>
          </p:cNvPr>
          <p:cNvSpPr/>
          <p:nvPr/>
        </p:nvSpPr>
        <p:spPr>
          <a:xfrm>
            <a:off x="5066325" y="1371598"/>
            <a:ext cx="1621343" cy="25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세명대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766D609-B381-E253-0C13-542ECF106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73" y="1371598"/>
            <a:ext cx="286794" cy="286794"/>
          </a:xfrm>
          <a:prstGeom prst="rect">
            <a:avLst/>
          </a:prstGeom>
        </p:spPr>
      </p:pic>
      <p:pic>
        <p:nvPicPr>
          <p:cNvPr id="6" name="그림 5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D0C10BBD-638F-9196-B3A4-B11A089C4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11" y="2391579"/>
            <a:ext cx="259978" cy="2599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742053-70A3-B2F0-EE1C-48AC7B45A376}"/>
              </a:ext>
            </a:extLst>
          </p:cNvPr>
          <p:cNvSpPr/>
          <p:nvPr/>
        </p:nvSpPr>
        <p:spPr>
          <a:xfrm>
            <a:off x="5066325" y="2802808"/>
            <a:ext cx="2104020" cy="2710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1F507-74CA-5CE6-1CF7-A5CF14E32C50}"/>
              </a:ext>
            </a:extLst>
          </p:cNvPr>
          <p:cNvSpPr txBox="1"/>
          <p:nvPr/>
        </p:nvSpPr>
        <p:spPr>
          <a:xfrm>
            <a:off x="5075379" y="2862948"/>
            <a:ext cx="209496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리뷰작성</a:t>
            </a:r>
            <a:endParaRPr lang="en-US" altLang="ko-KR" sz="11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리뷰작성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45D794-2B73-E277-F097-FCB90143D755}"/>
              </a:ext>
            </a:extLst>
          </p:cNvPr>
          <p:cNvSpPr/>
          <p:nvPr/>
        </p:nvSpPr>
        <p:spPr>
          <a:xfrm>
            <a:off x="5682654" y="4967746"/>
            <a:ext cx="826692" cy="236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</a:t>
            </a:r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3A7F578C-2C40-3FBC-97F0-B7A41DD91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92" y="3265797"/>
            <a:ext cx="892216" cy="892216"/>
          </a:xfrm>
          <a:prstGeom prst="rect">
            <a:avLst/>
          </a:prstGeom>
        </p:spPr>
      </p:pic>
      <p:pic>
        <p:nvPicPr>
          <p:cNvPr id="2" name="그림 1" descr="패턴, 대칭, 디자인, 다채로움이(가) 표시된 사진&#10;&#10;자동 생성된 설명">
            <a:extLst>
              <a:ext uri="{FF2B5EF4-FFF2-40B4-BE49-F238E27FC236}">
                <a16:creationId xmlns:a16="http://schemas.microsoft.com/office/drawing/2014/main" id="{549CE3D2-D10A-81A7-F8B3-A0C8B693E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20273" r="51292" b="61215"/>
          <a:stretch/>
        </p:blipFill>
        <p:spPr>
          <a:xfrm>
            <a:off x="5066325" y="4181453"/>
            <a:ext cx="1328109" cy="2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108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서영진.</dc:creator>
  <cp:lastModifiedBy>서영진.</cp:lastModifiedBy>
  <cp:revision>16</cp:revision>
  <dcterms:created xsi:type="dcterms:W3CDTF">2024-10-01T09:46:48Z</dcterms:created>
  <dcterms:modified xsi:type="dcterms:W3CDTF">2024-10-01T21:52:34Z</dcterms:modified>
</cp:coreProperties>
</file>