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3B7-6D5E-7698-CF29-11ECDFF2F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3B165-9F5E-1CAE-8055-0216D5EB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E3591-55D7-0CA6-AD26-DE82510B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2D455-FE4F-1859-8D7D-2EF368E8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B386A-C765-FFDF-F9C4-A5D65A5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6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A646-0439-8B8B-4827-3D81D45F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40281-AA71-CCD2-2425-E27FF9178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ADCF9-1C3E-1DCD-34AB-F6E8AC0A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58EA7-DC46-6C77-F077-1A24BBEB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54AEF-22D5-6C22-2E59-6099E8C4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B40DB7-3477-0754-DF1E-7FA7E139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03D3E-867B-4CF3-3C59-E74D425E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9B419-B1B1-D93C-9660-06860CF7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F867-75CE-0097-4976-595E48FE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61389-327B-377B-A693-5482CCB5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4E9A-71A6-ADAD-8F3D-38C701D8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DC0CB-0406-9087-516F-96EAB15C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BC45D-61CA-F868-96F0-2210FE5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6041C-965C-0773-DD13-45A45C60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CAE38-FDC7-3BBA-437E-F4FF25AE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8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336F-55EB-6160-CBE9-51381728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F312E-5597-7A9F-9240-D853BEB0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D966B-E211-5F37-146C-64FCC25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C4F3-6431-24CC-41C6-3D097B4A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424B0-0BC3-493C-F937-76A9E628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6852F-D118-3ECA-E6CD-E9BE9EE7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B6C9F-3A31-6F9B-2815-82C6E24F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5F01A-4FC2-6548-3B5A-5588884C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0910D-217D-E386-E957-BD1F2BEE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0B530-5831-D823-B405-25D3626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D8AFC-F833-6D49-6FBB-347E6474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108C1-73EE-E0F4-01BC-5039A175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65293-33CD-FD0B-921C-49777E50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AD4FE-8F6E-0ECA-2167-3D50D74F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A1015-2010-FAD8-60C3-8043B30B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87E1A-8DC6-0318-35A9-5604D0CA0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DBE93-02A9-CD39-1038-3D17E92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BD64-295D-43AA-6B57-A18D3616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34589-7E73-2C5A-5A01-B012BF2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B65D-291B-D905-C955-568CC1A6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3D3B76-875E-F89C-7636-CDDC3AE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1A5097-AEEE-61DC-A645-E6134F4A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370B40-7BD2-0C99-8014-C270CA0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5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6E224-6D4F-2FCD-D858-2442B9E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ACDD17-710B-907C-A75D-3E2AC79E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94119F-2C8A-B945-2A21-BB32FFE8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9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BEF81-B8C1-FAF3-7A48-49277C68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1B5F4-C7BA-8BAF-E0A1-3282118F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CBC34-1616-BF5B-4AD9-F6CAEC7F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8B98-51BF-F4E2-DF46-26BF95F2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09E35-8149-2314-7B2B-6E59095A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9C66-3ADA-0EE0-2159-A23D20CC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5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BD4E-B57E-604A-07C9-ECE0DE06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6DD26-8AE2-73B0-079D-898D52B54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CD8E4-BB4A-9D8F-8A24-795BBD4DE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D1E90-593A-64C9-BD16-A313E3C4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2F90C-5AAC-0687-EA1B-6B676B74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AE2BD-F5FC-7D5B-50AD-9100874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800B80-1A7D-66CF-7580-AAC07F66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D32F7-A67B-6B83-D419-AD6F8805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84041-76F4-AD86-C9ED-DA6E74B2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BD138-4A4A-48DA-816E-1B66424E48BB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60C60-61A6-3B9D-80A6-E3DF8BC5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F8AF-A517-1A57-2CAE-CD96C9632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EDC31-6733-4534-8F16-668604250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90B1175F-55D0-4826-7E93-BC8DC1B4F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66205"/>
            <a:ext cx="300079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6F47-221D-E154-D2CC-FC547BB4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컴퓨터이(가) 표시된 사진&#10;&#10;자동 생성된 설명">
            <a:extLst>
              <a:ext uri="{FF2B5EF4-FFF2-40B4-BE49-F238E27FC236}">
                <a16:creationId xmlns:a16="http://schemas.microsoft.com/office/drawing/2014/main" id="{2E56F552-87C6-681B-D860-E768703E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34" y="94784"/>
            <a:ext cx="308653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33778-A732-B64A-EC10-E82230B2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113A5866-E35D-15D8-6D44-B1C888E2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80495"/>
            <a:ext cx="3048425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7A6D-F22E-3B70-929B-847F5A86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04873BC4-D2B4-C2F5-ECCC-AB322024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70969"/>
            <a:ext cx="3057952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6B74C-F30F-D4EC-7745-621F060D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지도이(가) 표시된 사진&#10;&#10;자동 생성된 설명">
            <a:extLst>
              <a:ext uri="{FF2B5EF4-FFF2-40B4-BE49-F238E27FC236}">
                <a16:creationId xmlns:a16="http://schemas.microsoft.com/office/drawing/2014/main" id="{465A4C4B-DD42-623A-70B0-EFCBC02F8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77" y="75732"/>
            <a:ext cx="3019846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2F4D7-FD1B-3E94-6106-A9610EBA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, 스크린샷이(가) 표시된 사진&#10;&#10;자동 생성된 설명">
            <a:extLst>
              <a:ext uri="{FF2B5EF4-FFF2-40B4-BE49-F238E27FC236}">
                <a16:creationId xmlns:a16="http://schemas.microsoft.com/office/drawing/2014/main" id="{1970D783-3057-E779-A87F-735C516A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51916"/>
            <a:ext cx="3029373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1</cp:revision>
  <dcterms:created xsi:type="dcterms:W3CDTF">2024-10-30T02:56:57Z</dcterms:created>
  <dcterms:modified xsi:type="dcterms:W3CDTF">2024-10-30T02:59:18Z</dcterms:modified>
</cp:coreProperties>
</file>