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539D6-1FA1-D98E-C3FD-5FCB5DA27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4936E-3413-FB07-BED7-B3F87D7C7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6023B-45C6-9F96-F76F-9C828599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D6BE-F366-4E07-9F53-12F9B919E1B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0BBEB-B271-2566-85EC-2A33C37D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758C3-1271-9F85-E419-41839A45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BE1A-53D7-4ABA-8661-48810A50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7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02350-1F48-F39E-B392-E4F75C38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98881-C519-59A5-A539-521642A37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8C19D-196C-34D2-CD83-7F520195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D6BE-F366-4E07-9F53-12F9B919E1B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BFE30-C544-584C-E465-DC317B14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6B496-27B1-B209-3F6A-931B82D1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BE1A-53D7-4ABA-8661-48810A50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3205BB-6A7E-92DC-5C28-A41F5822E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DFE64C-C9C1-AEA9-53C1-575F81454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12DC5-AD63-9599-6BF1-B502FAC2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D6BE-F366-4E07-9F53-12F9B919E1B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55805-1FC4-ECF4-39DD-34E9DDA8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E9542-1416-1689-1518-75522001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BE1A-53D7-4ABA-8661-48810A50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8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8D52C-CF54-CBEE-F0D5-468B1F46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BCB3B-2414-0D71-011F-D5726B1B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C166E-3801-6FB6-C5E5-ADE9FFFE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D6BE-F366-4E07-9F53-12F9B919E1B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DD179-CB43-A280-2FF8-E2813FB3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C351A-690C-A68C-A39A-8310146A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BE1A-53D7-4ABA-8661-48810A50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1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A7B3A-9504-819B-ABB9-3D63C5A9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E3E7A1-A1AB-9CE8-3B75-DE9C43D64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A495F-A78D-E5E8-E99A-F0FC8EF4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D6BE-F366-4E07-9F53-12F9B919E1B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21F4E-E648-5120-E482-F4280376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74840-F3F1-268F-7F18-DB806B14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BE1A-53D7-4ABA-8661-48810A50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7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F89C8-0F3D-7AFC-3ACC-8B9185B5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94C44-864D-35CD-6396-8C698F192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AA61D9-A47F-B66F-18C1-2411FB59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AC9CA-10E8-8ADE-0584-9D7ECF0E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D6BE-F366-4E07-9F53-12F9B919E1B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25CB64-5BE4-7B72-5808-21164A3C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1DF09B-363B-37DC-765D-3A2CD216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BE1A-53D7-4ABA-8661-48810A50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1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02FC5-A027-1929-8A70-0A1E3567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7D08A-DC37-E205-260B-3BBD40BB4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D1DED7-4585-F447-E707-A37A1B4DA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9D7E06-3C6E-1E31-8332-9FA06B615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C6AA77-BDB2-5D10-8C61-C7F31BE6E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4D1DA7-5898-0BA8-BED8-CB06680A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D6BE-F366-4E07-9F53-12F9B919E1B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5AF6CE-D37C-9682-CC07-E9644960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AEB057-AAE7-0C2F-CE9F-EAE18E4E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BE1A-53D7-4ABA-8661-48810A50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84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70F4F-ADAE-CE0F-6AB6-82A3C355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C16926-4D27-6DAF-E429-CF308EB0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D6BE-F366-4E07-9F53-12F9B919E1B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1F7A9D-D647-225E-7C17-1AD378F0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BD6EFB-692F-CD80-7CA5-BF2B4AA7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BE1A-53D7-4ABA-8661-48810A50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3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36B141-AE33-2B7B-FD59-7F9F970E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D6BE-F366-4E07-9F53-12F9B919E1B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F2E230-BFC6-72B9-857F-8B2F4AA3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54A271-29F8-4D21-677F-DE69C481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BE1A-53D7-4ABA-8661-48810A50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61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4FE1F-40A8-FA4B-D5A3-CB32360A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56DA4-1F16-36CC-7FF9-2CCBCBF0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42DE15-B168-1522-79DC-BE9CB8892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43100-0C6F-3DD2-4A04-2F707215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D6BE-F366-4E07-9F53-12F9B919E1B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AD030-A8AD-2BB2-F015-9167024B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71CED-87A2-C8BE-43D4-DF1E3A6F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BE1A-53D7-4ABA-8661-48810A50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1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93D05-4DC0-16F9-7AC1-EC1F2E93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EC0C23-F959-81A5-72AF-CEB46E70A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10DAA4-7322-9E7A-2586-982DC459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BF565-8308-6D36-7A6F-9F938351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D6BE-F366-4E07-9F53-12F9B919E1B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82D04-BDD1-A9E8-1BE0-AAC7F4E5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63F58A-7E12-0E87-8948-FC3742F2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BE1A-53D7-4ABA-8661-48810A50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37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331407-381D-88FD-0C5F-E5578198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5652C-94E1-E215-5ACE-E0917FBD3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9EEF7-AB48-1052-7953-721146BE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9DD6BE-F366-4E07-9F53-12F9B919E1B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AF0C2-4FD7-1B3A-EFC6-CDEDC5845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050F0-1CA0-6F65-762B-F3CA1FF04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45BE1A-53D7-4ABA-8661-48810A50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4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85B51A4-73CF-740F-C9EF-CF578E01D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240" y="0"/>
            <a:ext cx="3010320" cy="6687483"/>
          </a:xfrm>
          <a:prstGeom prst="rect">
            <a:avLst/>
          </a:prstGeo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19B591CE-529E-D38A-6CC2-421936EBB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045" y="3294435"/>
            <a:ext cx="2638793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3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37D4E-90DA-024C-1748-D901D93F1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98B957-2ECE-BA1C-9FF6-2A780DD58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85258"/>
            <a:ext cx="3048425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7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0AAAD-8592-3D36-350C-2DDD4A5FF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643C31A9-EC90-1E7C-67C3-EDE251398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13" y="70969"/>
            <a:ext cx="3029373" cy="6716062"/>
          </a:xfrm>
          <a:prstGeom prst="rect">
            <a:avLst/>
          </a:prstGeom>
        </p:spPr>
      </p:pic>
      <p:pic>
        <p:nvPicPr>
          <p:cNvPr id="5" name="그림 4" descr="텍스트, 폰트, 로고, 화이트이(가) 표시된 사진&#10;&#10;자동 생성된 설명">
            <a:extLst>
              <a:ext uri="{FF2B5EF4-FFF2-40B4-BE49-F238E27FC236}">
                <a16:creationId xmlns:a16="http://schemas.microsoft.com/office/drawing/2014/main" id="{52C83D76-EC23-379D-4BAD-8B62E4C00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180" y="3143210"/>
            <a:ext cx="2053369" cy="84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8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6A1E9-D3EB-14E0-5CF4-20FA43CB3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지도, 스크린샷, 도표이(가) 표시된 사진&#10;&#10;자동 생성된 설명">
            <a:extLst>
              <a:ext uri="{FF2B5EF4-FFF2-40B4-BE49-F238E27FC236}">
                <a16:creationId xmlns:a16="http://schemas.microsoft.com/office/drawing/2014/main" id="{58925958-E9CF-4645-B9B5-4669A9F0A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13" y="56679"/>
            <a:ext cx="3029373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8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28E1B-375D-E3B8-901A-35D3207E0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포유류, 애완동물, 스크린샷이(가) 표시된 사진&#10;&#10;자동 생성된 설명">
            <a:extLst>
              <a:ext uri="{FF2B5EF4-FFF2-40B4-BE49-F238E27FC236}">
                <a16:creationId xmlns:a16="http://schemas.microsoft.com/office/drawing/2014/main" id="{2CA4F6F6-C031-6308-685D-E6F100EED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50" y="66205"/>
            <a:ext cx="3038899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ED39C-A0D2-3FD7-1F71-0E88E5FF8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78A5AFD-20D5-B36E-83C7-1C12FA337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24" y="80495"/>
            <a:ext cx="3057952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5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0E567-ACC7-6D1A-FF2C-31EB6D44D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개, 스크린샷, 포유류이(가) 표시된 사진&#10;&#10;자동 생성된 설명">
            <a:extLst>
              <a:ext uri="{FF2B5EF4-FFF2-40B4-BE49-F238E27FC236}">
                <a16:creationId xmlns:a16="http://schemas.microsoft.com/office/drawing/2014/main" id="{E19225B5-D871-EEA5-A086-54F2BE4A7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34" y="90021"/>
            <a:ext cx="3086531" cy="66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7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서영진.</dc:creator>
  <cp:lastModifiedBy>서영진.</cp:lastModifiedBy>
  <cp:revision>1</cp:revision>
  <dcterms:created xsi:type="dcterms:W3CDTF">2024-11-07T01:59:06Z</dcterms:created>
  <dcterms:modified xsi:type="dcterms:W3CDTF">2024-11-07T02:20:42Z</dcterms:modified>
</cp:coreProperties>
</file>