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660E5-5B4B-41F2-3130-54D78466E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36B52D9-40FF-3F72-E917-9D5BC135A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619A5D-BDFC-475D-5712-6135472F0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8C4AD-D323-4852-B49B-B2F6F030B60A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E6DFC4-3BB8-7C1E-8ECD-69F6D20E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3B8FFF-7364-30DF-B255-624791849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7590-8D13-47B4-B125-99F483B088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103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CC183-30A9-D860-8CB8-E20471883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17B750-69B9-30DC-5023-C20B17992A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DEDF88-5BFB-1010-5BD0-50A5275B4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8C4AD-D323-4852-B49B-B2F6F030B60A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F7BAA1-E225-70FF-086C-201E176C2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8F7E4C-85CF-3A07-082E-1DD62B933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7590-8D13-47B4-B125-99F483B088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658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2664767-AF51-176F-B261-208C695F49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663449-BE27-D5EA-D28F-853A6605D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2AA2DD-290F-C11F-62BD-C3CCB2DF2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8C4AD-D323-4852-B49B-B2F6F030B60A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A1AD8A-8541-D7F2-B240-410C89946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D50619-FA0D-9320-4114-DDCEA73FC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7590-8D13-47B4-B125-99F483B088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047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D058B8-A00E-274D-78A2-5706BDB19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84C3F3-9183-501E-05AA-DAE717A1A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C9BC2A-FF00-FBB8-A42D-878E1CD07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8C4AD-D323-4852-B49B-B2F6F030B60A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0EFF94-7E92-546E-7A3D-E0CA773A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EC305F-24A5-13B5-9AF0-E884201F6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7590-8D13-47B4-B125-99F483B088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079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C224CF-EA10-AFE2-B6B1-64391B4F8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ABC395-BE2C-A61C-34C7-269F51239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20E24F-B4FD-F558-6226-A8F542D0B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8C4AD-D323-4852-B49B-B2F6F030B60A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5BC226-D058-066E-0645-2718E4914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E8C922-31DE-A6AA-2902-D7023985D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7590-8D13-47B4-B125-99F483B088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373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9B19D7-A438-BB53-AE14-354760F8F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B47726-5106-2B02-E7E7-6F8DA7C29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DDA1B3-7965-288A-A834-A56BDE58C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F8EFC6-0C96-4E32-69F7-6DCB8CAD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8C4AD-D323-4852-B49B-B2F6F030B60A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4523D1-E93A-75C1-04A1-8C2E5F9A0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F04FDC-E09E-8238-0896-FAD2FDF3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7590-8D13-47B4-B125-99F483B088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546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64D97F-079D-CFC4-7626-8E4651A1D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0F7438-5FB0-69C8-5573-94D1D3850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A9F344-F442-845B-1C8E-E7C23742E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8EB5E5-2F66-4545-CCBC-1E5A6AE26F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4DDAAA-461F-E138-77E6-B17DBBB99C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6A514DF-F14D-696F-5639-72400BEB6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8C4AD-D323-4852-B49B-B2F6F030B60A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C3B13A0-E153-E8CF-1072-3AAD8F4BD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09465E-96C5-C2AB-F59C-47FB3BC54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7590-8D13-47B4-B125-99F483B088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162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B46AC1-4E85-B38E-6891-4433C3925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679C86A-CB04-6630-D9F8-1C60C8A7C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8C4AD-D323-4852-B49B-B2F6F030B60A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580A11-0E0B-E3B4-4977-22B1059AB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C965AA-4DB8-D09B-C177-6E6C3DBF2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7590-8D13-47B4-B125-99F483B088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910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80E597-D8E3-8B87-8DB8-73BF04A1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8C4AD-D323-4852-B49B-B2F6F030B60A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23EF8D3-69DB-739E-4CDE-777450EB5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0DCD36-8FD6-6B6A-0553-B89E6290D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7590-8D13-47B4-B125-99F483B088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364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EACB0-7C02-5AF4-2AA6-CE5ADFBC5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983CB1-526F-758A-DA84-0F18776D9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34D2D9-E32E-879B-0707-9877770AE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6D4B26-6C5C-FB25-1B0D-852C7167B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8C4AD-D323-4852-B49B-B2F6F030B60A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EC7D35-2714-23F9-6243-1CBFF1E2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A84955-F460-0B14-32F1-9112E8112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7590-8D13-47B4-B125-99F483B088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127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94361-77D5-6F47-9F63-2956F5F8D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1BC75B-B029-FB6A-DD2D-01148577B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246371-D61C-F070-373C-940F89CAE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276808-600F-DAB5-B339-B55B16787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8C4AD-D323-4852-B49B-B2F6F030B60A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772B2D-3412-84D5-5BCA-6CAFC30F2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0437E5-199B-A8D2-A9AE-3455C6653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7590-8D13-47B4-B125-99F483B088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059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4DF3981-7C46-2B03-AFF8-F6D779253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CC8B60-D631-08A6-35F7-41A63B1EF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5EA191-28F4-9449-F438-EFA584260D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B8C4AD-D323-4852-B49B-B2F6F030B60A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7A9651-05A4-C138-1782-C36BE361A3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A5DF43-6A18-6C41-322C-F077A2F8E0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347590-8D13-47B4-B125-99F483B088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343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로고, 디자인이(가) 표시된 사진&#10;&#10;자동 생성된 설명">
            <a:extLst>
              <a:ext uri="{FF2B5EF4-FFF2-40B4-BE49-F238E27FC236}">
                <a16:creationId xmlns:a16="http://schemas.microsoft.com/office/drawing/2014/main" id="{9337D650-EC04-E2CA-0ED6-ADB33AE98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734" y="337706"/>
            <a:ext cx="3448531" cy="618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670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1D29FB-1EF2-B6A7-CE50-0D8F71819E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D45FF00E-6A23-F68B-9AB5-CF0653FB72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918" y="294837"/>
            <a:ext cx="3496163" cy="626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44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194FB8-AB4B-0CE8-DB0A-7B13A9B1A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지도, 스크린샷, 번호이(가) 표시된 사진&#10;&#10;자동 생성된 설명">
            <a:extLst>
              <a:ext uri="{FF2B5EF4-FFF2-40B4-BE49-F238E27FC236}">
                <a16:creationId xmlns:a16="http://schemas.microsoft.com/office/drawing/2014/main" id="{4D3D76E0-3DF7-2413-E215-78ADF4D290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261" y="66205"/>
            <a:ext cx="3067478" cy="672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481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0DD13-8C06-E4A8-AF40-F020D9FE9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개, 포유류이(가) 표시된 사진&#10;&#10;자동 생성된 설명">
            <a:extLst>
              <a:ext uri="{FF2B5EF4-FFF2-40B4-BE49-F238E27FC236}">
                <a16:creationId xmlns:a16="http://schemas.microsoft.com/office/drawing/2014/main" id="{338189AF-EC27-C1AB-231F-CE6097DEC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603" y="80495"/>
            <a:ext cx="3000794" cy="669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233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서영진.</dc:creator>
  <cp:lastModifiedBy>서영진.</cp:lastModifiedBy>
  <cp:revision>1</cp:revision>
  <dcterms:created xsi:type="dcterms:W3CDTF">2024-11-14T03:10:53Z</dcterms:created>
  <dcterms:modified xsi:type="dcterms:W3CDTF">2024-11-14T03:11:46Z</dcterms:modified>
</cp:coreProperties>
</file>