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660E5-5B4B-41F2-3130-54D78466E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6B52D9-40FF-3F72-E917-9D5BC135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19A5D-BDFC-475D-5712-6135472F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6DFC4-3BB8-7C1E-8ECD-69F6D20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B8FFF-7364-30DF-B255-62479184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CC183-30A9-D860-8CB8-E2047188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7B750-69B9-30DC-5023-C20B17992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DF88-5BFB-1010-5BD0-50A5275B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7BAA1-E225-70FF-086C-201E176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F7E4C-85CF-3A07-082E-1DD62B93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64767-AF51-176F-B261-208C695F4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63449-BE27-D5EA-D28F-853A6605D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AA2DD-290F-C11F-62BD-C3CCB2DF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1AD8A-8541-D7F2-B240-410C8994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50619-FA0D-9320-4114-DDCEA73F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058B8-A00E-274D-78A2-5706BDB1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4C3F3-9183-501E-05AA-DAE717A1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9BC2A-FF00-FBB8-A42D-878E1CD0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EFF94-7E92-546E-7A3D-E0CA77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C305F-24A5-13B5-9AF0-E884201F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224CF-EA10-AFE2-B6B1-64391B4F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BC395-BE2C-A61C-34C7-269F5123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0E24F-B4FD-F558-6226-A8F542D0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BC226-D058-066E-0645-2718E491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8C922-31DE-A6AA-2902-D702398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7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19D7-A438-BB53-AE14-354760F8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47726-5106-2B02-E7E7-6F8DA7C29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DA1B3-7965-288A-A834-A56BDE58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8EFC6-0C96-4E32-69F7-6DCB8CAD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523D1-E93A-75C1-04A1-8C2E5F9A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04FDC-E09E-8238-0896-FAD2FDF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4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D97F-079D-CFC4-7626-8E4651A1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F7438-5FB0-69C8-5573-94D1D385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9F344-F442-845B-1C8E-E7C23742E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8EB5E5-2F66-4545-CCBC-1E5A6AE26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DDAAA-461F-E138-77E6-B17DBBB99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A514DF-F14D-696F-5639-72400BEB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3B13A0-E153-E8CF-1072-3AAD8F4B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09465E-96C5-C2AB-F59C-47FB3BC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6AC1-4E85-B38E-6891-4433C392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9C86A-CB04-6630-D9F8-1C60C8A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80A11-0E0B-E3B4-4977-22B1059A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965AA-4DB8-D09B-C177-6E6C3DB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1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0E597-D8E3-8B87-8DB8-73BF04A1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EF8D3-69DB-739E-4CDE-777450EB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DCD36-8FD6-6B6A-0553-B89E629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EACB0-7C02-5AF4-2AA6-CE5ADFBC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3CB1-526F-758A-DA84-0F18776D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4D2D9-E32E-879B-0707-9877770A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D4B26-6C5C-FB25-1B0D-852C7167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C7D35-2714-23F9-6243-1CBFF1E2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84955-F460-0B14-32F1-9112E81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94361-77D5-6F47-9F63-2956F5F8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BC75B-B029-FB6A-DD2D-01148577B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246371-D61C-F070-373C-940F89CA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76808-600F-DAB5-B339-B55B1678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72B2D-3412-84D5-5BCA-6CAFC30F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437E5-199B-A8D2-A9AE-3455C66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DF3981-7C46-2B03-AFF8-F6D77925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C8B60-D631-08A6-35F7-41A63B1E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EA191-28F4-9449-F438-EFA584260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8C4AD-D323-4852-B49B-B2F6F030B60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A9651-05A4-C138-1782-C36BE361A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5DF43-6A18-6C41-322C-F077A2F8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4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로고, 디자인이(가) 표시된 사진&#10;&#10;자동 생성된 설명">
            <a:extLst>
              <a:ext uri="{FF2B5EF4-FFF2-40B4-BE49-F238E27FC236}">
                <a16:creationId xmlns:a16="http://schemas.microsoft.com/office/drawing/2014/main" id="{9337D650-EC04-E2CA-0ED6-ADB33AE9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5" y="194271"/>
            <a:ext cx="3448531" cy="618258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EC4E0D9-142A-5B7A-4894-AD4D0EAD5C3F}"/>
              </a:ext>
            </a:extLst>
          </p:cNvPr>
          <p:cNvSpPr/>
          <p:nvPr/>
        </p:nvSpPr>
        <p:spPr>
          <a:xfrm>
            <a:off x="4975412" y="3285565"/>
            <a:ext cx="1667435" cy="5154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7DA0AC0B-C842-4E1D-351D-2B344F2A7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82" y="663286"/>
            <a:ext cx="3200847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7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D29FB-1EF2-B6A7-CE50-0D8F7181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45FF00E-6A23-F68B-9AB5-CF0653FB7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4" y="294837"/>
            <a:ext cx="3496163" cy="62683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011B5A3-623E-2E77-8FB2-A19211E59CE9}"/>
              </a:ext>
            </a:extLst>
          </p:cNvPr>
          <p:cNvSpPr/>
          <p:nvPr/>
        </p:nvSpPr>
        <p:spPr>
          <a:xfrm>
            <a:off x="4787153" y="3428999"/>
            <a:ext cx="1694329" cy="578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BD263BB9-761E-4B82-B11E-8665C3C95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33" y="685417"/>
            <a:ext cx="329611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B7EC8-62F8-C674-8888-4551EA41A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E067CE3-50EE-002B-3452-1544E62E2171}"/>
              </a:ext>
            </a:extLst>
          </p:cNvPr>
          <p:cNvSpPr/>
          <p:nvPr/>
        </p:nvSpPr>
        <p:spPr>
          <a:xfrm>
            <a:off x="4787153" y="3428999"/>
            <a:ext cx="1694329" cy="578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E13DCC8A-5595-308E-0349-A80E494C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63" y="884055"/>
            <a:ext cx="3048425" cy="5287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F75CFF-40D3-7F21-7220-6A5E6E464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9" y="0"/>
            <a:ext cx="304842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94FB8-AB4B-0CE8-DB0A-7B13A9B1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, 스크린샷, 번호이(가) 표시된 사진&#10;&#10;자동 생성된 설명">
            <a:extLst>
              <a:ext uri="{FF2B5EF4-FFF2-40B4-BE49-F238E27FC236}">
                <a16:creationId xmlns:a16="http://schemas.microsoft.com/office/drawing/2014/main" id="{4D3D76E0-3DF7-2413-E215-78ADF4D2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0" y="132411"/>
            <a:ext cx="3067478" cy="672558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C8953B4-D9E7-4121-88CD-5C76DAB3BEE9}"/>
              </a:ext>
            </a:extLst>
          </p:cNvPr>
          <p:cNvSpPr/>
          <p:nvPr/>
        </p:nvSpPr>
        <p:spPr>
          <a:xfrm>
            <a:off x="3953435" y="3429000"/>
            <a:ext cx="2501153" cy="5244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지도, 스크린샷, 번호이(가) 표시된 사진&#10;&#10;자동 생성된 설명">
            <a:extLst>
              <a:ext uri="{FF2B5EF4-FFF2-40B4-BE49-F238E27FC236}">
                <a16:creationId xmlns:a16="http://schemas.microsoft.com/office/drawing/2014/main" id="{0F8C38D3-380F-EF79-FB80-194FBC706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31" y="0"/>
            <a:ext cx="311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0DD13-8C06-E4A8-AF40-F020D9FE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개, 포유류이(가) 표시된 사진&#10;&#10;자동 생성된 설명">
            <a:extLst>
              <a:ext uri="{FF2B5EF4-FFF2-40B4-BE49-F238E27FC236}">
                <a16:creationId xmlns:a16="http://schemas.microsoft.com/office/drawing/2014/main" id="{338189AF-EC27-C1AB-231F-CE6097DE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0" y="80495"/>
            <a:ext cx="3000794" cy="669701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364C524-1F3D-1D30-33FD-D0C48172AFD3}"/>
              </a:ext>
            </a:extLst>
          </p:cNvPr>
          <p:cNvSpPr/>
          <p:nvPr/>
        </p:nvSpPr>
        <p:spPr>
          <a:xfrm>
            <a:off x="3935506" y="3429000"/>
            <a:ext cx="1721223" cy="510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EFF82B2E-98E8-5B4E-6F03-BF10FCBB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67" y="636705"/>
            <a:ext cx="304842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서영진.</dc:creator>
  <cp:lastModifiedBy>서영진.</cp:lastModifiedBy>
  <cp:revision>2</cp:revision>
  <dcterms:created xsi:type="dcterms:W3CDTF">2024-11-14T03:10:53Z</dcterms:created>
  <dcterms:modified xsi:type="dcterms:W3CDTF">2024-11-20T21:51:43Z</dcterms:modified>
</cp:coreProperties>
</file>