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AF9F3-78B4-73D8-B71C-EE961F986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64AEA1-187C-9D6C-271C-3595C5DFD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E4419-1DC3-129A-DEE9-BCEEE3C2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D306-47D1-4FDA-9CC9-A66FAAE00415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C60B6C-8991-DDC1-7575-C87DD675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F3BDF-D219-3CC7-BC96-CF558030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25CB-B696-405E-A97B-172ADDF3B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52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38A85-25EF-9E97-F295-60C5A2DF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022919-A77B-D948-2F9C-15577A4F8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43133-47EF-935C-B2B0-9CF21A4A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D306-47D1-4FDA-9CC9-A66FAAE00415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DDC9A-6655-40B8-2002-11B7EFBC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6BA53-E278-5C4D-1CE7-F36FFDA7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25CB-B696-405E-A97B-172ADDF3B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3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426337-2E00-21DD-AD66-BDB40A819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EC693F-1EFC-C921-07A8-06887C863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7F751-7D9E-4F2F-41F9-D540AA18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D306-47D1-4FDA-9CC9-A66FAAE00415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86A113-8FEF-2FF2-0EEF-181BF2BB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D7F432-C2EC-DD38-2437-C8E26760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25CB-B696-405E-A97B-172ADDF3B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5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EFD5C-4899-7515-C4C1-B579B5C7D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C1295-9EB1-C97C-7A1B-34F60DC0F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7DD37-72DA-F1FE-118E-5472FCCB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D306-47D1-4FDA-9CC9-A66FAAE00415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82A47-A838-287A-75F2-A97762D3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2774CC-9B78-9617-A09A-654634E4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25CB-B696-405E-A97B-172ADDF3B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96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5A778-AC40-623D-8529-D57E4CCC8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067713-D11D-8FB8-AC99-1D9FE8C64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94F1C-F945-8F74-68DC-4A8DF4AD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D306-47D1-4FDA-9CC9-A66FAAE00415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D300F-3E6C-F81F-BFD2-92BDAA00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1C481F-2955-1899-0EBE-B7ED6DF3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25CB-B696-405E-A97B-172ADDF3B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04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A2246-E202-0EBE-E782-9ABBA77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FA8BC2-D4E8-8192-E130-C740BB75E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E8819C-24FE-66A9-19F6-634580EB6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AFB1B0-5641-0A99-EF60-DC090E92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D306-47D1-4FDA-9CC9-A66FAAE00415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DE2A79-DD0E-AA70-E6BE-5310CBCD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0B45FA-D56E-8008-14E6-3F4FE76E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25CB-B696-405E-A97B-172ADDF3B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15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C82F2-0283-9F2F-18E7-C84F2BAB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E52AF-E82A-5E05-43A6-7940F57A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E07841-1EE1-A867-8692-38B589262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CE578A-6A70-FA9D-AC82-813CAD4AC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B925D9-8148-3CE6-A2DF-8CF5ED418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9FC84A-B215-2F60-AAA3-12CA99D0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D306-47D1-4FDA-9CC9-A66FAAE00415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B0FBBB-FCCE-E773-D763-4FEABFD0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A13A0B-B66E-F1AB-61A2-DD1C31AC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25CB-B696-405E-A97B-172ADDF3B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84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86197-7161-35BD-368E-AB8CD52E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D5B25F-8BB7-CCDA-CC61-37A9C362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D306-47D1-4FDA-9CC9-A66FAAE00415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553457-767F-316B-DCB8-F2742029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6806BD-49A4-E089-3341-0163C941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25CB-B696-405E-A97B-172ADDF3B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1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254B50-C250-9AC4-B586-8660B21C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D306-47D1-4FDA-9CC9-A66FAAE00415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BF329F-342D-7E23-4C56-F8533767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1C3048-EF8E-D528-5701-E8FBEA7A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25CB-B696-405E-A97B-172ADDF3B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40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7605A-26DF-88C1-D9E9-B4C1593A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2D6B38-184E-96D6-75E2-FBD2E48D1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8BFC6-CB72-09B7-83A0-089BD5319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F85CF4-DE80-2FE9-F4AE-32ECB2C6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D306-47D1-4FDA-9CC9-A66FAAE00415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E9DE36-4B25-EA8A-8BC7-E0AEEB531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A5AC2F-6E91-4846-D190-F59E4DC1E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25CB-B696-405E-A97B-172ADDF3B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23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ED59C-C5A2-5590-11C9-1ED8AA9D7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E76394-5BC4-6183-BEC3-E3604EA48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725606-D653-F617-D2A6-82C741DA5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7DF2BB-1AC8-D67D-FADA-9F3844E1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D306-47D1-4FDA-9CC9-A66FAAE00415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38B083-4ADA-9CBC-E48E-8A995B59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06A789-4E58-ABF6-8F5F-5D7436C6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25CB-B696-405E-A97B-172ADDF3B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47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2F3B74-A6ED-F38D-6552-49304C98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F80109-C07E-435E-CEC1-6371C57C3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9F0AD4-4FEA-A97E-43A2-3AEC2B84E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80D306-47D1-4FDA-9CC9-A66FAAE00415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8E2001-2F86-86E5-3E09-E143043C4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B68A70-E96D-B7B5-039F-DC5015681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4725CB-B696-405E-A97B-172ADDF3B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42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7CF94-C8C9-3046-3C5E-C0E66C711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F811F221-B393-AF36-119B-C21BF19E6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183" y="947589"/>
            <a:ext cx="3916142" cy="27290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44B162-8059-0624-1DCB-13090BB9C3CD}"/>
              </a:ext>
            </a:extLst>
          </p:cNvPr>
          <p:cNvSpPr txBox="1"/>
          <p:nvPr/>
        </p:nvSpPr>
        <p:spPr>
          <a:xfrm>
            <a:off x="5871882" y="1281953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회원가입시 서버에 데이터 전송</a:t>
            </a:r>
          </a:p>
        </p:txBody>
      </p:sp>
    </p:spTree>
    <p:extLst>
      <p:ext uri="{BB962C8B-B14F-4D97-AF65-F5344CB8AC3E}">
        <p14:creationId xmlns:p14="http://schemas.microsoft.com/office/powerpoint/2010/main" val="231055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78D2D7-1CAE-5CFB-6243-D0B59766A663}"/>
              </a:ext>
            </a:extLst>
          </p:cNvPr>
          <p:cNvSpPr txBox="1"/>
          <p:nvPr/>
        </p:nvSpPr>
        <p:spPr>
          <a:xfrm>
            <a:off x="5871882" y="1281953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ko-KR" altLang="en-US" dirty="0" err="1"/>
              <a:t>성공시</a:t>
            </a:r>
            <a:r>
              <a:rPr lang="ko-KR" altLang="en-US" dirty="0"/>
              <a:t> 서버에서 주차장 데이터 불러옴</a:t>
            </a:r>
          </a:p>
        </p:txBody>
      </p:sp>
      <p:pic>
        <p:nvPicPr>
          <p:cNvPr id="6" name="그림 5" descr="텍스트, 스크린샷, 번호, 지도이(가) 표시된 사진&#10;&#10;자동 생성된 설명">
            <a:extLst>
              <a:ext uri="{FF2B5EF4-FFF2-40B4-BE49-F238E27FC236}">
                <a16:creationId xmlns:a16="http://schemas.microsoft.com/office/drawing/2014/main" id="{B009E3EC-5A47-3B7D-CC8C-A533898C6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411" y="266258"/>
            <a:ext cx="3343742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7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53C57-0B45-DD5D-41F0-B0C359F7B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B2FE2DD-330D-1AF3-1E4C-55776BDA8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79" y="1268598"/>
            <a:ext cx="3372321" cy="26768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C176CE-234C-8ADF-6EF7-B9077CD119C9}"/>
              </a:ext>
            </a:extLst>
          </p:cNvPr>
          <p:cNvSpPr txBox="1"/>
          <p:nvPr/>
        </p:nvSpPr>
        <p:spPr>
          <a:xfrm>
            <a:off x="5871882" y="1281953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주차장 마커 </a:t>
            </a:r>
            <a:r>
              <a:rPr lang="ko-KR" altLang="en-US" dirty="0" err="1"/>
              <a:t>클릭시</a:t>
            </a:r>
            <a:r>
              <a:rPr lang="ko-KR" altLang="en-US" dirty="0"/>
              <a:t> 예약</a:t>
            </a:r>
            <a:r>
              <a:rPr lang="en-US" altLang="ko-KR" dirty="0"/>
              <a:t>, </a:t>
            </a:r>
            <a:r>
              <a:rPr lang="ko-KR" altLang="en-US" dirty="0"/>
              <a:t>리뷰 가능</a:t>
            </a:r>
          </a:p>
        </p:txBody>
      </p:sp>
    </p:spTree>
    <p:extLst>
      <p:ext uri="{BB962C8B-B14F-4D97-AF65-F5344CB8AC3E}">
        <p14:creationId xmlns:p14="http://schemas.microsoft.com/office/powerpoint/2010/main" val="242816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057B7-BD33-4551-B0E4-B9CF45C5C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C9562AF7-08BA-41CD-F081-7D645743C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67" y="0"/>
            <a:ext cx="348131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E31B2F-F3F0-8E8E-736E-03E7EB4D111B}"/>
              </a:ext>
            </a:extLst>
          </p:cNvPr>
          <p:cNvSpPr txBox="1"/>
          <p:nvPr/>
        </p:nvSpPr>
        <p:spPr>
          <a:xfrm>
            <a:off x="4742329" y="537882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리뷰 누르면 리뷰 작성 가능</a:t>
            </a:r>
          </a:p>
        </p:txBody>
      </p:sp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42433A87-D9E8-AEFD-6C8F-C77D2ECA5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82" y="2252874"/>
            <a:ext cx="3639058" cy="4515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8AFFD5-E733-FF52-BBC8-428A87F54553}"/>
              </a:ext>
            </a:extLst>
          </p:cNvPr>
          <p:cNvSpPr txBox="1"/>
          <p:nvPr/>
        </p:nvSpPr>
        <p:spPr>
          <a:xfrm>
            <a:off x="7853082" y="1661174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리뷰 작성시 서버에 데이터 전송</a:t>
            </a:r>
          </a:p>
        </p:txBody>
      </p:sp>
    </p:spTree>
    <p:extLst>
      <p:ext uri="{BB962C8B-B14F-4D97-AF65-F5344CB8AC3E}">
        <p14:creationId xmlns:p14="http://schemas.microsoft.com/office/powerpoint/2010/main" val="94479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3B2C3-9881-57C4-29A0-CC4CD716C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소프트웨어, 컴퓨터이(가) 표시된 사진&#10;&#10;자동 생성된 설명">
            <a:extLst>
              <a:ext uri="{FF2B5EF4-FFF2-40B4-BE49-F238E27FC236}">
                <a16:creationId xmlns:a16="http://schemas.microsoft.com/office/drawing/2014/main" id="{40B6F9AA-BDE7-972C-E786-928C1A08A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632" y="0"/>
            <a:ext cx="359228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726C21-AC9B-D091-E2FF-2E3410E46B0B}"/>
              </a:ext>
            </a:extLst>
          </p:cNvPr>
          <p:cNvSpPr txBox="1"/>
          <p:nvPr/>
        </p:nvSpPr>
        <p:spPr>
          <a:xfrm>
            <a:off x="5871882" y="1281953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프로필뷰에서</a:t>
            </a:r>
            <a:r>
              <a:rPr lang="ko-KR" altLang="en-US" dirty="0"/>
              <a:t> 내 리뷰목록 확인 가능</a:t>
            </a:r>
          </a:p>
        </p:txBody>
      </p:sp>
    </p:spTree>
    <p:extLst>
      <p:ext uri="{BB962C8B-B14F-4D97-AF65-F5344CB8AC3E}">
        <p14:creationId xmlns:p14="http://schemas.microsoft.com/office/powerpoint/2010/main" val="376690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DA6C5-35B6-3F4C-7817-1B0AF9BC4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멀티미디어, 개, 스크린샷이(가) 표시된 사진&#10;&#10;자동 생성된 설명">
            <a:extLst>
              <a:ext uri="{FF2B5EF4-FFF2-40B4-BE49-F238E27FC236}">
                <a16:creationId xmlns:a16="http://schemas.microsoft.com/office/drawing/2014/main" id="{CA83AF38-D35F-CB09-F6C5-7FE0EAC0C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21" y="19050"/>
            <a:ext cx="3096057" cy="66207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1784FD-678C-4DBA-2C62-3227635C6641}"/>
              </a:ext>
            </a:extLst>
          </p:cNvPr>
          <p:cNvSpPr txBox="1"/>
          <p:nvPr/>
        </p:nvSpPr>
        <p:spPr>
          <a:xfrm>
            <a:off x="6957732" y="481853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 </a:t>
            </a:r>
            <a:r>
              <a:rPr lang="ko-KR" altLang="en-US" dirty="0" err="1"/>
              <a:t>변경시</a:t>
            </a:r>
            <a:r>
              <a:rPr lang="ko-KR" altLang="en-US" dirty="0"/>
              <a:t> 서버에서도 이름 수정됨</a:t>
            </a:r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CB93363-C83B-DB2A-4C4E-418FF06AF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869" y="2119167"/>
            <a:ext cx="2772162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49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DCE89-FB17-FF1B-23FF-3490BD7AB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BEC059DD-71E8-B848-378B-C974EA991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43" y="0"/>
            <a:ext cx="3219899" cy="6773220"/>
          </a:xfrm>
          <a:prstGeom prst="rect">
            <a:avLst/>
          </a:prstGeom>
        </p:spPr>
      </p:pic>
      <p:pic>
        <p:nvPicPr>
          <p:cNvPr id="5" name="그림 4" descr="텍스트, 스크린샷, 운영 체제, 멀티미디어이(가) 표시된 사진&#10;&#10;자동 생성된 설명">
            <a:extLst>
              <a:ext uri="{FF2B5EF4-FFF2-40B4-BE49-F238E27FC236}">
                <a16:creationId xmlns:a16="http://schemas.microsoft.com/office/drawing/2014/main" id="{FA9D2823-3DD5-EFAB-353F-77FB56421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67" y="0"/>
            <a:ext cx="3277057" cy="67732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58DEEF-5BB7-7EAB-CAEA-7E3668F5C337}"/>
              </a:ext>
            </a:extLst>
          </p:cNvPr>
          <p:cNvSpPr txBox="1"/>
          <p:nvPr/>
        </p:nvSpPr>
        <p:spPr>
          <a:xfrm>
            <a:off x="6891842" y="15957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생년월일 </a:t>
            </a:r>
            <a:r>
              <a:rPr lang="ko-KR" altLang="en-US" dirty="0" err="1"/>
              <a:t>입력시</a:t>
            </a:r>
            <a:r>
              <a:rPr lang="ko-KR" altLang="en-US" dirty="0"/>
              <a:t> 아이디 비밀번호 출력</a:t>
            </a:r>
          </a:p>
        </p:txBody>
      </p:sp>
    </p:spTree>
    <p:extLst>
      <p:ext uri="{BB962C8B-B14F-4D97-AF65-F5344CB8AC3E}">
        <p14:creationId xmlns:p14="http://schemas.microsoft.com/office/powerpoint/2010/main" val="149034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44</Words>
  <Application>Microsoft Office PowerPoint</Application>
  <PresentationFormat>와이드스크린</PresentationFormat>
  <Paragraphs>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서영진.</dc:creator>
  <cp:lastModifiedBy>서영진.</cp:lastModifiedBy>
  <cp:revision>1</cp:revision>
  <dcterms:created xsi:type="dcterms:W3CDTF">2024-11-28T03:10:56Z</dcterms:created>
  <dcterms:modified xsi:type="dcterms:W3CDTF">2024-11-28T03:15:22Z</dcterms:modified>
</cp:coreProperties>
</file>