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12192000"/>
  <p:notesSz cx="6858000" cy="9144000"/>
  <p:embeddedFontLst>
    <p:embeddedFont>
      <p:font typeface="Roboto"/>
      <p:regular r:id="rId30"/>
      <p:bold r:id="rId31"/>
      <p:italic r:id="rId32"/>
      <p:boldItalic r:id="rId33"/>
    </p:embeddedFont>
    <p:embeddedFont>
      <p:font typeface="Fira Sans Extra Condensed Medium"/>
      <p:regular r:id="rId34"/>
      <p:bold r:id="rId35"/>
      <p:italic r:id="rId36"/>
      <p:boldItalic r:id="rId37"/>
    </p:embeddedFont>
    <p:embeddedFont>
      <p:font typeface="Arial Black"/>
      <p:regular r:id="rId38"/>
    </p:embeddedFont>
    <p:embeddedFont>
      <p:font typeface="Fira Sans Extra Condense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q9JA8x5nXB7XYyA5eLBzNTI6z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B21E9E-09AB-427C-8C2A-1A763F4AEA05}">
  <a:tblStyle styleId="{F2B21E9E-09AB-427C-8C2A-1A763F4AEA05}"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b="off" i="off"/>
    </a:band2H>
    <a:band1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lt1"/>
      </a:tcTxStyle>
      <a:tcStyle>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fntdata"/><Relationship Id="rId20" Type="http://schemas.openxmlformats.org/officeDocument/2006/relationships/slide" Target="slides/slide13.xml"/><Relationship Id="rId42" Type="http://schemas.openxmlformats.org/officeDocument/2006/relationships/font" Target="fonts/FiraSansExtraCondensed-boldItalic.fntdata"/><Relationship Id="rId41" Type="http://schemas.openxmlformats.org/officeDocument/2006/relationships/font" Target="fonts/FiraSansExtraCondensed-italic.fntdata"/><Relationship Id="rId22" Type="http://schemas.openxmlformats.org/officeDocument/2006/relationships/slide" Target="slides/slide15.xml"/><Relationship Id="rId21" Type="http://schemas.openxmlformats.org/officeDocument/2006/relationships/slide" Target="slides/slide14.xml"/><Relationship Id="rId43"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FiraSansExtraCondensedMedium-bold.fntdata"/><Relationship Id="rId12" Type="http://schemas.openxmlformats.org/officeDocument/2006/relationships/slide" Target="slides/slide5.xml"/><Relationship Id="rId34" Type="http://schemas.openxmlformats.org/officeDocument/2006/relationships/font" Target="fonts/FiraSansExtraCondensedMedium-regular.fntdata"/><Relationship Id="rId15" Type="http://schemas.openxmlformats.org/officeDocument/2006/relationships/slide" Target="slides/slide8.xml"/><Relationship Id="rId37" Type="http://schemas.openxmlformats.org/officeDocument/2006/relationships/font" Target="fonts/FiraSansExtraCondensedMedium-boldItalic.fntdata"/><Relationship Id="rId14" Type="http://schemas.openxmlformats.org/officeDocument/2006/relationships/slide" Target="slides/slide7.xml"/><Relationship Id="rId36" Type="http://schemas.openxmlformats.org/officeDocument/2006/relationships/font" Target="fonts/FiraSansExtraCondensedMedium-italic.fntdata"/><Relationship Id="rId17" Type="http://schemas.openxmlformats.org/officeDocument/2006/relationships/slide" Target="slides/slide10.xml"/><Relationship Id="rId39" Type="http://schemas.openxmlformats.org/officeDocument/2006/relationships/font" Target="fonts/FiraSansExtraCondensed-regular.fntdata"/><Relationship Id="rId16" Type="http://schemas.openxmlformats.org/officeDocument/2006/relationships/slide" Target="slides/slide9.xml"/><Relationship Id="rId38" Type="http://schemas.openxmlformats.org/officeDocument/2006/relationships/font" Target="fonts/ArialBlack-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9a49915f51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19a49915f51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9a49915f5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19a49915f5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9a49915f5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19a49915f5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9a789c0443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US" sz="1000">
                <a:solidFill>
                  <a:schemeClr val="dk1"/>
                </a:solidFill>
              </a:rPr>
              <a:t>We also have huge amount of information about the users’ browsers and devices. generally there seems to have strong relationship between the mean revenue and them (Fig. 3): visitors using chrome (which is </a:t>
            </a:r>
            <a:r>
              <a:rPr lang="en-US">
                <a:solidFill>
                  <a:schemeClr val="dk1"/>
                </a:solidFill>
              </a:rPr>
              <a:t>	</a:t>
            </a:r>
            <a:r>
              <a:rPr lang="en-US" sz="1000">
                <a:solidFill>
                  <a:schemeClr val="dk1"/>
                </a:solidFill>
              </a:rPr>
              <a:t>the most popular browser) and firefox contributes to higher mean revenue, and visitors using Mac have more power on purchasing compared to those using Windows. What’s more, most of the revenue came from desktop devices, though mobile device occupied a quarter of all visits. (我们只做了browser的比较？）</a:t>
            </a:r>
            <a:endParaRPr sz="1000">
              <a:solidFill>
                <a:schemeClr val="dk1"/>
              </a:solidFill>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SzPts val="1100"/>
              <a:buNone/>
            </a:pPr>
            <a:r>
              <a:rPr lang="en-US">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395" name="Google Shape;395;g19a789c0443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9a49915f51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g19a49915f51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a49915f51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000">
                <a:solidFill>
                  <a:schemeClr val="dk1"/>
                </a:solidFill>
              </a:rPr>
              <a:t>We can divide all visitors by their country information(Fig. 4). It shows that revenue came from all continents, with US having the highest total amount. Also, most of the hits came from US, showing the main market of Google Store is actually US rather than the whole world. Therefore the information of country might be useful in prediction revenue, but we are not sure about it.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423" name="Google Shape;423;g19a49915f51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9a49915f51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g19a49915f51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a3a1d4255c_4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1a3a1d4255c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a3b4b0aea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5" name="Google Shape;465;g1a3b4b0aea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a3b4b0aea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g1a3b4b0aea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26d60506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1426d60506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426d605069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1" name="Google Shape;551;g1426d605069_0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US"/>
              <a:t> </a:t>
            </a:r>
            <a:endParaRPr/>
          </a:p>
          <a:p>
            <a:pPr indent="-298450" lvl="0" marL="457200" rtl="0" algn="l">
              <a:lnSpc>
                <a:spcPct val="100000"/>
              </a:lnSpc>
              <a:spcBef>
                <a:spcPts val="0"/>
              </a:spcBef>
              <a:spcAft>
                <a:spcPts val="0"/>
              </a:spcAft>
              <a:buSzPts val="1100"/>
              <a:buAutoNum type="arabicPeriod"/>
            </a:pPr>
            <a:r>
              <a:rPr lang="en-US"/>
              <a:t> </a:t>
            </a:r>
            <a:endParaRPr/>
          </a:p>
          <a:p>
            <a:pPr indent="-298450" lvl="0" marL="457200" rtl="0" algn="l">
              <a:lnSpc>
                <a:spcPct val="100000"/>
              </a:lnSpc>
              <a:spcBef>
                <a:spcPts val="0"/>
              </a:spcBef>
              <a:spcAft>
                <a:spcPts val="0"/>
              </a:spcAft>
              <a:buSzPts val="1100"/>
              <a:buAutoNum type="arabicPeriod"/>
            </a:pPr>
            <a:r>
              <a:rPr lang="en-US"/>
              <a:t>So far, we assumed that all visits are independent and not considering relationships between visitors. In reality, a customer might explore what he or she wants to buy on the phone but then order the items by using a laptop. We can group people by their visitor_id or other information and takes these visits as one visit (or one transaction)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From blog:</a:t>
            </a:r>
            <a:endParaRPr/>
          </a:p>
          <a:p>
            <a:pPr indent="0" lvl="0" marL="0" rtl="0" algn="l">
              <a:lnSpc>
                <a:spcPct val="100000"/>
              </a:lnSpc>
              <a:spcBef>
                <a:spcPts val="0"/>
              </a:spcBef>
              <a:spcAft>
                <a:spcPts val="0"/>
              </a:spcAft>
              <a:buClr>
                <a:schemeClr val="dk1"/>
              </a:buClr>
              <a:buSzPts val="1100"/>
              <a:buFont typeface="Arial"/>
              <a:buNone/>
            </a:pPr>
            <a:r>
              <a:rPr lang="en-US"/>
              <a:t>Using the mixed model we can predict the log revenue with an average error of about 1, considering zero revenue visits behavior and non-zero ones are highly separative.</a:t>
            </a:r>
            <a:endParaRPr/>
          </a:p>
          <a:p>
            <a:pPr indent="0" lvl="0" marL="0" rtl="0" algn="l">
              <a:lnSpc>
                <a:spcPct val="100000"/>
              </a:lnSpc>
              <a:spcBef>
                <a:spcPts val="0"/>
              </a:spcBef>
              <a:spcAft>
                <a:spcPts val="0"/>
              </a:spcAft>
              <a:buNone/>
            </a:pPr>
            <a:r>
              <a:rPr lang="en-US"/>
              <a:t>However, it is still hard to specifically tell how much money they will spend, since we know nothing about what they are looking for. Google now provides a new version of the data set, which contains what items visitors look through and how long they stay at each page.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On the other hand, in this study we assumed that all visits are independent and not considering relationships between visitors. For example, one might explore what he wanted to buy on his smartphone but then order by using his desktop. We can group people by their visit start time, visitor id and other information, and then consider these visits as one visit. That may help to build better predicting model.</a:t>
            </a:r>
            <a:endParaRPr/>
          </a:p>
          <a:p>
            <a:pPr indent="0" lvl="0" marL="0" rtl="0" algn="l">
              <a:lnSpc>
                <a:spcPct val="100000"/>
              </a:lnSpc>
              <a:spcBef>
                <a:spcPts val="0"/>
              </a:spcBef>
              <a:spcAft>
                <a:spcPts val="0"/>
              </a:spcAft>
              <a:buNone/>
            </a:pPr>
            <a:r>
              <a:rPr lang="en-US"/>
              <a:t>Finally, people always wish to get prediction on what people will do rather than what they are doing. We can do further study on using existed data to predict the revenue that one customer will made in the future months. In this way Google can draft different advertising price to better serve the customers and merchants, which makes a win-win business.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p:txBody>
      </p:sp>
      <p:sp>
        <p:nvSpPr>
          <p:cNvPr id="565" name="Google Shape;5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8" name="Google Shape;5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a49915f51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9a49915f5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a49915f51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9a49915f51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a49915f51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US">
                <a:solidFill>
                  <a:schemeClr val="dk1"/>
                </a:solidFill>
              </a:rPr>
              <a:t>The famous </a:t>
            </a:r>
            <a:r>
              <a:rPr b="1" lang="en-US">
                <a:solidFill>
                  <a:schemeClr val="dk1"/>
                </a:solidFill>
              </a:rPr>
              <a:t>80/20 (Pareto’s) rule</a:t>
            </a:r>
            <a:r>
              <a:rPr lang="en-US">
                <a:solidFill>
                  <a:schemeClr val="dk1"/>
                </a:solidFill>
              </a:rPr>
              <a:t> tells us that a small percentage of customers produce the majority of the revenue. So in order to make more profits, companies need to adopt "smarter" marketing strategies to focus more on the revenue-generating customers. Customer revenue prediction is therefore an essential part of a company’s promotion strategies to optimize value creation and establish competitive advantages. For our project, we are given various types of customer information at a Google Merchandise store (short as GStore), and we want to build a model to predict how much money they will spend at the store in a certain timeframe (12/1/2018 - 1/31/2019). For convenience, we take the natural log of sum of transactions per user.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Let's take a look at our data. Our dataset is already separated into training and test set.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Training set contains 1.7 million rows and 13 columns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Test set contains 0.4 million rows and 12 columns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All training set transaction records occur in the time period between year 2016 and 2018</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All test set transaction records occur between </a:t>
            </a:r>
            <a:r>
              <a:rPr b="1" lang="en-US">
                <a:solidFill>
                  <a:srgbClr val="FF0000"/>
                </a:solidFill>
              </a:rPr>
              <a:t>12/1/2018 and 1/31/2019</a:t>
            </a:r>
            <a:endParaRPr b="1">
              <a:solidFill>
                <a:srgbClr val="FF0000"/>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Each row represented one visit to the GStore with information about purchasing activities.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Data types include numeric, strings, JSON, date, etc.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We have a snapshot of our data frame down below, and on the next slide we have more details about column information. Data fields include Visitor ID, Visit ID, Channel used, date, device information, geography, social engagement, timestamps, and totals which includes some high level aggregate values.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Our data is not ready for modeling immediately. Before that, we need to do some preprocessing steps.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Firstly, we need to extract and flatten 4 JSON columns, which extends to 60 columns in total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Secondly, we check for null values and drop 11 columns with &gt; 60% null values; for the rest of the columns with NAs, we filled them in with in 0 or 1 so it doesn’t create a tighter concentration around the mean.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Then, we noticed that there are several columns with constant values, so we decided to remove them as well as some other columns that we determined not helpful for prediction.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Last but not least, we converted certain columns into correct data type, especially those from JSON columns. For example, date column that we extracted from a JSON column requires a specific format. </a:t>
            </a:r>
            <a:endParaRPr>
              <a:solidFill>
                <a:schemeClr val="dk1"/>
              </a:solidFill>
            </a:endParaRPr>
          </a:p>
          <a:p>
            <a:pPr indent="0" lvl="0" marL="0" rtl="0" algn="l">
              <a:lnSpc>
                <a:spcPct val="100000"/>
              </a:lnSpc>
              <a:spcBef>
                <a:spcPts val="1200"/>
              </a:spcBef>
              <a:spcAft>
                <a:spcPts val="0"/>
              </a:spcAft>
              <a:buSzPts val="1100"/>
              <a:buNone/>
            </a:pPr>
            <a:r>
              <a:t/>
            </a:r>
            <a:endParaRPr/>
          </a:p>
        </p:txBody>
      </p:sp>
      <p:sp>
        <p:nvSpPr>
          <p:cNvPr id="256" name="Google Shape;256;g19a49915f51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26d605069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275" name="Google Shape;275;g1426d605069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26d605069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1426d605069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9a49915f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created a new column - whether this store visit generated a transaction or not</a:t>
            </a:r>
            <a:endParaRPr/>
          </a:p>
        </p:txBody>
      </p:sp>
      <p:sp>
        <p:nvSpPr>
          <p:cNvPr id="344" name="Google Shape;344;g19a49915f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nge Title Card">
  <p:cSld name="Orange Title Card">
    <p:spTree>
      <p:nvGrpSpPr>
        <p:cNvPr id="10" name="Shape 10"/>
        <p:cNvGrpSpPr/>
        <p:nvPr/>
      </p:nvGrpSpPr>
      <p:grpSpPr>
        <a:xfrm>
          <a:off x="0" y="0"/>
          <a:ext cx="0" cy="0"/>
          <a:chOff x="0" y="0"/>
          <a:chExt cx="0" cy="0"/>
        </a:xfrm>
      </p:grpSpPr>
      <p:sp>
        <p:nvSpPr>
          <p:cNvPr id="11" name="Google Shape;11;p13"/>
          <p:cNvSpPr txBox="1"/>
          <p:nvPr>
            <p:ph idx="1" type="body"/>
          </p:nvPr>
        </p:nvSpPr>
        <p:spPr>
          <a:xfrm>
            <a:off x="490384" y="4792336"/>
            <a:ext cx="7886700" cy="82557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800"/>
              <a:buNone/>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 name="Google Shape;12;p13"/>
          <p:cNvSpPr txBox="1"/>
          <p:nvPr>
            <p:ph idx="2" type="body"/>
          </p:nvPr>
        </p:nvSpPr>
        <p:spPr>
          <a:xfrm>
            <a:off x="490384" y="5706736"/>
            <a:ext cx="7886700" cy="82557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 name="Google Shape;13;p13"/>
          <p:cNvSpPr txBox="1"/>
          <p:nvPr>
            <p:ph idx="3" type="body"/>
          </p:nvPr>
        </p:nvSpPr>
        <p:spPr>
          <a:xfrm>
            <a:off x="490384" y="2468464"/>
            <a:ext cx="7886700" cy="1716959"/>
          </a:xfrm>
          <a:prstGeom prst="rect">
            <a:avLst/>
          </a:prstGeom>
          <a:noFill/>
          <a:ln>
            <a:noFill/>
          </a:ln>
        </p:spPr>
        <p:txBody>
          <a:bodyPr anchorCtr="0" anchor="t" bIns="45700" lIns="91425" spcFirstLastPara="1" rIns="91425" wrap="square" tIns="45700">
            <a:noAutofit/>
          </a:bodyPr>
          <a:lstStyle>
            <a:lvl1pPr indent="-228600" lvl="0" marL="457200" algn="l">
              <a:lnSpc>
                <a:spcPct val="83333"/>
              </a:lnSpc>
              <a:spcBef>
                <a:spcPts val="0"/>
              </a:spcBef>
              <a:spcAft>
                <a:spcPts val="0"/>
              </a:spcAft>
              <a:buClr>
                <a:schemeClr val="lt1"/>
              </a:buClr>
              <a:buSzPts val="4800"/>
              <a:buNone/>
              <a:defRPr b="1" i="0" sz="4800" cap="none">
                <a:latin typeface="Arial Black"/>
                <a:ea typeface="Arial Black"/>
                <a:cs typeface="Arial Black"/>
                <a:sym typeface="Arial Black"/>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4" name="Google Shape;14;p13"/>
          <p:cNvCxnSpPr/>
          <p:nvPr/>
        </p:nvCxnSpPr>
        <p:spPr>
          <a:xfrm>
            <a:off x="628650" y="4373465"/>
            <a:ext cx="5619750" cy="0"/>
          </a:xfrm>
          <a:prstGeom prst="straightConnector1">
            <a:avLst/>
          </a:prstGeom>
          <a:noFill/>
          <a:ln cap="flat" cmpd="sng" w="19050">
            <a:solidFill>
              <a:schemeClr val="lt1"/>
            </a:solidFill>
            <a:prstDash val="solid"/>
            <a:miter lim="800000"/>
            <a:headEnd len="sm" w="sm" type="none"/>
            <a:tailEnd len="sm" w="sm" type="none"/>
          </a:ln>
        </p:spPr>
      </p:cxnSp>
      <p:sp>
        <p:nvSpPr>
          <p:cNvPr id="15" name="Google Shape;15;p13"/>
          <p:cNvSpPr txBox="1"/>
          <p:nvPr>
            <p:ph idx="4" type="body"/>
          </p:nvPr>
        </p:nvSpPr>
        <p:spPr>
          <a:xfrm>
            <a:off x="490538" y="574675"/>
            <a:ext cx="3770312" cy="6651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b="1"/>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4" name="Shape 54"/>
        <p:cNvGrpSpPr/>
        <p:nvPr/>
      </p:nvGrpSpPr>
      <p:grpSpPr>
        <a:xfrm>
          <a:off x="0" y="0"/>
          <a:ext cx="0" cy="0"/>
          <a:chOff x="0" y="0"/>
          <a:chExt cx="0" cy="0"/>
        </a:xfrm>
      </p:grpSpPr>
      <p:sp>
        <p:nvSpPr>
          <p:cNvPr id="55" name="Google Shape;55;p28"/>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 type="body"/>
          </p:nvPr>
        </p:nvSpPr>
        <p:spPr>
          <a:xfrm>
            <a:off x="838200" y="2371725"/>
            <a:ext cx="5181600" cy="403778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8"/>
          <p:cNvSpPr txBox="1"/>
          <p:nvPr>
            <p:ph idx="2" type="body"/>
          </p:nvPr>
        </p:nvSpPr>
        <p:spPr>
          <a:xfrm>
            <a:off x="6172200" y="2371725"/>
            <a:ext cx="5181600" cy="403778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8"/>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9" name="Shape 59"/>
        <p:cNvGrpSpPr/>
        <p:nvPr/>
      </p:nvGrpSpPr>
      <p:grpSpPr>
        <a:xfrm>
          <a:off x="0" y="0"/>
          <a:ext cx="0" cy="0"/>
          <a:chOff x="0" y="0"/>
          <a:chExt cx="0" cy="0"/>
        </a:xfrm>
      </p:grpSpPr>
      <p:sp>
        <p:nvSpPr>
          <p:cNvPr id="60" name="Google Shape;60;p29"/>
          <p:cNvSpPr txBox="1"/>
          <p:nvPr>
            <p:ph type="title"/>
          </p:nvPr>
        </p:nvSpPr>
        <p:spPr>
          <a:xfrm>
            <a:off x="839788" y="922474"/>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9"/>
          <p:cNvSpPr txBox="1"/>
          <p:nvPr>
            <p:ph idx="1" type="body"/>
          </p:nvPr>
        </p:nvSpPr>
        <p:spPr>
          <a:xfrm>
            <a:off x="839788" y="2248036"/>
            <a:ext cx="5157787"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2400"/>
              <a:buNone/>
              <a:defRPr b="1" sz="2400"/>
            </a:lvl1pPr>
            <a:lvl2pPr indent="-228600" lvl="1" marL="914400" algn="l">
              <a:lnSpc>
                <a:spcPct val="150000"/>
              </a:lnSpc>
              <a:spcBef>
                <a:spcPts val="500"/>
              </a:spcBef>
              <a:spcAft>
                <a:spcPts val="0"/>
              </a:spcAft>
              <a:buClr>
                <a:srgbClr val="333F48"/>
              </a:buClr>
              <a:buSzPts val="2000"/>
              <a:buNone/>
              <a:defRPr b="1" sz="2000"/>
            </a:lvl2pPr>
            <a:lvl3pPr indent="-228600" lvl="2" marL="1371600" algn="l">
              <a:lnSpc>
                <a:spcPct val="150000"/>
              </a:lnSpc>
              <a:spcBef>
                <a:spcPts val="500"/>
              </a:spcBef>
              <a:spcAft>
                <a:spcPts val="0"/>
              </a:spcAft>
              <a:buClr>
                <a:srgbClr val="333F48"/>
              </a:buClr>
              <a:buSzPts val="1800"/>
              <a:buNone/>
              <a:defRPr b="1" sz="1800"/>
            </a:lvl3pPr>
            <a:lvl4pPr indent="-228600" lvl="3" marL="1828800" algn="l">
              <a:lnSpc>
                <a:spcPct val="150000"/>
              </a:lnSpc>
              <a:spcBef>
                <a:spcPts val="500"/>
              </a:spcBef>
              <a:spcAft>
                <a:spcPts val="0"/>
              </a:spcAft>
              <a:buClr>
                <a:srgbClr val="333F48"/>
              </a:buClr>
              <a:buSzPts val="1600"/>
              <a:buNone/>
              <a:defRPr b="1" sz="1600"/>
            </a:lvl4pPr>
            <a:lvl5pPr indent="-228600" lvl="4" marL="2286000" algn="l">
              <a:lnSpc>
                <a:spcPct val="150000"/>
              </a:lnSpc>
              <a:spcBef>
                <a:spcPts val="500"/>
              </a:spcBef>
              <a:spcAft>
                <a:spcPts val="0"/>
              </a:spcAft>
              <a:buClr>
                <a:srgbClr val="333F48"/>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29"/>
          <p:cNvSpPr txBox="1"/>
          <p:nvPr>
            <p:ph idx="2" type="body"/>
          </p:nvPr>
        </p:nvSpPr>
        <p:spPr>
          <a:xfrm>
            <a:off x="839788" y="3062424"/>
            <a:ext cx="5157787" cy="332966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9"/>
          <p:cNvSpPr txBox="1"/>
          <p:nvPr>
            <p:ph idx="3" type="body"/>
          </p:nvPr>
        </p:nvSpPr>
        <p:spPr>
          <a:xfrm>
            <a:off x="6172200" y="2248036"/>
            <a:ext cx="5183188" cy="814388"/>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2400"/>
              <a:buNone/>
              <a:defRPr b="1" sz="2400"/>
            </a:lvl1pPr>
            <a:lvl2pPr indent="-228600" lvl="1" marL="914400" algn="l">
              <a:lnSpc>
                <a:spcPct val="150000"/>
              </a:lnSpc>
              <a:spcBef>
                <a:spcPts val="500"/>
              </a:spcBef>
              <a:spcAft>
                <a:spcPts val="0"/>
              </a:spcAft>
              <a:buClr>
                <a:srgbClr val="333F48"/>
              </a:buClr>
              <a:buSzPts val="2000"/>
              <a:buNone/>
              <a:defRPr b="1" sz="2000"/>
            </a:lvl2pPr>
            <a:lvl3pPr indent="-228600" lvl="2" marL="1371600" algn="l">
              <a:lnSpc>
                <a:spcPct val="150000"/>
              </a:lnSpc>
              <a:spcBef>
                <a:spcPts val="500"/>
              </a:spcBef>
              <a:spcAft>
                <a:spcPts val="0"/>
              </a:spcAft>
              <a:buClr>
                <a:srgbClr val="333F48"/>
              </a:buClr>
              <a:buSzPts val="1800"/>
              <a:buNone/>
              <a:defRPr b="1" sz="1800"/>
            </a:lvl3pPr>
            <a:lvl4pPr indent="-228600" lvl="3" marL="1828800" algn="l">
              <a:lnSpc>
                <a:spcPct val="150000"/>
              </a:lnSpc>
              <a:spcBef>
                <a:spcPts val="500"/>
              </a:spcBef>
              <a:spcAft>
                <a:spcPts val="0"/>
              </a:spcAft>
              <a:buClr>
                <a:srgbClr val="333F48"/>
              </a:buClr>
              <a:buSzPts val="1600"/>
              <a:buNone/>
              <a:defRPr b="1" sz="1600"/>
            </a:lvl4pPr>
            <a:lvl5pPr indent="-228600" lvl="4" marL="2286000" algn="l">
              <a:lnSpc>
                <a:spcPct val="150000"/>
              </a:lnSpc>
              <a:spcBef>
                <a:spcPts val="500"/>
              </a:spcBef>
              <a:spcAft>
                <a:spcPts val="0"/>
              </a:spcAft>
              <a:buClr>
                <a:srgbClr val="333F48"/>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29"/>
          <p:cNvSpPr txBox="1"/>
          <p:nvPr>
            <p:ph idx="4" type="body"/>
          </p:nvPr>
        </p:nvSpPr>
        <p:spPr>
          <a:xfrm>
            <a:off x="6172200" y="3062424"/>
            <a:ext cx="5183188" cy="332966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9"/>
          <p:cNvSpPr txBox="1"/>
          <p:nvPr>
            <p:ph idx="5"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6" name="Shape 66"/>
        <p:cNvGrpSpPr/>
        <p:nvPr/>
      </p:nvGrpSpPr>
      <p:grpSpPr>
        <a:xfrm>
          <a:off x="0" y="0"/>
          <a:ext cx="0" cy="0"/>
          <a:chOff x="0" y="0"/>
          <a:chExt cx="0" cy="0"/>
        </a:xfrm>
      </p:grpSpPr>
      <p:sp>
        <p:nvSpPr>
          <p:cNvPr id="67" name="Google Shape;67;p30"/>
          <p:cNvSpPr txBox="1"/>
          <p:nvPr>
            <p:ph type="title"/>
          </p:nvPr>
        </p:nvSpPr>
        <p:spPr>
          <a:xfrm>
            <a:off x="839788" y="979715"/>
            <a:ext cx="3932237" cy="1485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 type="body"/>
          </p:nvPr>
        </p:nvSpPr>
        <p:spPr>
          <a:xfrm>
            <a:off x="5183188" y="979715"/>
            <a:ext cx="6172200"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150000"/>
              </a:lnSpc>
              <a:spcBef>
                <a:spcPts val="1000"/>
              </a:spcBef>
              <a:spcAft>
                <a:spcPts val="0"/>
              </a:spcAft>
              <a:buClr>
                <a:srgbClr val="333F48"/>
              </a:buClr>
              <a:buSzPts val="3200"/>
              <a:buChar char="•"/>
              <a:defRPr sz="3200"/>
            </a:lvl1pPr>
            <a:lvl2pPr indent="-406400" lvl="1" marL="914400" algn="l">
              <a:lnSpc>
                <a:spcPct val="150000"/>
              </a:lnSpc>
              <a:spcBef>
                <a:spcPts val="500"/>
              </a:spcBef>
              <a:spcAft>
                <a:spcPts val="0"/>
              </a:spcAft>
              <a:buClr>
                <a:srgbClr val="333F48"/>
              </a:buClr>
              <a:buSzPts val="2800"/>
              <a:buChar char="•"/>
              <a:defRPr sz="2800"/>
            </a:lvl2pPr>
            <a:lvl3pPr indent="-381000" lvl="2" marL="1371600" algn="l">
              <a:lnSpc>
                <a:spcPct val="150000"/>
              </a:lnSpc>
              <a:spcBef>
                <a:spcPts val="500"/>
              </a:spcBef>
              <a:spcAft>
                <a:spcPts val="0"/>
              </a:spcAft>
              <a:buClr>
                <a:srgbClr val="333F48"/>
              </a:buClr>
              <a:buSzPts val="2400"/>
              <a:buChar char="•"/>
              <a:defRPr sz="2400"/>
            </a:lvl3pPr>
            <a:lvl4pPr indent="-355600" lvl="3" marL="1828800" algn="l">
              <a:lnSpc>
                <a:spcPct val="150000"/>
              </a:lnSpc>
              <a:spcBef>
                <a:spcPts val="500"/>
              </a:spcBef>
              <a:spcAft>
                <a:spcPts val="0"/>
              </a:spcAft>
              <a:buClr>
                <a:srgbClr val="333F48"/>
              </a:buClr>
              <a:buSzPts val="2000"/>
              <a:buChar char="•"/>
              <a:defRPr sz="2000"/>
            </a:lvl4pPr>
            <a:lvl5pPr indent="-355600" lvl="4" marL="2286000" algn="l">
              <a:lnSpc>
                <a:spcPct val="150000"/>
              </a:lnSpc>
              <a:spcBef>
                <a:spcPts val="500"/>
              </a:spcBef>
              <a:spcAft>
                <a:spcPts val="0"/>
              </a:spcAft>
              <a:buClr>
                <a:srgbClr val="333F48"/>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30"/>
          <p:cNvSpPr txBox="1"/>
          <p:nvPr>
            <p:ph idx="2" type="body"/>
          </p:nvPr>
        </p:nvSpPr>
        <p:spPr>
          <a:xfrm>
            <a:off x="839788" y="2464905"/>
            <a:ext cx="3932237" cy="392659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1600"/>
              <a:buNone/>
              <a:defRPr sz="1600"/>
            </a:lvl1pPr>
            <a:lvl2pPr indent="-228600" lvl="1" marL="914400" algn="l">
              <a:lnSpc>
                <a:spcPct val="150000"/>
              </a:lnSpc>
              <a:spcBef>
                <a:spcPts val="500"/>
              </a:spcBef>
              <a:spcAft>
                <a:spcPts val="0"/>
              </a:spcAft>
              <a:buClr>
                <a:srgbClr val="333F48"/>
              </a:buClr>
              <a:buSzPts val="1400"/>
              <a:buNone/>
              <a:defRPr sz="1400"/>
            </a:lvl2pPr>
            <a:lvl3pPr indent="-228600" lvl="2" marL="1371600" algn="l">
              <a:lnSpc>
                <a:spcPct val="150000"/>
              </a:lnSpc>
              <a:spcBef>
                <a:spcPts val="500"/>
              </a:spcBef>
              <a:spcAft>
                <a:spcPts val="0"/>
              </a:spcAft>
              <a:buClr>
                <a:srgbClr val="333F48"/>
              </a:buClr>
              <a:buSzPts val="1200"/>
              <a:buNone/>
              <a:defRPr sz="1200"/>
            </a:lvl3pPr>
            <a:lvl4pPr indent="-228600" lvl="3" marL="1828800" algn="l">
              <a:lnSpc>
                <a:spcPct val="150000"/>
              </a:lnSpc>
              <a:spcBef>
                <a:spcPts val="500"/>
              </a:spcBef>
              <a:spcAft>
                <a:spcPts val="0"/>
              </a:spcAft>
              <a:buClr>
                <a:srgbClr val="333F48"/>
              </a:buClr>
              <a:buSzPts val="1000"/>
              <a:buNone/>
              <a:defRPr sz="1000"/>
            </a:lvl4pPr>
            <a:lvl5pPr indent="-228600" lvl="4" marL="2286000" algn="l">
              <a:lnSpc>
                <a:spcPct val="150000"/>
              </a:lnSpc>
              <a:spcBef>
                <a:spcPts val="500"/>
              </a:spcBef>
              <a:spcAft>
                <a:spcPts val="0"/>
              </a:spcAft>
              <a:buClr>
                <a:srgbClr val="333F48"/>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0"/>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6" name="Shape 76"/>
        <p:cNvGrpSpPr/>
        <p:nvPr/>
      </p:nvGrpSpPr>
      <p:grpSpPr>
        <a:xfrm>
          <a:off x="0" y="0"/>
          <a:ext cx="0" cy="0"/>
          <a:chOff x="0" y="0"/>
          <a:chExt cx="0" cy="0"/>
        </a:xfrm>
      </p:grpSpPr>
      <p:sp>
        <p:nvSpPr>
          <p:cNvPr id="77" name="Google Shape;77;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50000"/>
              </a:lnSpc>
              <a:spcBef>
                <a:spcPts val="1000"/>
              </a:spcBef>
              <a:spcAft>
                <a:spcPts val="0"/>
              </a:spcAft>
              <a:buClr>
                <a:schemeClr val="lt1"/>
              </a:buClr>
              <a:buSzPts val="2400"/>
              <a:buNone/>
              <a:defRPr sz="2400"/>
            </a:lvl1pPr>
            <a:lvl2pPr lvl="1" algn="ctr">
              <a:lnSpc>
                <a:spcPct val="150000"/>
              </a:lnSpc>
              <a:spcBef>
                <a:spcPts val="500"/>
              </a:spcBef>
              <a:spcAft>
                <a:spcPts val="0"/>
              </a:spcAft>
              <a:buClr>
                <a:schemeClr val="lt1"/>
              </a:buClr>
              <a:buSzPts val="2000"/>
              <a:buNone/>
              <a:defRPr sz="2000"/>
            </a:lvl2pPr>
            <a:lvl3pPr lvl="2" algn="ctr">
              <a:lnSpc>
                <a:spcPct val="150000"/>
              </a:lnSpc>
              <a:spcBef>
                <a:spcPts val="500"/>
              </a:spcBef>
              <a:spcAft>
                <a:spcPts val="0"/>
              </a:spcAft>
              <a:buClr>
                <a:schemeClr val="lt1"/>
              </a:buClr>
              <a:buSzPts val="1800"/>
              <a:buNone/>
              <a:defRPr sz="1800"/>
            </a:lvl3pPr>
            <a:lvl4pPr lvl="3" algn="ctr">
              <a:lnSpc>
                <a:spcPct val="150000"/>
              </a:lnSpc>
              <a:spcBef>
                <a:spcPts val="500"/>
              </a:spcBef>
              <a:spcAft>
                <a:spcPts val="0"/>
              </a:spcAft>
              <a:buClr>
                <a:schemeClr val="lt1"/>
              </a:buClr>
              <a:buSzPts val="1600"/>
              <a:buNone/>
              <a:defRPr sz="1600"/>
            </a:lvl4pPr>
            <a:lvl5pPr lvl="4" algn="ctr">
              <a:lnSpc>
                <a:spcPct val="15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9" name="Google Shape;79;p25"/>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p:cSld name="Simple">
    <p:spTree>
      <p:nvGrpSpPr>
        <p:cNvPr id="80" name="Shape 80"/>
        <p:cNvGrpSpPr/>
        <p:nvPr/>
      </p:nvGrpSpPr>
      <p:grpSpPr>
        <a:xfrm>
          <a:off x="0" y="0"/>
          <a:ext cx="0" cy="0"/>
          <a:chOff x="0" y="0"/>
          <a:chExt cx="0" cy="0"/>
        </a:xfrm>
      </p:grpSpPr>
      <p:sp>
        <p:nvSpPr>
          <p:cNvPr id="81" name="Google Shape;81;p39"/>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 type="body"/>
          </p:nvPr>
        </p:nvSpPr>
        <p:spPr>
          <a:xfrm>
            <a:off x="838200" y="2371726"/>
            <a:ext cx="10439400" cy="405955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9"/>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4" name="Shape 84"/>
        <p:cNvGrpSpPr/>
        <p:nvPr/>
      </p:nvGrpSpPr>
      <p:grpSpPr>
        <a:xfrm>
          <a:off x="0" y="0"/>
          <a:ext cx="0" cy="0"/>
          <a:chOff x="0" y="0"/>
          <a:chExt cx="0" cy="0"/>
        </a:xfrm>
      </p:grpSpPr>
      <p:sp>
        <p:nvSpPr>
          <p:cNvPr id="85" name="Google Shape;85;p40"/>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0"/>
          <p:cNvSpPr txBox="1"/>
          <p:nvPr>
            <p:ph idx="1" type="body"/>
          </p:nvPr>
        </p:nvSpPr>
        <p:spPr>
          <a:xfrm>
            <a:off x="838200" y="2371726"/>
            <a:ext cx="10515600" cy="4081326"/>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0"/>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8" name="Shape 88"/>
        <p:cNvGrpSpPr/>
        <p:nvPr/>
      </p:nvGrpSpPr>
      <p:grpSpPr>
        <a:xfrm>
          <a:off x="0" y="0"/>
          <a:ext cx="0" cy="0"/>
          <a:chOff x="0" y="0"/>
          <a:chExt cx="0" cy="0"/>
        </a:xfrm>
      </p:grpSpPr>
      <p:sp>
        <p:nvSpPr>
          <p:cNvPr id="89" name="Google Shape;89;p41"/>
          <p:cNvSpPr txBox="1"/>
          <p:nvPr>
            <p:ph type="title"/>
          </p:nvPr>
        </p:nvSpPr>
        <p:spPr>
          <a:xfrm>
            <a:off x="831850" y="3250096"/>
            <a:ext cx="10515600" cy="13123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Black"/>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2400"/>
              <a:buNone/>
              <a:defRPr sz="2400">
                <a:solidFill>
                  <a:schemeClr val="lt1"/>
                </a:solidFill>
              </a:defRPr>
            </a:lvl1pPr>
            <a:lvl2pPr indent="-228600" lvl="1" marL="914400" algn="l">
              <a:lnSpc>
                <a:spcPct val="150000"/>
              </a:lnSpc>
              <a:spcBef>
                <a:spcPts val="500"/>
              </a:spcBef>
              <a:spcAft>
                <a:spcPts val="0"/>
              </a:spcAft>
              <a:buClr>
                <a:srgbClr val="D29988"/>
              </a:buClr>
              <a:buSzPts val="2000"/>
              <a:buNone/>
              <a:defRPr sz="2000">
                <a:solidFill>
                  <a:srgbClr val="D29988"/>
                </a:solidFill>
              </a:defRPr>
            </a:lvl2pPr>
            <a:lvl3pPr indent="-228600" lvl="2" marL="1371600" algn="l">
              <a:lnSpc>
                <a:spcPct val="150000"/>
              </a:lnSpc>
              <a:spcBef>
                <a:spcPts val="500"/>
              </a:spcBef>
              <a:spcAft>
                <a:spcPts val="0"/>
              </a:spcAft>
              <a:buClr>
                <a:srgbClr val="D29988"/>
              </a:buClr>
              <a:buSzPts val="1800"/>
              <a:buNone/>
              <a:defRPr sz="1800">
                <a:solidFill>
                  <a:srgbClr val="D29988"/>
                </a:solidFill>
              </a:defRPr>
            </a:lvl3pPr>
            <a:lvl4pPr indent="-228600" lvl="3" marL="1828800" algn="l">
              <a:lnSpc>
                <a:spcPct val="150000"/>
              </a:lnSpc>
              <a:spcBef>
                <a:spcPts val="500"/>
              </a:spcBef>
              <a:spcAft>
                <a:spcPts val="0"/>
              </a:spcAft>
              <a:buClr>
                <a:srgbClr val="D29988"/>
              </a:buClr>
              <a:buSzPts val="1600"/>
              <a:buNone/>
              <a:defRPr sz="1600">
                <a:solidFill>
                  <a:srgbClr val="D29988"/>
                </a:solidFill>
              </a:defRPr>
            </a:lvl4pPr>
            <a:lvl5pPr indent="-228600" lvl="4" marL="2286000" algn="l">
              <a:lnSpc>
                <a:spcPct val="150000"/>
              </a:lnSpc>
              <a:spcBef>
                <a:spcPts val="500"/>
              </a:spcBef>
              <a:spcAft>
                <a:spcPts val="0"/>
              </a:spcAft>
              <a:buClr>
                <a:srgbClr val="D29988"/>
              </a:buClr>
              <a:buSzPts val="1600"/>
              <a:buNone/>
              <a:defRPr sz="1600">
                <a:solidFill>
                  <a:srgbClr val="D29988"/>
                </a:solidFill>
              </a:defRPr>
            </a:lvl5pPr>
            <a:lvl6pPr indent="-228600" lvl="5" marL="2743200" algn="l">
              <a:lnSpc>
                <a:spcPct val="90000"/>
              </a:lnSpc>
              <a:spcBef>
                <a:spcPts val="500"/>
              </a:spcBef>
              <a:spcAft>
                <a:spcPts val="0"/>
              </a:spcAft>
              <a:buClr>
                <a:srgbClr val="D29988"/>
              </a:buClr>
              <a:buSzPts val="1600"/>
              <a:buNone/>
              <a:defRPr sz="1600">
                <a:solidFill>
                  <a:srgbClr val="D29988"/>
                </a:solidFill>
              </a:defRPr>
            </a:lvl6pPr>
            <a:lvl7pPr indent="-228600" lvl="6" marL="3200400" algn="l">
              <a:lnSpc>
                <a:spcPct val="90000"/>
              </a:lnSpc>
              <a:spcBef>
                <a:spcPts val="500"/>
              </a:spcBef>
              <a:spcAft>
                <a:spcPts val="0"/>
              </a:spcAft>
              <a:buClr>
                <a:srgbClr val="D29988"/>
              </a:buClr>
              <a:buSzPts val="1600"/>
              <a:buNone/>
              <a:defRPr sz="1600">
                <a:solidFill>
                  <a:srgbClr val="D29988"/>
                </a:solidFill>
              </a:defRPr>
            </a:lvl7pPr>
            <a:lvl8pPr indent="-228600" lvl="7" marL="3657600" algn="l">
              <a:lnSpc>
                <a:spcPct val="90000"/>
              </a:lnSpc>
              <a:spcBef>
                <a:spcPts val="500"/>
              </a:spcBef>
              <a:spcAft>
                <a:spcPts val="0"/>
              </a:spcAft>
              <a:buClr>
                <a:srgbClr val="D29988"/>
              </a:buClr>
              <a:buSzPts val="1600"/>
              <a:buNone/>
              <a:defRPr sz="1600">
                <a:solidFill>
                  <a:srgbClr val="D29988"/>
                </a:solidFill>
              </a:defRPr>
            </a:lvl8pPr>
            <a:lvl9pPr indent="-228600" lvl="8" marL="4114800" algn="l">
              <a:lnSpc>
                <a:spcPct val="90000"/>
              </a:lnSpc>
              <a:spcBef>
                <a:spcPts val="500"/>
              </a:spcBef>
              <a:spcAft>
                <a:spcPts val="0"/>
              </a:spcAft>
              <a:buClr>
                <a:srgbClr val="D29988"/>
              </a:buClr>
              <a:buSzPts val="1600"/>
              <a:buNone/>
              <a:defRPr sz="1600">
                <a:solidFill>
                  <a:srgbClr val="D29988"/>
                </a:solidFill>
              </a:defRPr>
            </a:lvl9pPr>
          </a:lstStyle>
          <a:p/>
        </p:txBody>
      </p:sp>
      <p:sp>
        <p:nvSpPr>
          <p:cNvPr id="91" name="Google Shape;91;p41"/>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2" name="Shape 92"/>
        <p:cNvGrpSpPr/>
        <p:nvPr/>
      </p:nvGrpSpPr>
      <p:grpSpPr>
        <a:xfrm>
          <a:off x="0" y="0"/>
          <a:ext cx="0" cy="0"/>
          <a:chOff x="0" y="0"/>
          <a:chExt cx="0" cy="0"/>
        </a:xfrm>
      </p:grpSpPr>
      <p:sp>
        <p:nvSpPr>
          <p:cNvPr id="93" name="Google Shape;93;p42"/>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2"/>
          <p:cNvSpPr txBox="1"/>
          <p:nvPr>
            <p:ph idx="1" type="body"/>
          </p:nvPr>
        </p:nvSpPr>
        <p:spPr>
          <a:xfrm>
            <a:off x="838200" y="2371725"/>
            <a:ext cx="5181600" cy="403778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2"/>
          <p:cNvSpPr txBox="1"/>
          <p:nvPr>
            <p:ph idx="2" type="body"/>
          </p:nvPr>
        </p:nvSpPr>
        <p:spPr>
          <a:xfrm>
            <a:off x="6172200" y="2371725"/>
            <a:ext cx="5181600" cy="403778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2"/>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7" name="Shape 97"/>
        <p:cNvGrpSpPr/>
        <p:nvPr/>
      </p:nvGrpSpPr>
      <p:grpSpPr>
        <a:xfrm>
          <a:off x="0" y="0"/>
          <a:ext cx="0" cy="0"/>
          <a:chOff x="0" y="0"/>
          <a:chExt cx="0" cy="0"/>
        </a:xfrm>
      </p:grpSpPr>
      <p:sp>
        <p:nvSpPr>
          <p:cNvPr id="98" name="Google Shape;98;p43"/>
          <p:cNvSpPr txBox="1"/>
          <p:nvPr>
            <p:ph type="title"/>
          </p:nvPr>
        </p:nvSpPr>
        <p:spPr>
          <a:xfrm>
            <a:off x="839788" y="922474"/>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3"/>
          <p:cNvSpPr txBox="1"/>
          <p:nvPr>
            <p:ph idx="1" type="body"/>
          </p:nvPr>
        </p:nvSpPr>
        <p:spPr>
          <a:xfrm>
            <a:off x="839788" y="2248036"/>
            <a:ext cx="5157787"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2400"/>
              <a:buNone/>
              <a:defRPr b="1" sz="2400"/>
            </a:lvl1pPr>
            <a:lvl2pPr indent="-228600" lvl="1" marL="914400" algn="l">
              <a:lnSpc>
                <a:spcPct val="150000"/>
              </a:lnSpc>
              <a:spcBef>
                <a:spcPts val="500"/>
              </a:spcBef>
              <a:spcAft>
                <a:spcPts val="0"/>
              </a:spcAft>
              <a:buClr>
                <a:schemeClr val="lt1"/>
              </a:buClr>
              <a:buSzPts val="2000"/>
              <a:buNone/>
              <a:defRPr b="1" sz="2000"/>
            </a:lvl2pPr>
            <a:lvl3pPr indent="-228600" lvl="2" marL="1371600" algn="l">
              <a:lnSpc>
                <a:spcPct val="150000"/>
              </a:lnSpc>
              <a:spcBef>
                <a:spcPts val="500"/>
              </a:spcBef>
              <a:spcAft>
                <a:spcPts val="0"/>
              </a:spcAft>
              <a:buClr>
                <a:schemeClr val="lt1"/>
              </a:buClr>
              <a:buSzPts val="1800"/>
              <a:buNone/>
              <a:defRPr b="1" sz="1800"/>
            </a:lvl3pPr>
            <a:lvl4pPr indent="-228600" lvl="3" marL="1828800" algn="l">
              <a:lnSpc>
                <a:spcPct val="150000"/>
              </a:lnSpc>
              <a:spcBef>
                <a:spcPts val="500"/>
              </a:spcBef>
              <a:spcAft>
                <a:spcPts val="0"/>
              </a:spcAft>
              <a:buClr>
                <a:schemeClr val="lt1"/>
              </a:buClr>
              <a:buSzPts val="1600"/>
              <a:buNone/>
              <a:defRPr b="1" sz="1600"/>
            </a:lvl4pPr>
            <a:lvl5pPr indent="-228600" lvl="4" marL="2286000" algn="l">
              <a:lnSpc>
                <a:spcPct val="15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p43"/>
          <p:cNvSpPr txBox="1"/>
          <p:nvPr>
            <p:ph idx="2" type="body"/>
          </p:nvPr>
        </p:nvSpPr>
        <p:spPr>
          <a:xfrm>
            <a:off x="839788" y="3062424"/>
            <a:ext cx="5157787" cy="332966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43"/>
          <p:cNvSpPr txBox="1"/>
          <p:nvPr>
            <p:ph idx="3" type="body"/>
          </p:nvPr>
        </p:nvSpPr>
        <p:spPr>
          <a:xfrm>
            <a:off x="6172200" y="2248036"/>
            <a:ext cx="5183188" cy="814388"/>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2400"/>
              <a:buNone/>
              <a:defRPr b="1" sz="2400"/>
            </a:lvl1pPr>
            <a:lvl2pPr indent="-228600" lvl="1" marL="914400" algn="l">
              <a:lnSpc>
                <a:spcPct val="150000"/>
              </a:lnSpc>
              <a:spcBef>
                <a:spcPts val="500"/>
              </a:spcBef>
              <a:spcAft>
                <a:spcPts val="0"/>
              </a:spcAft>
              <a:buClr>
                <a:schemeClr val="lt1"/>
              </a:buClr>
              <a:buSzPts val="2000"/>
              <a:buNone/>
              <a:defRPr b="1" sz="2000"/>
            </a:lvl2pPr>
            <a:lvl3pPr indent="-228600" lvl="2" marL="1371600" algn="l">
              <a:lnSpc>
                <a:spcPct val="150000"/>
              </a:lnSpc>
              <a:spcBef>
                <a:spcPts val="500"/>
              </a:spcBef>
              <a:spcAft>
                <a:spcPts val="0"/>
              </a:spcAft>
              <a:buClr>
                <a:schemeClr val="lt1"/>
              </a:buClr>
              <a:buSzPts val="1800"/>
              <a:buNone/>
              <a:defRPr b="1" sz="1800"/>
            </a:lvl3pPr>
            <a:lvl4pPr indent="-228600" lvl="3" marL="1828800" algn="l">
              <a:lnSpc>
                <a:spcPct val="150000"/>
              </a:lnSpc>
              <a:spcBef>
                <a:spcPts val="500"/>
              </a:spcBef>
              <a:spcAft>
                <a:spcPts val="0"/>
              </a:spcAft>
              <a:buClr>
                <a:schemeClr val="lt1"/>
              </a:buClr>
              <a:buSzPts val="1600"/>
              <a:buNone/>
              <a:defRPr b="1" sz="1600"/>
            </a:lvl4pPr>
            <a:lvl5pPr indent="-228600" lvl="4" marL="2286000" algn="l">
              <a:lnSpc>
                <a:spcPct val="15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2" name="Google Shape;102;p43"/>
          <p:cNvSpPr txBox="1"/>
          <p:nvPr>
            <p:ph idx="4" type="body"/>
          </p:nvPr>
        </p:nvSpPr>
        <p:spPr>
          <a:xfrm>
            <a:off x="6172200" y="3062424"/>
            <a:ext cx="5183188" cy="332966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lt1"/>
              </a:buClr>
              <a:buSzPts val="1800"/>
              <a:buChar char="•"/>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43"/>
          <p:cNvSpPr txBox="1"/>
          <p:nvPr>
            <p:ph idx="5"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4" name="Shape 104"/>
        <p:cNvGrpSpPr/>
        <p:nvPr/>
      </p:nvGrpSpPr>
      <p:grpSpPr>
        <a:xfrm>
          <a:off x="0" y="0"/>
          <a:ext cx="0" cy="0"/>
          <a:chOff x="0" y="0"/>
          <a:chExt cx="0" cy="0"/>
        </a:xfrm>
      </p:grpSpPr>
      <p:sp>
        <p:nvSpPr>
          <p:cNvPr id="105" name="Google Shape;105;p44"/>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4"/>
          <p:cNvSpPr txBox="1"/>
          <p:nvPr>
            <p:ph idx="1"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Title Card">
  <p:cSld name="White Title Card">
    <p:bg>
      <p:bgPr>
        <a:solidFill>
          <a:schemeClr val="lt1"/>
        </a:solidFill>
      </p:bgPr>
    </p:bg>
    <p:spTree>
      <p:nvGrpSpPr>
        <p:cNvPr id="16" name="Shape 16"/>
        <p:cNvGrpSpPr/>
        <p:nvPr/>
      </p:nvGrpSpPr>
      <p:grpSpPr>
        <a:xfrm>
          <a:off x="0" y="0"/>
          <a:ext cx="0" cy="0"/>
          <a:chOff x="0" y="0"/>
          <a:chExt cx="0" cy="0"/>
        </a:xfrm>
      </p:grpSpPr>
      <p:sp>
        <p:nvSpPr>
          <p:cNvPr id="17" name="Google Shape;17;p14"/>
          <p:cNvSpPr txBox="1"/>
          <p:nvPr>
            <p:ph idx="1" type="body"/>
          </p:nvPr>
        </p:nvSpPr>
        <p:spPr>
          <a:xfrm>
            <a:off x="490384" y="4792336"/>
            <a:ext cx="7886700" cy="82557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15900"/>
              </a:buClr>
              <a:buSzPts val="1400"/>
              <a:buNone/>
              <a:defRPr>
                <a:solidFill>
                  <a:srgbClr val="C15900"/>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4"/>
          <p:cNvSpPr txBox="1"/>
          <p:nvPr>
            <p:ph idx="2" type="body"/>
          </p:nvPr>
        </p:nvSpPr>
        <p:spPr>
          <a:xfrm>
            <a:off x="490384" y="5706736"/>
            <a:ext cx="7886700" cy="82557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rgbClr val="C15900"/>
              </a:buClr>
              <a:buSzPts val="1400"/>
              <a:buNone/>
              <a:defRPr>
                <a:solidFill>
                  <a:srgbClr val="C15900"/>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4"/>
          <p:cNvSpPr txBox="1"/>
          <p:nvPr>
            <p:ph idx="3" type="body"/>
          </p:nvPr>
        </p:nvSpPr>
        <p:spPr>
          <a:xfrm>
            <a:off x="490384" y="2468464"/>
            <a:ext cx="7886700" cy="1716959"/>
          </a:xfrm>
          <a:prstGeom prst="rect">
            <a:avLst/>
          </a:prstGeom>
          <a:noFill/>
          <a:ln>
            <a:noFill/>
          </a:ln>
        </p:spPr>
        <p:txBody>
          <a:bodyPr anchorCtr="0" anchor="t" bIns="45700" lIns="91425" spcFirstLastPara="1" rIns="91425" wrap="square" tIns="45700">
            <a:noAutofit/>
          </a:bodyPr>
          <a:lstStyle>
            <a:lvl1pPr indent="-228600" lvl="0" marL="457200" algn="l">
              <a:lnSpc>
                <a:spcPct val="83333"/>
              </a:lnSpc>
              <a:spcBef>
                <a:spcPts val="0"/>
              </a:spcBef>
              <a:spcAft>
                <a:spcPts val="0"/>
              </a:spcAft>
              <a:buClr>
                <a:srgbClr val="C15900"/>
              </a:buClr>
              <a:buSzPts val="4800"/>
              <a:buNone/>
              <a:defRPr b="1" i="0" sz="4800" cap="none">
                <a:solidFill>
                  <a:srgbClr val="C15900"/>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4" type="body"/>
          </p:nvPr>
        </p:nvSpPr>
        <p:spPr>
          <a:xfrm>
            <a:off x="490384" y="597695"/>
            <a:ext cx="4498394"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15900"/>
              </a:buClr>
              <a:buSzPts val="1600"/>
              <a:buNone/>
              <a:defRPr b="1" sz="1600">
                <a:solidFill>
                  <a:srgbClr val="C15900"/>
                </a:solidFill>
              </a:defRPr>
            </a:lvl1pPr>
            <a:lvl2pPr indent="-228600" lvl="1" marL="914400" algn="l">
              <a:lnSpc>
                <a:spcPct val="90000"/>
              </a:lnSpc>
              <a:spcBef>
                <a:spcPts val="500"/>
              </a:spcBef>
              <a:spcAft>
                <a:spcPts val="0"/>
              </a:spcAft>
              <a:buClr>
                <a:schemeClr val="lt1"/>
              </a:buClr>
              <a:buSzPts val="2400"/>
              <a:buNone/>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 name="Google Shape;21;p14"/>
          <p:cNvCxnSpPr/>
          <p:nvPr/>
        </p:nvCxnSpPr>
        <p:spPr>
          <a:xfrm>
            <a:off x="628650" y="4373465"/>
            <a:ext cx="5619750" cy="0"/>
          </a:xfrm>
          <a:prstGeom prst="straightConnector1">
            <a:avLst/>
          </a:prstGeom>
          <a:noFill/>
          <a:ln cap="flat" cmpd="sng" w="19050">
            <a:solidFill>
              <a:srgbClr val="C15900"/>
            </a:solidFill>
            <a:prstDash val="solid"/>
            <a:miter lim="800000"/>
            <a:headEnd len="sm" w="sm" type="none"/>
            <a:tailEnd len="sm" w="sm" type="none"/>
          </a:ln>
        </p:spPr>
      </p:cxnSp>
      <p:pic>
        <p:nvPicPr>
          <p:cNvPr descr="The University of Texas at Austin logo with 100 year icon" id="22" name="Google Shape;22;p14"/>
          <p:cNvPicPr preferRelativeResize="0"/>
          <p:nvPr/>
        </p:nvPicPr>
        <p:blipFill rotWithShape="1">
          <a:blip r:embed="rId2">
            <a:alphaModFix/>
          </a:blip>
          <a:srcRect b="0" l="0" r="0" t="0"/>
          <a:stretch/>
        </p:blipFill>
        <p:spPr>
          <a:xfrm>
            <a:off x="8804683" y="437440"/>
            <a:ext cx="2896933" cy="457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7" name="Shape 107"/>
        <p:cNvGrpSpPr/>
        <p:nvPr/>
      </p:nvGrpSpPr>
      <p:grpSpPr>
        <a:xfrm>
          <a:off x="0" y="0"/>
          <a:ext cx="0" cy="0"/>
          <a:chOff x="0" y="0"/>
          <a:chExt cx="0" cy="0"/>
        </a:xfrm>
      </p:grpSpPr>
      <p:sp>
        <p:nvSpPr>
          <p:cNvPr id="108" name="Google Shape;108;p45"/>
          <p:cNvSpPr txBox="1"/>
          <p:nvPr>
            <p:ph idx="1"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9" name="Shape 109"/>
        <p:cNvGrpSpPr/>
        <p:nvPr/>
      </p:nvGrpSpPr>
      <p:grpSpPr>
        <a:xfrm>
          <a:off x="0" y="0"/>
          <a:ext cx="0" cy="0"/>
          <a:chOff x="0" y="0"/>
          <a:chExt cx="0" cy="0"/>
        </a:xfrm>
      </p:grpSpPr>
      <p:sp>
        <p:nvSpPr>
          <p:cNvPr id="110" name="Google Shape;110;p46"/>
          <p:cNvSpPr txBox="1"/>
          <p:nvPr>
            <p:ph type="title"/>
          </p:nvPr>
        </p:nvSpPr>
        <p:spPr>
          <a:xfrm>
            <a:off x="839788" y="979715"/>
            <a:ext cx="3932237" cy="1485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6"/>
          <p:cNvSpPr txBox="1"/>
          <p:nvPr>
            <p:ph idx="1" type="body"/>
          </p:nvPr>
        </p:nvSpPr>
        <p:spPr>
          <a:xfrm>
            <a:off x="5183188" y="979715"/>
            <a:ext cx="6172200" cy="540385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3200"/>
              <a:buNone/>
              <a:defRPr sz="3200"/>
            </a:lvl1pPr>
            <a:lvl2pPr indent="-406400" lvl="1" marL="914400" algn="l">
              <a:lnSpc>
                <a:spcPct val="150000"/>
              </a:lnSpc>
              <a:spcBef>
                <a:spcPts val="500"/>
              </a:spcBef>
              <a:spcAft>
                <a:spcPts val="0"/>
              </a:spcAft>
              <a:buClr>
                <a:schemeClr val="lt1"/>
              </a:buClr>
              <a:buSzPts val="2800"/>
              <a:buChar char="•"/>
              <a:defRPr sz="2800"/>
            </a:lvl2pPr>
            <a:lvl3pPr indent="-381000" lvl="2" marL="1371600" algn="l">
              <a:lnSpc>
                <a:spcPct val="150000"/>
              </a:lnSpc>
              <a:spcBef>
                <a:spcPts val="500"/>
              </a:spcBef>
              <a:spcAft>
                <a:spcPts val="0"/>
              </a:spcAft>
              <a:buClr>
                <a:schemeClr val="lt1"/>
              </a:buClr>
              <a:buSzPts val="2400"/>
              <a:buChar char="•"/>
              <a:defRPr sz="2400"/>
            </a:lvl3pPr>
            <a:lvl4pPr indent="-355600" lvl="3" marL="1828800" algn="l">
              <a:lnSpc>
                <a:spcPct val="150000"/>
              </a:lnSpc>
              <a:spcBef>
                <a:spcPts val="500"/>
              </a:spcBef>
              <a:spcAft>
                <a:spcPts val="0"/>
              </a:spcAft>
              <a:buClr>
                <a:schemeClr val="lt1"/>
              </a:buClr>
              <a:buSzPts val="2000"/>
              <a:buChar char="•"/>
              <a:defRPr sz="2000"/>
            </a:lvl4pPr>
            <a:lvl5pPr indent="-355600" lvl="4" marL="2286000" algn="l">
              <a:lnSpc>
                <a:spcPct val="15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p46"/>
          <p:cNvSpPr txBox="1"/>
          <p:nvPr>
            <p:ph idx="2" type="body"/>
          </p:nvPr>
        </p:nvSpPr>
        <p:spPr>
          <a:xfrm>
            <a:off x="839788" y="2464905"/>
            <a:ext cx="3932237" cy="392659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600"/>
              <a:buNone/>
              <a:defRPr sz="1600"/>
            </a:lvl1pPr>
            <a:lvl2pPr indent="-228600" lvl="1" marL="914400" algn="l">
              <a:lnSpc>
                <a:spcPct val="150000"/>
              </a:lnSpc>
              <a:spcBef>
                <a:spcPts val="500"/>
              </a:spcBef>
              <a:spcAft>
                <a:spcPts val="0"/>
              </a:spcAft>
              <a:buClr>
                <a:schemeClr val="lt1"/>
              </a:buClr>
              <a:buSzPts val="1400"/>
              <a:buNone/>
              <a:defRPr sz="1400"/>
            </a:lvl2pPr>
            <a:lvl3pPr indent="-228600" lvl="2" marL="1371600" algn="l">
              <a:lnSpc>
                <a:spcPct val="150000"/>
              </a:lnSpc>
              <a:spcBef>
                <a:spcPts val="500"/>
              </a:spcBef>
              <a:spcAft>
                <a:spcPts val="0"/>
              </a:spcAft>
              <a:buClr>
                <a:schemeClr val="lt1"/>
              </a:buClr>
              <a:buSzPts val="1200"/>
              <a:buNone/>
              <a:defRPr sz="1200"/>
            </a:lvl3pPr>
            <a:lvl4pPr indent="-228600" lvl="3" marL="1828800" algn="l">
              <a:lnSpc>
                <a:spcPct val="150000"/>
              </a:lnSpc>
              <a:spcBef>
                <a:spcPts val="500"/>
              </a:spcBef>
              <a:spcAft>
                <a:spcPts val="0"/>
              </a:spcAft>
              <a:buClr>
                <a:schemeClr val="lt1"/>
              </a:buClr>
              <a:buSzPts val="1000"/>
              <a:buNone/>
              <a:defRPr sz="1000"/>
            </a:lvl4pPr>
            <a:lvl5pPr indent="-228600" lvl="4" marL="2286000" algn="l">
              <a:lnSpc>
                <a:spcPct val="15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46"/>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4" name="Shape 114"/>
        <p:cNvGrpSpPr/>
        <p:nvPr/>
      </p:nvGrpSpPr>
      <p:grpSpPr>
        <a:xfrm>
          <a:off x="0" y="0"/>
          <a:ext cx="0" cy="0"/>
          <a:chOff x="0" y="0"/>
          <a:chExt cx="0" cy="0"/>
        </a:xfrm>
      </p:grpSpPr>
      <p:sp>
        <p:nvSpPr>
          <p:cNvPr id="115" name="Google Shape;115;p47"/>
          <p:cNvSpPr/>
          <p:nvPr>
            <p:ph idx="2" type="pic"/>
          </p:nvPr>
        </p:nvSpPr>
        <p:spPr>
          <a:xfrm>
            <a:off x="5183188" y="735290"/>
            <a:ext cx="7008812" cy="6122709"/>
          </a:xfrm>
          <a:prstGeom prst="rect">
            <a:avLst/>
          </a:prstGeom>
          <a:noFill/>
          <a:ln>
            <a:noFill/>
          </a:ln>
        </p:spPr>
      </p:sp>
      <p:sp>
        <p:nvSpPr>
          <p:cNvPr id="116" name="Google Shape;116;p47"/>
          <p:cNvSpPr txBox="1"/>
          <p:nvPr>
            <p:ph type="title"/>
          </p:nvPr>
        </p:nvSpPr>
        <p:spPr>
          <a:xfrm>
            <a:off x="839788" y="979715"/>
            <a:ext cx="3932237" cy="1485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7"/>
          <p:cNvSpPr txBox="1"/>
          <p:nvPr>
            <p:ph idx="1" type="body"/>
          </p:nvPr>
        </p:nvSpPr>
        <p:spPr>
          <a:xfrm>
            <a:off x="839788" y="2464905"/>
            <a:ext cx="3932237" cy="392659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600"/>
              <a:buNone/>
              <a:defRPr sz="1600"/>
            </a:lvl1pPr>
            <a:lvl2pPr indent="-228600" lvl="1" marL="914400" algn="l">
              <a:lnSpc>
                <a:spcPct val="150000"/>
              </a:lnSpc>
              <a:spcBef>
                <a:spcPts val="500"/>
              </a:spcBef>
              <a:spcAft>
                <a:spcPts val="0"/>
              </a:spcAft>
              <a:buClr>
                <a:schemeClr val="lt1"/>
              </a:buClr>
              <a:buSzPts val="1400"/>
              <a:buNone/>
              <a:defRPr sz="1400"/>
            </a:lvl2pPr>
            <a:lvl3pPr indent="-228600" lvl="2" marL="1371600" algn="l">
              <a:lnSpc>
                <a:spcPct val="150000"/>
              </a:lnSpc>
              <a:spcBef>
                <a:spcPts val="500"/>
              </a:spcBef>
              <a:spcAft>
                <a:spcPts val="0"/>
              </a:spcAft>
              <a:buClr>
                <a:schemeClr val="lt1"/>
              </a:buClr>
              <a:buSzPts val="1200"/>
              <a:buNone/>
              <a:defRPr sz="1200"/>
            </a:lvl3pPr>
            <a:lvl4pPr indent="-228600" lvl="3" marL="1828800" algn="l">
              <a:lnSpc>
                <a:spcPct val="150000"/>
              </a:lnSpc>
              <a:spcBef>
                <a:spcPts val="500"/>
              </a:spcBef>
              <a:spcAft>
                <a:spcPts val="0"/>
              </a:spcAft>
              <a:buClr>
                <a:schemeClr val="lt1"/>
              </a:buClr>
              <a:buSzPts val="1000"/>
              <a:buNone/>
              <a:defRPr sz="1000"/>
            </a:lvl4pPr>
            <a:lvl5pPr indent="-228600" lvl="4" marL="2286000" algn="l">
              <a:lnSpc>
                <a:spcPct val="15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8" name="Google Shape;118;p47"/>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8" name="Shape 28"/>
        <p:cNvGrpSpPr/>
        <p:nvPr/>
      </p:nvGrpSpPr>
      <p:grpSpPr>
        <a:xfrm>
          <a:off x="0" y="0"/>
          <a:ext cx="0" cy="0"/>
          <a:chOff x="0" y="0"/>
          <a:chExt cx="0" cy="0"/>
        </a:xfrm>
      </p:grpSpPr>
      <p:sp>
        <p:nvSpPr>
          <p:cNvPr id="29" name="Google Shape;29;p17"/>
          <p:cNvSpPr txBox="1"/>
          <p:nvPr>
            <p:ph type="title"/>
          </p:nvPr>
        </p:nvSpPr>
        <p:spPr>
          <a:xfrm>
            <a:off x="831850" y="3250096"/>
            <a:ext cx="10515600" cy="13123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2400"/>
              <a:buNone/>
              <a:defRPr sz="2400">
                <a:solidFill>
                  <a:srgbClr val="333F48"/>
                </a:solidFill>
              </a:defRPr>
            </a:lvl1pPr>
            <a:lvl2pPr indent="-228600" lvl="1" marL="914400" algn="l">
              <a:lnSpc>
                <a:spcPct val="150000"/>
              </a:lnSpc>
              <a:spcBef>
                <a:spcPts val="500"/>
              </a:spcBef>
              <a:spcAft>
                <a:spcPts val="0"/>
              </a:spcAft>
              <a:buClr>
                <a:srgbClr val="D29988"/>
              </a:buClr>
              <a:buSzPts val="2000"/>
              <a:buNone/>
              <a:defRPr sz="2000">
                <a:solidFill>
                  <a:srgbClr val="D29988"/>
                </a:solidFill>
              </a:defRPr>
            </a:lvl2pPr>
            <a:lvl3pPr indent="-228600" lvl="2" marL="1371600" algn="l">
              <a:lnSpc>
                <a:spcPct val="150000"/>
              </a:lnSpc>
              <a:spcBef>
                <a:spcPts val="500"/>
              </a:spcBef>
              <a:spcAft>
                <a:spcPts val="0"/>
              </a:spcAft>
              <a:buClr>
                <a:srgbClr val="D29988"/>
              </a:buClr>
              <a:buSzPts val="1800"/>
              <a:buNone/>
              <a:defRPr sz="1800">
                <a:solidFill>
                  <a:srgbClr val="D29988"/>
                </a:solidFill>
              </a:defRPr>
            </a:lvl3pPr>
            <a:lvl4pPr indent="-228600" lvl="3" marL="1828800" algn="l">
              <a:lnSpc>
                <a:spcPct val="150000"/>
              </a:lnSpc>
              <a:spcBef>
                <a:spcPts val="500"/>
              </a:spcBef>
              <a:spcAft>
                <a:spcPts val="0"/>
              </a:spcAft>
              <a:buClr>
                <a:srgbClr val="D29988"/>
              </a:buClr>
              <a:buSzPts val="1600"/>
              <a:buNone/>
              <a:defRPr sz="1600">
                <a:solidFill>
                  <a:srgbClr val="D29988"/>
                </a:solidFill>
              </a:defRPr>
            </a:lvl4pPr>
            <a:lvl5pPr indent="-228600" lvl="4" marL="2286000" algn="l">
              <a:lnSpc>
                <a:spcPct val="150000"/>
              </a:lnSpc>
              <a:spcBef>
                <a:spcPts val="500"/>
              </a:spcBef>
              <a:spcAft>
                <a:spcPts val="0"/>
              </a:spcAft>
              <a:buClr>
                <a:srgbClr val="D29988"/>
              </a:buClr>
              <a:buSzPts val="1600"/>
              <a:buNone/>
              <a:defRPr sz="1600">
                <a:solidFill>
                  <a:srgbClr val="D29988"/>
                </a:solidFill>
              </a:defRPr>
            </a:lvl5pPr>
            <a:lvl6pPr indent="-228600" lvl="5" marL="2743200" algn="l">
              <a:lnSpc>
                <a:spcPct val="90000"/>
              </a:lnSpc>
              <a:spcBef>
                <a:spcPts val="500"/>
              </a:spcBef>
              <a:spcAft>
                <a:spcPts val="0"/>
              </a:spcAft>
              <a:buClr>
                <a:srgbClr val="D29988"/>
              </a:buClr>
              <a:buSzPts val="1600"/>
              <a:buNone/>
              <a:defRPr sz="1600">
                <a:solidFill>
                  <a:srgbClr val="D29988"/>
                </a:solidFill>
              </a:defRPr>
            </a:lvl6pPr>
            <a:lvl7pPr indent="-228600" lvl="6" marL="3200400" algn="l">
              <a:lnSpc>
                <a:spcPct val="90000"/>
              </a:lnSpc>
              <a:spcBef>
                <a:spcPts val="500"/>
              </a:spcBef>
              <a:spcAft>
                <a:spcPts val="0"/>
              </a:spcAft>
              <a:buClr>
                <a:srgbClr val="D29988"/>
              </a:buClr>
              <a:buSzPts val="1600"/>
              <a:buNone/>
              <a:defRPr sz="1600">
                <a:solidFill>
                  <a:srgbClr val="D29988"/>
                </a:solidFill>
              </a:defRPr>
            </a:lvl7pPr>
            <a:lvl8pPr indent="-228600" lvl="7" marL="3657600" algn="l">
              <a:lnSpc>
                <a:spcPct val="90000"/>
              </a:lnSpc>
              <a:spcBef>
                <a:spcPts val="500"/>
              </a:spcBef>
              <a:spcAft>
                <a:spcPts val="0"/>
              </a:spcAft>
              <a:buClr>
                <a:srgbClr val="D29988"/>
              </a:buClr>
              <a:buSzPts val="1600"/>
              <a:buNone/>
              <a:defRPr sz="1600">
                <a:solidFill>
                  <a:srgbClr val="D29988"/>
                </a:solidFill>
              </a:defRPr>
            </a:lvl8pPr>
            <a:lvl9pPr indent="-228600" lvl="8" marL="4114800" algn="l">
              <a:lnSpc>
                <a:spcPct val="90000"/>
              </a:lnSpc>
              <a:spcBef>
                <a:spcPts val="500"/>
              </a:spcBef>
              <a:spcAft>
                <a:spcPts val="0"/>
              </a:spcAft>
              <a:buClr>
                <a:srgbClr val="D29988"/>
              </a:buClr>
              <a:buSzPts val="1600"/>
              <a:buNone/>
              <a:defRPr sz="1600">
                <a:solidFill>
                  <a:srgbClr val="D29988"/>
                </a:solidFill>
              </a:defRPr>
            </a:lvl9pPr>
          </a:lstStyle>
          <a:p/>
        </p:txBody>
      </p:sp>
      <p:sp>
        <p:nvSpPr>
          <p:cNvPr id="31" name="Google Shape;31;p17"/>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16"/>
          <p:cNvSpPr txBox="1"/>
          <p:nvPr>
            <p:ph type="ctrTitle"/>
          </p:nvPr>
        </p:nvSpPr>
        <p:spPr>
          <a:xfrm>
            <a:off x="634448" y="2355574"/>
            <a:ext cx="10923104" cy="124646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dk1"/>
              </a:buClr>
              <a:buSzPts val="4400"/>
              <a:buFont typeface="Arial Black"/>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subTitle"/>
          </p:nvPr>
        </p:nvSpPr>
        <p:spPr>
          <a:xfrm>
            <a:off x="634448" y="3602038"/>
            <a:ext cx="10923104" cy="1655762"/>
          </a:xfrm>
          <a:prstGeom prst="rect">
            <a:avLst/>
          </a:prstGeom>
          <a:noFill/>
          <a:ln>
            <a:noFill/>
          </a:ln>
        </p:spPr>
        <p:txBody>
          <a:bodyPr anchorCtr="0" anchor="t" bIns="45700" lIns="91425" spcFirstLastPara="1" rIns="91425" wrap="square" tIns="45700">
            <a:normAutofit/>
          </a:bodyPr>
          <a:lstStyle>
            <a:lvl1pPr lvl="0" algn="ctr">
              <a:lnSpc>
                <a:spcPct val="150000"/>
              </a:lnSpc>
              <a:spcBef>
                <a:spcPts val="1000"/>
              </a:spcBef>
              <a:spcAft>
                <a:spcPts val="0"/>
              </a:spcAft>
              <a:buClr>
                <a:srgbClr val="333F48"/>
              </a:buClr>
              <a:buSzPts val="2400"/>
              <a:buNone/>
              <a:defRPr sz="2400"/>
            </a:lvl1pPr>
            <a:lvl2pPr lvl="1" algn="ctr">
              <a:lnSpc>
                <a:spcPct val="150000"/>
              </a:lnSpc>
              <a:spcBef>
                <a:spcPts val="500"/>
              </a:spcBef>
              <a:spcAft>
                <a:spcPts val="0"/>
              </a:spcAft>
              <a:buClr>
                <a:srgbClr val="333F48"/>
              </a:buClr>
              <a:buSzPts val="2000"/>
              <a:buNone/>
              <a:defRPr sz="2000"/>
            </a:lvl2pPr>
            <a:lvl3pPr lvl="2" algn="ctr">
              <a:lnSpc>
                <a:spcPct val="150000"/>
              </a:lnSpc>
              <a:spcBef>
                <a:spcPts val="500"/>
              </a:spcBef>
              <a:spcAft>
                <a:spcPts val="0"/>
              </a:spcAft>
              <a:buClr>
                <a:srgbClr val="333F48"/>
              </a:buClr>
              <a:buSzPts val="1800"/>
              <a:buNone/>
              <a:defRPr sz="1800"/>
            </a:lvl3pPr>
            <a:lvl4pPr lvl="3" algn="ctr">
              <a:lnSpc>
                <a:spcPct val="150000"/>
              </a:lnSpc>
              <a:spcBef>
                <a:spcPts val="500"/>
              </a:spcBef>
              <a:spcAft>
                <a:spcPts val="0"/>
              </a:spcAft>
              <a:buClr>
                <a:srgbClr val="333F48"/>
              </a:buClr>
              <a:buSzPts val="1600"/>
              <a:buNone/>
              <a:defRPr sz="1600"/>
            </a:lvl4pPr>
            <a:lvl5pPr lvl="4" algn="ctr">
              <a:lnSpc>
                <a:spcPct val="150000"/>
              </a:lnSpc>
              <a:spcBef>
                <a:spcPts val="500"/>
              </a:spcBef>
              <a:spcAft>
                <a:spcPts val="0"/>
              </a:spcAft>
              <a:buClr>
                <a:srgbClr val="333F48"/>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16"/>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21"/>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838200" y="2371726"/>
            <a:ext cx="10515600" cy="4081326"/>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8"/>
          <p:cNvSpPr/>
          <p:nvPr>
            <p:ph idx="2" type="pic"/>
          </p:nvPr>
        </p:nvSpPr>
        <p:spPr>
          <a:xfrm>
            <a:off x="5183188" y="725864"/>
            <a:ext cx="7008812" cy="6132136"/>
          </a:xfrm>
          <a:prstGeom prst="rect">
            <a:avLst/>
          </a:prstGeom>
          <a:noFill/>
          <a:ln>
            <a:noFill/>
          </a:ln>
        </p:spPr>
      </p:sp>
      <p:sp>
        <p:nvSpPr>
          <p:cNvPr id="42" name="Google Shape;42;p18"/>
          <p:cNvSpPr txBox="1"/>
          <p:nvPr>
            <p:ph type="title"/>
          </p:nvPr>
        </p:nvSpPr>
        <p:spPr>
          <a:xfrm>
            <a:off x="839788" y="979715"/>
            <a:ext cx="3932237" cy="1485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a:off x="839788" y="2464905"/>
            <a:ext cx="3932237" cy="3926597"/>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33F48"/>
              </a:buClr>
              <a:buSzPts val="1600"/>
              <a:buNone/>
              <a:defRPr sz="1600"/>
            </a:lvl1pPr>
            <a:lvl2pPr indent="-228600" lvl="1" marL="914400" algn="l">
              <a:lnSpc>
                <a:spcPct val="150000"/>
              </a:lnSpc>
              <a:spcBef>
                <a:spcPts val="500"/>
              </a:spcBef>
              <a:spcAft>
                <a:spcPts val="0"/>
              </a:spcAft>
              <a:buClr>
                <a:srgbClr val="333F48"/>
              </a:buClr>
              <a:buSzPts val="1400"/>
              <a:buNone/>
              <a:defRPr sz="1400"/>
            </a:lvl2pPr>
            <a:lvl3pPr indent="-228600" lvl="2" marL="1371600" algn="l">
              <a:lnSpc>
                <a:spcPct val="150000"/>
              </a:lnSpc>
              <a:spcBef>
                <a:spcPts val="500"/>
              </a:spcBef>
              <a:spcAft>
                <a:spcPts val="0"/>
              </a:spcAft>
              <a:buClr>
                <a:srgbClr val="333F48"/>
              </a:buClr>
              <a:buSzPts val="1200"/>
              <a:buNone/>
              <a:defRPr sz="1200"/>
            </a:lvl3pPr>
            <a:lvl4pPr indent="-228600" lvl="3" marL="1828800" algn="l">
              <a:lnSpc>
                <a:spcPct val="150000"/>
              </a:lnSpc>
              <a:spcBef>
                <a:spcPts val="500"/>
              </a:spcBef>
              <a:spcAft>
                <a:spcPts val="0"/>
              </a:spcAft>
              <a:buClr>
                <a:srgbClr val="333F48"/>
              </a:buClr>
              <a:buSzPts val="1000"/>
              <a:buNone/>
              <a:defRPr sz="1000"/>
            </a:lvl4pPr>
            <a:lvl5pPr indent="-228600" lvl="4" marL="2286000" algn="l">
              <a:lnSpc>
                <a:spcPct val="150000"/>
              </a:lnSpc>
              <a:spcBef>
                <a:spcPts val="500"/>
              </a:spcBef>
              <a:spcAft>
                <a:spcPts val="0"/>
              </a:spcAft>
              <a:buClr>
                <a:srgbClr val="333F48"/>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18"/>
          <p:cNvSpPr txBox="1"/>
          <p:nvPr>
            <p:ph idx="3"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8" name="Shape 48"/>
        <p:cNvGrpSpPr/>
        <p:nvPr/>
      </p:nvGrpSpPr>
      <p:grpSpPr>
        <a:xfrm>
          <a:off x="0" y="0"/>
          <a:ext cx="0" cy="0"/>
          <a:chOff x="0" y="0"/>
          <a:chExt cx="0" cy="0"/>
        </a:xfrm>
      </p:grpSpPr>
      <p:sp>
        <p:nvSpPr>
          <p:cNvPr id="49" name="Google Shape;49;p26"/>
          <p:cNvSpPr txBox="1"/>
          <p:nvPr>
            <p:ph idx="1"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p:cSld name="Simple">
    <p:spTree>
      <p:nvGrpSpPr>
        <p:cNvPr id="50" name="Shape 50"/>
        <p:cNvGrpSpPr/>
        <p:nvPr/>
      </p:nvGrpSpPr>
      <p:grpSpPr>
        <a:xfrm>
          <a:off x="0" y="0"/>
          <a:ext cx="0" cy="0"/>
          <a:chOff x="0" y="0"/>
          <a:chExt cx="0" cy="0"/>
        </a:xfrm>
      </p:grpSpPr>
      <p:sp>
        <p:nvSpPr>
          <p:cNvPr id="51" name="Google Shape;51;p27"/>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 type="body"/>
          </p:nvPr>
        </p:nvSpPr>
        <p:spPr>
          <a:xfrm>
            <a:off x="838200" y="2371726"/>
            <a:ext cx="10439400" cy="405955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rgbClr val="333F48"/>
              </a:buClr>
              <a:buSzPts val="1800"/>
              <a:buChar char="•"/>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7"/>
          <p:cNvSpPr txBox="1"/>
          <p:nvPr>
            <p:ph idx="2" type="body"/>
          </p:nvPr>
        </p:nvSpPr>
        <p:spPr>
          <a:xfrm>
            <a:off x="5948657" y="34649"/>
            <a:ext cx="5995103" cy="665163"/>
          </a:xfrm>
          <a:prstGeom prst="rect">
            <a:avLst/>
          </a:prstGeom>
          <a:noFill/>
          <a:ln>
            <a:noFill/>
          </a:ln>
        </p:spPr>
        <p:txBody>
          <a:bodyPr anchorCtr="0" anchor="ctr" bIns="45700" lIns="91425" spcFirstLastPara="1" rIns="91425" wrap="square" tIns="45700">
            <a:normAutofit/>
          </a:bodyPr>
          <a:lstStyle>
            <a:lvl1pPr indent="-228600" lvl="0" marL="457200" algn="r">
              <a:lnSpc>
                <a:spcPct val="150000"/>
              </a:lnSpc>
              <a:spcBef>
                <a:spcPts val="1000"/>
              </a:spcBef>
              <a:spcAft>
                <a:spcPts val="0"/>
              </a:spcAft>
              <a:buClr>
                <a:schemeClr val="lt1"/>
              </a:buClr>
              <a:buSzPts val="1400"/>
              <a:buNone/>
              <a:defRPr b="0" sz="1400">
                <a:solidFill>
                  <a:schemeClr val="lt1"/>
                </a:solidFill>
              </a:defRPr>
            </a:lvl1pPr>
            <a:lvl2pPr indent="-342900" lvl="1" marL="914400" algn="l">
              <a:lnSpc>
                <a:spcPct val="150000"/>
              </a:lnSpc>
              <a:spcBef>
                <a:spcPts val="500"/>
              </a:spcBef>
              <a:spcAft>
                <a:spcPts val="0"/>
              </a:spcAft>
              <a:buClr>
                <a:srgbClr val="333F48"/>
              </a:buClr>
              <a:buSzPts val="1800"/>
              <a:buChar char="•"/>
              <a:defRPr/>
            </a:lvl2pPr>
            <a:lvl3pPr indent="-342900" lvl="2" marL="1371600" algn="l">
              <a:lnSpc>
                <a:spcPct val="150000"/>
              </a:lnSpc>
              <a:spcBef>
                <a:spcPts val="500"/>
              </a:spcBef>
              <a:spcAft>
                <a:spcPts val="0"/>
              </a:spcAft>
              <a:buClr>
                <a:srgbClr val="333F48"/>
              </a:buClr>
              <a:buSzPts val="1800"/>
              <a:buChar char="•"/>
              <a:defRPr/>
            </a:lvl3pPr>
            <a:lvl4pPr indent="-342900" lvl="3" marL="1828800" algn="l">
              <a:lnSpc>
                <a:spcPct val="150000"/>
              </a:lnSpc>
              <a:spcBef>
                <a:spcPts val="500"/>
              </a:spcBef>
              <a:spcAft>
                <a:spcPts val="0"/>
              </a:spcAft>
              <a:buClr>
                <a:srgbClr val="333F48"/>
              </a:buClr>
              <a:buSzPts val="1800"/>
              <a:buChar char="•"/>
              <a:defRPr/>
            </a:lvl4pPr>
            <a:lvl5pPr indent="-342900" lvl="4" marL="2286000" algn="l">
              <a:lnSpc>
                <a:spcPct val="150000"/>
              </a:lnSpc>
              <a:spcBef>
                <a:spcPts val="500"/>
              </a:spcBef>
              <a:spcAft>
                <a:spcPts val="0"/>
              </a:spcAft>
              <a:buClr>
                <a:srgbClr val="333F48"/>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15900"/>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95300" y="2468465"/>
            <a:ext cx="7886700" cy="1752600"/>
          </a:xfrm>
          <a:prstGeom prst="rect">
            <a:avLst/>
          </a:prstGeom>
          <a:noFill/>
          <a:ln>
            <a:noFill/>
          </a:ln>
        </p:spPr>
        <p:txBody>
          <a:bodyPr anchorCtr="0" anchor="b" bIns="45700" lIns="91425" spcFirstLastPara="1" rIns="91425" wrap="square" tIns="45700">
            <a:noAutofit/>
          </a:bodyPr>
          <a:lstStyle>
            <a:lvl1pPr lvl="0" marR="0" rtl="0" algn="l">
              <a:lnSpc>
                <a:spcPct val="84583"/>
              </a:lnSpc>
              <a:spcBef>
                <a:spcPts val="0"/>
              </a:spcBef>
              <a:spcAft>
                <a:spcPts val="0"/>
              </a:spcAft>
              <a:buClr>
                <a:schemeClr val="lt1"/>
              </a:buClr>
              <a:buSzPts val="4800"/>
              <a:buFont typeface="Arial Black"/>
              <a:buNone/>
              <a:defRPr b="0" i="0" sz="4800" u="none" cap="none" strike="noStrike">
                <a:solidFill>
                  <a:schemeClr val="lt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495300" y="4792336"/>
            <a:ext cx="7886700" cy="6731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
          <p:cNvSpPr txBox="1"/>
          <p:nvPr>
            <p:ph idx="11" type="ftr"/>
          </p:nvPr>
        </p:nvSpPr>
        <p:spPr>
          <a:xfrm>
            <a:off x="490384" y="5617914"/>
            <a:ext cx="5348134" cy="86995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pic>
        <p:nvPicPr>
          <p:cNvPr descr="The University of Texas at Austin logo with 100 year icon" id="9" name="Google Shape;9;p12"/>
          <p:cNvPicPr preferRelativeResize="0"/>
          <p:nvPr/>
        </p:nvPicPr>
        <p:blipFill rotWithShape="1">
          <a:blip r:embed="rId1">
            <a:alphaModFix/>
          </a:blip>
          <a:srcRect b="0" l="0" r="0" t="0"/>
          <a:stretch/>
        </p:blipFill>
        <p:spPr>
          <a:xfrm>
            <a:off x="8804683" y="414973"/>
            <a:ext cx="2896933"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15"/>
          <p:cNvSpPr txBox="1"/>
          <p:nvPr>
            <p:ph type="title"/>
          </p:nvPr>
        </p:nvSpPr>
        <p:spPr>
          <a:xfrm>
            <a:off x="838200" y="1046162"/>
            <a:ext cx="10515600" cy="132556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Black"/>
              <a:buNone/>
              <a:defRPr b="0" i="0" sz="4400" u="none" cap="none" strike="noStrike">
                <a:solidFill>
                  <a:schemeClr val="dk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15"/>
          <p:cNvSpPr txBox="1"/>
          <p:nvPr>
            <p:ph idx="1" type="body"/>
          </p:nvPr>
        </p:nvSpPr>
        <p:spPr>
          <a:xfrm>
            <a:off x="838200" y="2506662"/>
            <a:ext cx="10515600" cy="394638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rgbClr val="333F48"/>
              </a:buClr>
              <a:buSzPts val="2800"/>
              <a:buFont typeface="Arial"/>
              <a:buChar char="•"/>
              <a:defRPr b="0" i="0" sz="2800" u="none" cap="none" strike="noStrike">
                <a:solidFill>
                  <a:srgbClr val="333F48"/>
                </a:solidFill>
                <a:latin typeface="Arial"/>
                <a:ea typeface="Arial"/>
                <a:cs typeface="Arial"/>
                <a:sym typeface="Arial"/>
              </a:defRPr>
            </a:lvl1pPr>
            <a:lvl2pPr indent="-381000" lvl="1" marL="914400" marR="0" rtl="0" algn="l">
              <a:lnSpc>
                <a:spcPct val="150000"/>
              </a:lnSpc>
              <a:spcBef>
                <a:spcPts val="500"/>
              </a:spcBef>
              <a:spcAft>
                <a:spcPts val="0"/>
              </a:spcAft>
              <a:buClr>
                <a:srgbClr val="333F48"/>
              </a:buClr>
              <a:buSzPts val="2400"/>
              <a:buFont typeface="Arial"/>
              <a:buChar char="•"/>
              <a:defRPr b="0" i="0" sz="2400" u="none" cap="none" strike="noStrike">
                <a:solidFill>
                  <a:srgbClr val="333F48"/>
                </a:solidFill>
                <a:latin typeface="Arial"/>
                <a:ea typeface="Arial"/>
                <a:cs typeface="Arial"/>
                <a:sym typeface="Arial"/>
              </a:defRPr>
            </a:lvl2pPr>
            <a:lvl3pPr indent="-355600" lvl="2" marL="1371600" marR="0" rtl="0" algn="l">
              <a:lnSpc>
                <a:spcPct val="150000"/>
              </a:lnSpc>
              <a:spcBef>
                <a:spcPts val="500"/>
              </a:spcBef>
              <a:spcAft>
                <a:spcPts val="0"/>
              </a:spcAft>
              <a:buClr>
                <a:srgbClr val="333F48"/>
              </a:buClr>
              <a:buSzPts val="2000"/>
              <a:buFont typeface="Arial"/>
              <a:buChar char="•"/>
              <a:defRPr b="0" i="0" sz="2000" u="none" cap="none" strike="noStrike">
                <a:solidFill>
                  <a:srgbClr val="333F48"/>
                </a:solidFill>
                <a:latin typeface="Arial"/>
                <a:ea typeface="Arial"/>
                <a:cs typeface="Arial"/>
                <a:sym typeface="Arial"/>
              </a:defRPr>
            </a:lvl3pPr>
            <a:lvl4pPr indent="-342900" lvl="3" marL="1828800" marR="0" rtl="0" algn="l">
              <a:lnSpc>
                <a:spcPct val="150000"/>
              </a:lnSpc>
              <a:spcBef>
                <a:spcPts val="500"/>
              </a:spcBef>
              <a:spcAft>
                <a:spcPts val="0"/>
              </a:spcAft>
              <a:buClr>
                <a:srgbClr val="333F48"/>
              </a:buClr>
              <a:buSzPts val="1800"/>
              <a:buFont typeface="Arial"/>
              <a:buChar char="•"/>
              <a:defRPr b="0" i="0" sz="1800" u="none" cap="none" strike="noStrike">
                <a:solidFill>
                  <a:srgbClr val="333F48"/>
                </a:solidFill>
                <a:latin typeface="Arial"/>
                <a:ea typeface="Arial"/>
                <a:cs typeface="Arial"/>
                <a:sym typeface="Arial"/>
              </a:defRPr>
            </a:lvl4pPr>
            <a:lvl5pPr indent="-342900" lvl="4" marL="2286000" marR="0" rtl="0" algn="l">
              <a:lnSpc>
                <a:spcPct val="150000"/>
              </a:lnSpc>
              <a:spcBef>
                <a:spcPts val="500"/>
              </a:spcBef>
              <a:spcAft>
                <a:spcPts val="0"/>
              </a:spcAft>
              <a:buClr>
                <a:srgbClr val="333F48"/>
              </a:buClr>
              <a:buSzPts val="1800"/>
              <a:buFont typeface="Arial"/>
              <a:buChar char="•"/>
              <a:defRPr b="0" i="0" sz="1800" u="none" cap="none" strike="noStrike">
                <a:solidFill>
                  <a:srgbClr val="333F4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15"/>
          <p:cNvSpPr/>
          <p:nvPr/>
        </p:nvSpPr>
        <p:spPr>
          <a:xfrm>
            <a:off x="0" y="0"/>
            <a:ext cx="12192000" cy="7315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he University of Texas at Austin logo with 100 year icon" id="27" name="Google Shape;27;p15"/>
          <p:cNvPicPr preferRelativeResize="0"/>
          <p:nvPr/>
        </p:nvPicPr>
        <p:blipFill rotWithShape="1">
          <a:blip r:embed="rId1">
            <a:alphaModFix/>
          </a:blip>
          <a:srcRect b="0" l="0" r="0" t="0"/>
          <a:stretch/>
        </p:blipFill>
        <p:spPr>
          <a:xfrm>
            <a:off x="227840" y="91440"/>
            <a:ext cx="3476320" cy="5486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F48"/>
        </a:solidFill>
      </p:bgPr>
    </p:bg>
    <p:spTree>
      <p:nvGrpSpPr>
        <p:cNvPr id="71" name="Shape 71"/>
        <p:cNvGrpSpPr/>
        <p:nvPr/>
      </p:nvGrpSpPr>
      <p:grpSpPr>
        <a:xfrm>
          <a:off x="0" y="0"/>
          <a:ext cx="0" cy="0"/>
          <a:chOff x="0" y="0"/>
          <a:chExt cx="0" cy="0"/>
        </a:xfrm>
      </p:grpSpPr>
      <p:sp>
        <p:nvSpPr>
          <p:cNvPr id="72" name="Google Shape;72;p24"/>
          <p:cNvSpPr txBox="1"/>
          <p:nvPr>
            <p:ph type="title"/>
          </p:nvPr>
        </p:nvSpPr>
        <p:spPr>
          <a:xfrm>
            <a:off x="838200" y="1046162"/>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Black"/>
              <a:buNone/>
              <a:defRPr b="0" i="0" sz="4400" u="none" cap="none" strike="noStrike">
                <a:solidFill>
                  <a:schemeClr val="lt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p24"/>
          <p:cNvSpPr txBox="1"/>
          <p:nvPr>
            <p:ph idx="1" type="body"/>
          </p:nvPr>
        </p:nvSpPr>
        <p:spPr>
          <a:xfrm>
            <a:off x="838200" y="2506662"/>
            <a:ext cx="10515600" cy="394638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15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15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24"/>
          <p:cNvSpPr/>
          <p:nvPr/>
        </p:nvSpPr>
        <p:spPr>
          <a:xfrm>
            <a:off x="0" y="-1"/>
            <a:ext cx="12192000" cy="73529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he University of Texas at Austin logo with 100 year icon" id="75" name="Google Shape;75;p24"/>
          <p:cNvPicPr preferRelativeResize="0"/>
          <p:nvPr/>
        </p:nvPicPr>
        <p:blipFill rotWithShape="1">
          <a:blip r:embed="rId1">
            <a:alphaModFix/>
          </a:blip>
          <a:srcRect b="0" l="0" r="0" t="0"/>
          <a:stretch/>
        </p:blipFill>
        <p:spPr>
          <a:xfrm>
            <a:off x="227840" y="91440"/>
            <a:ext cx="3476320" cy="5486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
          <p:cNvSpPr txBox="1"/>
          <p:nvPr>
            <p:ph idx="2" type="body"/>
          </p:nvPr>
        </p:nvSpPr>
        <p:spPr>
          <a:xfrm>
            <a:off x="490384" y="4607936"/>
            <a:ext cx="7886700" cy="82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400"/>
              <a:buNone/>
            </a:pPr>
            <a:r>
              <a:rPr lang="en-US" sz="1800"/>
              <a:t>Team 11: Sharon Liu, Yingjia Shang, Jiaxi Wang, Leyang Xu</a:t>
            </a:r>
            <a:endParaRPr sz="1800"/>
          </a:p>
        </p:txBody>
      </p:sp>
      <p:sp>
        <p:nvSpPr>
          <p:cNvPr id="124" name="Google Shape;124;p1"/>
          <p:cNvSpPr txBox="1"/>
          <p:nvPr>
            <p:ph idx="3" type="body"/>
          </p:nvPr>
        </p:nvSpPr>
        <p:spPr>
          <a:xfrm>
            <a:off x="490375" y="3075625"/>
            <a:ext cx="9387000" cy="1290600"/>
          </a:xfrm>
          <a:prstGeom prst="rect">
            <a:avLst/>
          </a:prstGeom>
          <a:noFill/>
          <a:ln>
            <a:noFill/>
          </a:ln>
        </p:spPr>
        <p:txBody>
          <a:bodyPr anchorCtr="0" anchor="t" bIns="45700" lIns="91425" spcFirstLastPara="1" rIns="91425" wrap="square" tIns="45700">
            <a:noAutofit/>
          </a:bodyPr>
          <a:lstStyle/>
          <a:p>
            <a:pPr indent="0" lvl="0" marL="0" rtl="0" algn="l">
              <a:lnSpc>
                <a:spcPct val="83333"/>
              </a:lnSpc>
              <a:spcBef>
                <a:spcPts val="0"/>
              </a:spcBef>
              <a:spcAft>
                <a:spcPts val="0"/>
              </a:spcAft>
              <a:buClr>
                <a:schemeClr val="lt1"/>
              </a:buClr>
              <a:buSzPts val="4800"/>
              <a:buNone/>
            </a:pPr>
            <a:r>
              <a:rPr lang="en-US"/>
              <a:t>Google Analytics Customer Revenue Prediction</a:t>
            </a:r>
            <a:endParaRPr/>
          </a:p>
        </p:txBody>
      </p:sp>
      <p:sp>
        <p:nvSpPr>
          <p:cNvPr id="125" name="Google Shape;125;p1"/>
          <p:cNvSpPr txBox="1"/>
          <p:nvPr/>
        </p:nvSpPr>
        <p:spPr>
          <a:xfrm>
            <a:off x="490375" y="341000"/>
            <a:ext cx="43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Arial Black"/>
                <a:ea typeface="Arial Black"/>
                <a:cs typeface="Arial Black"/>
                <a:sym typeface="Arial Black"/>
              </a:rPr>
              <a:t>MIS 382N - Advanced Machine Learning</a:t>
            </a:r>
            <a:endParaRPr>
              <a:solidFill>
                <a:schemeClr val="lt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9a49915f51_0_337"/>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Exploratory Data Analysis</a:t>
            </a:r>
            <a:endParaRPr/>
          </a:p>
        </p:txBody>
      </p:sp>
      <p:grpSp>
        <p:nvGrpSpPr>
          <p:cNvPr id="360" name="Google Shape;360;g19a49915f51_0_337"/>
          <p:cNvGrpSpPr/>
          <p:nvPr/>
        </p:nvGrpSpPr>
        <p:grpSpPr>
          <a:xfrm>
            <a:off x="0" y="6222250"/>
            <a:ext cx="12192000" cy="649200"/>
            <a:chOff x="0" y="6222250"/>
            <a:chExt cx="12192000" cy="649200"/>
          </a:xfrm>
        </p:grpSpPr>
        <p:sp>
          <p:nvSpPr>
            <p:cNvPr id="361" name="Google Shape;361;g19a49915f51_0_337"/>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9a49915f51_0_337"/>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63" name="Google Shape;363;g19a49915f51_0_337"/>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364" name="Google Shape;364;g19a49915f51_0_337"/>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65" name="Google Shape;365;g19a49915f51_0_337"/>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366" name="Google Shape;366;g19a49915f51_0_337"/>
          <p:cNvPicPr preferRelativeResize="0"/>
          <p:nvPr/>
        </p:nvPicPr>
        <p:blipFill>
          <a:blip r:embed="rId3">
            <a:alphaModFix/>
          </a:blip>
          <a:stretch>
            <a:fillRect/>
          </a:stretch>
        </p:blipFill>
        <p:spPr>
          <a:xfrm>
            <a:off x="796600" y="1771575"/>
            <a:ext cx="10598789" cy="4450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9a49915f51_0_13"/>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EDA - Revenue vs Device Browser</a:t>
            </a:r>
            <a:endParaRPr/>
          </a:p>
        </p:txBody>
      </p:sp>
      <p:grpSp>
        <p:nvGrpSpPr>
          <p:cNvPr id="372" name="Google Shape;372;g19a49915f51_0_13"/>
          <p:cNvGrpSpPr/>
          <p:nvPr/>
        </p:nvGrpSpPr>
        <p:grpSpPr>
          <a:xfrm>
            <a:off x="0" y="6222250"/>
            <a:ext cx="12192000" cy="649200"/>
            <a:chOff x="0" y="6222250"/>
            <a:chExt cx="12192000" cy="649200"/>
          </a:xfrm>
        </p:grpSpPr>
        <p:sp>
          <p:nvSpPr>
            <p:cNvPr id="373" name="Google Shape;373;g19a49915f51_0_13"/>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9a49915f51_0_13"/>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75" name="Google Shape;375;g19a49915f51_0_13"/>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376" name="Google Shape;376;g19a49915f51_0_13"/>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77" name="Google Shape;377;g19a49915f51_0_13"/>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378" name="Google Shape;378;g19a49915f51_0_13"/>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pic>
        <p:nvPicPr>
          <p:cNvPr id="379" name="Google Shape;379;g19a49915f51_0_13"/>
          <p:cNvPicPr preferRelativeResize="0"/>
          <p:nvPr/>
        </p:nvPicPr>
        <p:blipFill>
          <a:blip r:embed="rId3">
            <a:alphaModFix/>
          </a:blip>
          <a:stretch>
            <a:fillRect/>
          </a:stretch>
        </p:blipFill>
        <p:spPr>
          <a:xfrm>
            <a:off x="1494475" y="1771575"/>
            <a:ext cx="9203041" cy="414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pSp>
        <p:nvGrpSpPr>
          <p:cNvPr id="384" name="Google Shape;384;g19a49915f51_0_26"/>
          <p:cNvGrpSpPr/>
          <p:nvPr/>
        </p:nvGrpSpPr>
        <p:grpSpPr>
          <a:xfrm>
            <a:off x="0" y="6222250"/>
            <a:ext cx="12192000" cy="649200"/>
            <a:chOff x="0" y="6222250"/>
            <a:chExt cx="12192000" cy="649200"/>
          </a:xfrm>
        </p:grpSpPr>
        <p:sp>
          <p:nvSpPr>
            <p:cNvPr id="385" name="Google Shape;385;g19a49915f51_0_26"/>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9a49915f51_0_26"/>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87" name="Google Shape;387;g19a49915f51_0_26"/>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388" name="Google Shape;388;g19a49915f51_0_26"/>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89" name="Google Shape;389;g19a49915f51_0_26"/>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390" name="Google Shape;390;g19a49915f51_0_26"/>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pic>
        <p:nvPicPr>
          <p:cNvPr id="391" name="Google Shape;391;g19a49915f51_0_26"/>
          <p:cNvPicPr preferRelativeResize="0"/>
          <p:nvPr/>
        </p:nvPicPr>
        <p:blipFill>
          <a:blip r:embed="rId3">
            <a:alphaModFix/>
          </a:blip>
          <a:stretch>
            <a:fillRect/>
          </a:stretch>
        </p:blipFill>
        <p:spPr>
          <a:xfrm>
            <a:off x="1416500" y="1771575"/>
            <a:ext cx="9359003" cy="4145874"/>
          </a:xfrm>
          <a:prstGeom prst="rect">
            <a:avLst/>
          </a:prstGeom>
          <a:noFill/>
          <a:ln>
            <a:noFill/>
          </a:ln>
        </p:spPr>
      </p:pic>
      <p:sp>
        <p:nvSpPr>
          <p:cNvPr id="392" name="Google Shape;392;g19a49915f51_0_26"/>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EDA - Revenue vs Device Browser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pSp>
        <p:nvGrpSpPr>
          <p:cNvPr id="397" name="Google Shape;397;g19a789c0443_2_9"/>
          <p:cNvGrpSpPr/>
          <p:nvPr/>
        </p:nvGrpSpPr>
        <p:grpSpPr>
          <a:xfrm>
            <a:off x="0" y="6222250"/>
            <a:ext cx="12192000" cy="649200"/>
            <a:chOff x="0" y="6222250"/>
            <a:chExt cx="12192000" cy="649200"/>
          </a:xfrm>
        </p:grpSpPr>
        <p:sp>
          <p:nvSpPr>
            <p:cNvPr id="398" name="Google Shape;398;g19a789c0443_2_9"/>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9a789c0443_2_9"/>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00" name="Google Shape;400;g19a789c0443_2_9"/>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01" name="Google Shape;401;g19a789c0443_2_9"/>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02" name="Google Shape;402;g19a789c0443_2_9"/>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403" name="Google Shape;403;g19a789c0443_2_9"/>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pic>
        <p:nvPicPr>
          <p:cNvPr id="404" name="Google Shape;404;g19a789c0443_2_9"/>
          <p:cNvPicPr preferRelativeResize="0"/>
          <p:nvPr/>
        </p:nvPicPr>
        <p:blipFill>
          <a:blip r:embed="rId3">
            <a:alphaModFix/>
          </a:blip>
          <a:stretch>
            <a:fillRect/>
          </a:stretch>
        </p:blipFill>
        <p:spPr>
          <a:xfrm>
            <a:off x="1558088" y="1771575"/>
            <a:ext cx="9075837" cy="4145874"/>
          </a:xfrm>
          <a:prstGeom prst="rect">
            <a:avLst/>
          </a:prstGeom>
          <a:noFill/>
          <a:ln>
            <a:noFill/>
          </a:ln>
        </p:spPr>
      </p:pic>
      <p:sp>
        <p:nvSpPr>
          <p:cNvPr id="405" name="Google Shape;405;g19a789c0443_2_9"/>
          <p:cNvSpPr txBox="1"/>
          <p:nvPr/>
        </p:nvSpPr>
        <p:spPr>
          <a:xfrm>
            <a:off x="6409025" y="2323425"/>
            <a:ext cx="49947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4400"/>
              <a:buFont typeface="Arial Black"/>
              <a:buNone/>
            </a:pPr>
            <a:r>
              <a:rPr lang="en-US" sz="1600"/>
              <a:t>From the above 3 graphs:</a:t>
            </a:r>
            <a:endParaRPr sz="1600"/>
          </a:p>
          <a:p>
            <a:pPr indent="-330200" lvl="0" marL="457200" marR="0" rtl="0" algn="l">
              <a:lnSpc>
                <a:spcPct val="150000"/>
              </a:lnSpc>
              <a:spcBef>
                <a:spcPts val="0"/>
              </a:spcBef>
              <a:spcAft>
                <a:spcPts val="0"/>
              </a:spcAft>
              <a:buSzPts val="1600"/>
              <a:buChar char="-"/>
            </a:pPr>
            <a:r>
              <a:rPr lang="en-US" sz="1600"/>
              <a:t>Chrome generates highest transaction revenue with most transactions</a:t>
            </a:r>
            <a:endParaRPr sz="1600"/>
          </a:p>
          <a:p>
            <a:pPr indent="-330200" lvl="0" marL="457200" marR="0" rtl="0" algn="l">
              <a:lnSpc>
                <a:spcPct val="150000"/>
              </a:lnSpc>
              <a:spcBef>
                <a:spcPts val="0"/>
              </a:spcBef>
              <a:spcAft>
                <a:spcPts val="0"/>
              </a:spcAft>
              <a:buSzPts val="1600"/>
              <a:buChar char="-"/>
            </a:pPr>
            <a:r>
              <a:rPr lang="en-US" sz="1600"/>
              <a:t>Firefox generates highest avg rev per transaction</a:t>
            </a:r>
            <a:endParaRPr sz="1600"/>
          </a:p>
        </p:txBody>
      </p:sp>
      <p:sp>
        <p:nvSpPr>
          <p:cNvPr id="406" name="Google Shape;406;g19a789c0443_2_9"/>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EDA - Revenue vs Device Browser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grpSp>
        <p:nvGrpSpPr>
          <p:cNvPr id="411" name="Google Shape;411;g19a49915f51_0_295"/>
          <p:cNvGrpSpPr/>
          <p:nvPr/>
        </p:nvGrpSpPr>
        <p:grpSpPr>
          <a:xfrm>
            <a:off x="0" y="6222250"/>
            <a:ext cx="12192000" cy="649200"/>
            <a:chOff x="0" y="6222250"/>
            <a:chExt cx="12192000" cy="649200"/>
          </a:xfrm>
        </p:grpSpPr>
        <p:sp>
          <p:nvSpPr>
            <p:cNvPr id="412" name="Google Shape;412;g19a49915f51_0_295"/>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9a49915f51_0_295"/>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14" name="Google Shape;414;g19a49915f51_0_295"/>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15" name="Google Shape;415;g19a49915f51_0_295"/>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16" name="Google Shape;416;g19a49915f51_0_295"/>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417" name="Google Shape;417;g19a49915f51_0_295"/>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418" name="Google Shape;418;g19a49915f51_0_295"/>
          <p:cNvSpPr txBox="1"/>
          <p:nvPr>
            <p:ph type="ctrTitle"/>
          </p:nvPr>
        </p:nvSpPr>
        <p:spPr>
          <a:xfrm>
            <a:off x="552600" y="86622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EDA - </a:t>
            </a:r>
            <a:r>
              <a:rPr lang="en-US"/>
              <a:t>Trsanction Amount by Dates</a:t>
            </a:r>
            <a:endParaRPr/>
          </a:p>
        </p:txBody>
      </p:sp>
      <p:pic>
        <p:nvPicPr>
          <p:cNvPr id="419" name="Google Shape;419;g19a49915f51_0_295"/>
          <p:cNvPicPr preferRelativeResize="0"/>
          <p:nvPr/>
        </p:nvPicPr>
        <p:blipFill>
          <a:blip r:embed="rId3">
            <a:alphaModFix/>
          </a:blip>
          <a:stretch>
            <a:fillRect/>
          </a:stretch>
        </p:blipFill>
        <p:spPr>
          <a:xfrm>
            <a:off x="97200" y="3782550"/>
            <a:ext cx="11887199" cy="2522154"/>
          </a:xfrm>
          <a:prstGeom prst="rect">
            <a:avLst/>
          </a:prstGeom>
          <a:noFill/>
          <a:ln>
            <a:noFill/>
          </a:ln>
        </p:spPr>
      </p:pic>
      <p:pic>
        <p:nvPicPr>
          <p:cNvPr id="420" name="Google Shape;420;g19a49915f51_0_295"/>
          <p:cNvPicPr preferRelativeResize="0"/>
          <p:nvPr/>
        </p:nvPicPr>
        <p:blipFill>
          <a:blip r:embed="rId4">
            <a:alphaModFix/>
          </a:blip>
          <a:stretch>
            <a:fillRect/>
          </a:stretch>
        </p:blipFill>
        <p:spPr>
          <a:xfrm>
            <a:off x="97200" y="1515425"/>
            <a:ext cx="11887199" cy="233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9a49915f51_0_313"/>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Exploratory Data Analysis</a:t>
            </a:r>
            <a:endParaRPr/>
          </a:p>
        </p:txBody>
      </p:sp>
      <p:grpSp>
        <p:nvGrpSpPr>
          <p:cNvPr id="426" name="Google Shape;426;g19a49915f51_0_313"/>
          <p:cNvGrpSpPr/>
          <p:nvPr/>
        </p:nvGrpSpPr>
        <p:grpSpPr>
          <a:xfrm>
            <a:off x="0" y="6222250"/>
            <a:ext cx="12192000" cy="649200"/>
            <a:chOff x="0" y="6222250"/>
            <a:chExt cx="12192000" cy="649200"/>
          </a:xfrm>
        </p:grpSpPr>
        <p:sp>
          <p:nvSpPr>
            <p:cNvPr id="427" name="Google Shape;427;g19a49915f51_0_313"/>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19a49915f51_0_313"/>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29" name="Google Shape;429;g19a49915f51_0_313"/>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430" name="Google Shape;430;g19a49915f51_0_313"/>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31" name="Google Shape;431;g19a49915f51_0_313"/>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432" name="Google Shape;432;g19a49915f51_0_313"/>
          <p:cNvPicPr preferRelativeResize="0"/>
          <p:nvPr/>
        </p:nvPicPr>
        <p:blipFill>
          <a:blip r:embed="rId3">
            <a:alphaModFix/>
          </a:blip>
          <a:stretch>
            <a:fillRect/>
          </a:stretch>
        </p:blipFill>
        <p:spPr>
          <a:xfrm>
            <a:off x="6600025" y="1835175"/>
            <a:ext cx="5039382" cy="4145875"/>
          </a:xfrm>
          <a:prstGeom prst="rect">
            <a:avLst/>
          </a:prstGeom>
          <a:noFill/>
          <a:ln>
            <a:noFill/>
          </a:ln>
        </p:spPr>
      </p:pic>
      <p:pic>
        <p:nvPicPr>
          <p:cNvPr id="433" name="Google Shape;433;g19a49915f51_0_313"/>
          <p:cNvPicPr preferRelativeResize="0"/>
          <p:nvPr/>
        </p:nvPicPr>
        <p:blipFill>
          <a:blip r:embed="rId4">
            <a:alphaModFix/>
          </a:blip>
          <a:stretch>
            <a:fillRect/>
          </a:stretch>
        </p:blipFill>
        <p:spPr>
          <a:xfrm>
            <a:off x="483200" y="1835175"/>
            <a:ext cx="5206654" cy="4145876"/>
          </a:xfrm>
          <a:prstGeom prst="rect">
            <a:avLst/>
          </a:prstGeom>
          <a:noFill/>
          <a:ln>
            <a:noFill/>
          </a:ln>
        </p:spPr>
      </p:pic>
      <p:sp>
        <p:nvSpPr>
          <p:cNvPr id="434" name="Google Shape;434;g19a49915f51_0_313"/>
          <p:cNvSpPr txBox="1"/>
          <p:nvPr/>
        </p:nvSpPr>
        <p:spPr>
          <a:xfrm>
            <a:off x="720525" y="4737600"/>
            <a:ext cx="3939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Arial Black"/>
                <a:ea typeface="Arial Black"/>
                <a:cs typeface="Arial Black"/>
                <a:sym typeface="Arial Black"/>
              </a:rPr>
              <a:t>US generated most revenue transactions among all countries</a:t>
            </a:r>
            <a:endParaRPr sz="2000">
              <a:latin typeface="Arial Black"/>
              <a:ea typeface="Arial Black"/>
              <a:cs typeface="Arial Black"/>
              <a:sym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19a49915f51_0_350"/>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a:t>
            </a:r>
            <a:r>
              <a:rPr lang="en-US"/>
              <a:t>DA - Revenue vs Channel Groups</a:t>
            </a:r>
            <a:endParaRPr/>
          </a:p>
        </p:txBody>
      </p:sp>
      <p:grpSp>
        <p:nvGrpSpPr>
          <p:cNvPr id="440" name="Google Shape;440;g19a49915f51_0_350"/>
          <p:cNvGrpSpPr/>
          <p:nvPr/>
        </p:nvGrpSpPr>
        <p:grpSpPr>
          <a:xfrm>
            <a:off x="0" y="6222250"/>
            <a:ext cx="12192000" cy="649200"/>
            <a:chOff x="0" y="6222250"/>
            <a:chExt cx="12192000" cy="649200"/>
          </a:xfrm>
        </p:grpSpPr>
        <p:sp>
          <p:nvSpPr>
            <p:cNvPr id="441" name="Google Shape;441;g19a49915f51_0_350"/>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9a49915f51_0_350"/>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43" name="Google Shape;443;g19a49915f51_0_350"/>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444" name="Google Shape;444;g19a49915f51_0_350"/>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45" name="Google Shape;445;g19a49915f51_0_350"/>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446" name="Google Shape;446;g19a49915f51_0_350"/>
          <p:cNvPicPr preferRelativeResize="0"/>
          <p:nvPr/>
        </p:nvPicPr>
        <p:blipFill rotWithShape="1">
          <a:blip r:embed="rId3">
            <a:alphaModFix/>
          </a:blip>
          <a:srcRect b="67082" l="0" r="0" t="0"/>
          <a:stretch/>
        </p:blipFill>
        <p:spPr>
          <a:xfrm>
            <a:off x="1608325" y="1831276"/>
            <a:ext cx="8975341" cy="43909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grpSp>
        <p:nvGrpSpPr>
          <p:cNvPr id="451" name="Google Shape;451;g1a3a1d4255c_4_18"/>
          <p:cNvGrpSpPr/>
          <p:nvPr/>
        </p:nvGrpSpPr>
        <p:grpSpPr>
          <a:xfrm>
            <a:off x="0" y="6222250"/>
            <a:ext cx="12192000" cy="649200"/>
            <a:chOff x="0" y="6222250"/>
            <a:chExt cx="12192000" cy="649200"/>
          </a:xfrm>
        </p:grpSpPr>
        <p:sp>
          <p:nvSpPr>
            <p:cNvPr id="452" name="Google Shape;452;g1a3a1d4255c_4_18"/>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1a3a1d4255c_4_18"/>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54" name="Google Shape;454;g1a3a1d4255c_4_18"/>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55" name="Google Shape;455;g1a3a1d4255c_4_18"/>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56" name="Google Shape;456;g1a3a1d4255c_4_18"/>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grpSp>
      <p:sp>
        <p:nvSpPr>
          <p:cNvPr id="457" name="Google Shape;457;g1a3a1d4255c_4_18"/>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Arial Black"/>
              <a:buNone/>
            </a:pPr>
            <a:r>
              <a:rPr lang="en-US" sz="3600"/>
              <a:t>Model Preparation</a:t>
            </a:r>
            <a:endParaRPr sz="3600"/>
          </a:p>
        </p:txBody>
      </p:sp>
      <p:pic>
        <p:nvPicPr>
          <p:cNvPr id="458" name="Google Shape;458;g1a3a1d4255c_4_18"/>
          <p:cNvPicPr preferRelativeResize="0"/>
          <p:nvPr/>
        </p:nvPicPr>
        <p:blipFill>
          <a:blip r:embed="rId3">
            <a:alphaModFix/>
          </a:blip>
          <a:stretch>
            <a:fillRect/>
          </a:stretch>
        </p:blipFill>
        <p:spPr>
          <a:xfrm>
            <a:off x="7543800" y="3806025"/>
            <a:ext cx="4648200" cy="942975"/>
          </a:xfrm>
          <a:prstGeom prst="rect">
            <a:avLst/>
          </a:prstGeom>
          <a:noFill/>
          <a:ln>
            <a:noFill/>
          </a:ln>
        </p:spPr>
      </p:pic>
      <p:grpSp>
        <p:nvGrpSpPr>
          <p:cNvPr id="459" name="Google Shape;459;g1a3a1d4255c_4_18"/>
          <p:cNvGrpSpPr/>
          <p:nvPr/>
        </p:nvGrpSpPr>
        <p:grpSpPr>
          <a:xfrm>
            <a:off x="8186900" y="2446897"/>
            <a:ext cx="3525775" cy="1291332"/>
            <a:chOff x="8514400" y="1706097"/>
            <a:chExt cx="3525775" cy="1291332"/>
          </a:xfrm>
        </p:grpSpPr>
        <p:pic>
          <p:nvPicPr>
            <p:cNvPr id="460" name="Google Shape;460;g1a3a1d4255c_4_18"/>
            <p:cNvPicPr preferRelativeResize="0"/>
            <p:nvPr/>
          </p:nvPicPr>
          <p:blipFill rotWithShape="1">
            <a:blip r:embed="rId4">
              <a:alphaModFix/>
            </a:blip>
            <a:srcRect b="0" l="0" r="0" t="78545"/>
            <a:stretch/>
          </p:blipFill>
          <p:spPr>
            <a:xfrm>
              <a:off x="8514400" y="2554229"/>
              <a:ext cx="3525775" cy="443200"/>
            </a:xfrm>
            <a:prstGeom prst="rect">
              <a:avLst/>
            </a:prstGeom>
            <a:noFill/>
            <a:ln>
              <a:noFill/>
            </a:ln>
          </p:spPr>
        </p:pic>
        <p:pic>
          <p:nvPicPr>
            <p:cNvPr id="461" name="Google Shape;461;g1a3a1d4255c_4_18"/>
            <p:cNvPicPr preferRelativeResize="0"/>
            <p:nvPr/>
          </p:nvPicPr>
          <p:blipFill rotWithShape="1">
            <a:blip r:embed="rId4">
              <a:alphaModFix/>
            </a:blip>
            <a:srcRect b="58944" l="0" r="0" t="0"/>
            <a:stretch/>
          </p:blipFill>
          <p:spPr>
            <a:xfrm>
              <a:off x="8514400" y="1706097"/>
              <a:ext cx="3525775" cy="848125"/>
            </a:xfrm>
            <a:prstGeom prst="rect">
              <a:avLst/>
            </a:prstGeom>
            <a:noFill/>
            <a:ln>
              <a:noFill/>
            </a:ln>
          </p:spPr>
        </p:pic>
      </p:grpSp>
      <p:sp>
        <p:nvSpPr>
          <p:cNvPr id="462" name="Google Shape;462;g1a3a1d4255c_4_18"/>
          <p:cNvSpPr txBox="1"/>
          <p:nvPr/>
        </p:nvSpPr>
        <p:spPr>
          <a:xfrm>
            <a:off x="180400" y="2157725"/>
            <a:ext cx="8306400" cy="3155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SzPts val="2000"/>
              <a:buChar char="●"/>
            </a:pPr>
            <a:r>
              <a:rPr lang="en-US" sz="2000"/>
              <a:t>Encoding categorical features</a:t>
            </a:r>
            <a:endParaRPr sz="2000"/>
          </a:p>
          <a:p>
            <a:pPr indent="-355600" lvl="0" marL="457200" marR="0" rtl="0" algn="l">
              <a:lnSpc>
                <a:spcPct val="150000"/>
              </a:lnSpc>
              <a:spcBef>
                <a:spcPts val="0"/>
              </a:spcBef>
              <a:spcAft>
                <a:spcPts val="0"/>
              </a:spcAft>
              <a:buSzPts val="2000"/>
              <a:buChar char="●"/>
            </a:pPr>
            <a:r>
              <a:rPr lang="en-US" sz="2000"/>
              <a:t>Drop columns highly </a:t>
            </a:r>
            <a:r>
              <a:rPr lang="en-US" sz="2000"/>
              <a:t>correlated</a:t>
            </a:r>
            <a:r>
              <a:rPr lang="en-US" sz="2000"/>
              <a:t> with target (totals.transactions)</a:t>
            </a:r>
            <a:endParaRPr sz="2000"/>
          </a:p>
          <a:p>
            <a:pPr indent="-355600" lvl="0" marL="457200" marR="0" rtl="0" algn="l">
              <a:lnSpc>
                <a:spcPct val="150000"/>
              </a:lnSpc>
              <a:spcBef>
                <a:spcPts val="0"/>
              </a:spcBef>
              <a:spcAft>
                <a:spcPts val="0"/>
              </a:spcAft>
              <a:buSzPts val="2000"/>
              <a:buChar char="●"/>
            </a:pPr>
            <a:r>
              <a:rPr lang="en-US" sz="2000"/>
              <a:t>Split train dataset to train and validation data based on time</a:t>
            </a:r>
            <a:endParaRPr sz="2000"/>
          </a:p>
          <a:p>
            <a:pPr indent="0" lvl="0" marL="914400" marR="0" rtl="0" algn="l">
              <a:lnSpc>
                <a:spcPct val="150000"/>
              </a:lnSpc>
              <a:spcBef>
                <a:spcPts val="0"/>
              </a:spcBef>
              <a:spcAft>
                <a:spcPts val="0"/>
              </a:spcAft>
              <a:buNone/>
            </a:pPr>
            <a:r>
              <a:rPr lang="en-US" sz="2000"/>
              <a:t>Visits happened before 2017/12/31 -&gt; Train</a:t>
            </a:r>
            <a:endParaRPr sz="2000"/>
          </a:p>
          <a:p>
            <a:pPr indent="0" lvl="0" marL="914400" marR="0" rtl="0" algn="l">
              <a:lnSpc>
                <a:spcPct val="150000"/>
              </a:lnSpc>
              <a:spcBef>
                <a:spcPts val="0"/>
              </a:spcBef>
              <a:spcAft>
                <a:spcPts val="0"/>
              </a:spcAft>
              <a:buNone/>
            </a:pPr>
            <a:r>
              <a:rPr lang="en-US" sz="2000"/>
              <a:t>Visits happened after    2017/12/31 -&gt; Validation</a:t>
            </a:r>
            <a:endParaRPr sz="2000"/>
          </a:p>
          <a:p>
            <a:pPr indent="-355600" lvl="0" marL="457200" marR="0" rtl="0" algn="l">
              <a:lnSpc>
                <a:spcPct val="115000"/>
              </a:lnSpc>
              <a:spcBef>
                <a:spcPts val="0"/>
              </a:spcBef>
              <a:spcAft>
                <a:spcPts val="0"/>
              </a:spcAft>
              <a:buSzPts val="2000"/>
              <a:buChar char="●"/>
            </a:pPr>
            <a:r>
              <a:rPr lang="en-US" sz="2000"/>
              <a:t>Adjust test dataset features to match train dataset</a:t>
            </a:r>
            <a:endParaRPr sz="2000"/>
          </a:p>
          <a:p>
            <a:pPr indent="-355600" lvl="0" marL="457200" marR="0" rtl="0" algn="l">
              <a:lnSpc>
                <a:spcPct val="115000"/>
              </a:lnSpc>
              <a:spcBef>
                <a:spcPts val="0"/>
              </a:spcBef>
              <a:spcAft>
                <a:spcPts val="0"/>
              </a:spcAft>
              <a:buSzPts val="2000"/>
              <a:buChar char="●"/>
            </a:pPr>
            <a:r>
              <a:rPr lang="en-US" sz="2000"/>
              <a:t>Ready to use data: 22 columns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grpSp>
        <p:nvGrpSpPr>
          <p:cNvPr id="467" name="Google Shape;467;g1a3b4b0aeab_0_5"/>
          <p:cNvGrpSpPr/>
          <p:nvPr/>
        </p:nvGrpSpPr>
        <p:grpSpPr>
          <a:xfrm>
            <a:off x="0" y="6222250"/>
            <a:ext cx="12192000" cy="649200"/>
            <a:chOff x="0" y="6222250"/>
            <a:chExt cx="12192000" cy="649200"/>
          </a:xfrm>
        </p:grpSpPr>
        <p:sp>
          <p:nvSpPr>
            <p:cNvPr id="468" name="Google Shape;468;g1a3b4b0aeab_0_5"/>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1a3b4b0aeab_0_5"/>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70" name="Google Shape;470;g1a3b4b0aeab_0_5"/>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71" name="Google Shape;471;g1a3b4b0aeab_0_5"/>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72" name="Google Shape;472;g1a3b4b0aeab_0_5"/>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grpSp>
      <p:sp>
        <p:nvSpPr>
          <p:cNvPr id="473" name="Google Shape;473;g1a3b4b0aeab_0_5"/>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Arial Black"/>
              <a:buNone/>
            </a:pPr>
            <a:r>
              <a:rPr lang="en-US" sz="3600"/>
              <a:t>Modelling</a:t>
            </a:r>
            <a:endParaRPr sz="3600"/>
          </a:p>
        </p:txBody>
      </p:sp>
      <p:sp>
        <p:nvSpPr>
          <p:cNvPr id="474" name="Google Shape;474;g1a3b4b0aeab_0_5"/>
          <p:cNvSpPr txBox="1"/>
          <p:nvPr/>
        </p:nvSpPr>
        <p:spPr>
          <a:xfrm>
            <a:off x="269475" y="2208625"/>
            <a:ext cx="8306400" cy="2801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SzPts val="2000"/>
              <a:buChar char="●"/>
            </a:pPr>
            <a:r>
              <a:rPr lang="en-US" sz="2000"/>
              <a:t>Linear Regression (Ridge regression)</a:t>
            </a:r>
            <a:endParaRPr sz="2000"/>
          </a:p>
          <a:p>
            <a:pPr indent="-355600" lvl="0" marL="457200" marR="0" rtl="0" algn="l">
              <a:lnSpc>
                <a:spcPct val="150000"/>
              </a:lnSpc>
              <a:spcBef>
                <a:spcPts val="0"/>
              </a:spcBef>
              <a:spcAft>
                <a:spcPts val="0"/>
              </a:spcAft>
              <a:buSzPts val="2000"/>
              <a:buChar char="●"/>
            </a:pPr>
            <a:r>
              <a:rPr lang="en-US" sz="2000"/>
              <a:t>Random Forest Regression</a:t>
            </a:r>
            <a:endParaRPr sz="2000"/>
          </a:p>
          <a:p>
            <a:pPr indent="-355600" lvl="0" marL="457200" marR="0" rtl="0" algn="l">
              <a:lnSpc>
                <a:spcPct val="150000"/>
              </a:lnSpc>
              <a:spcBef>
                <a:spcPts val="0"/>
              </a:spcBef>
              <a:spcAft>
                <a:spcPts val="0"/>
              </a:spcAft>
              <a:buSzPts val="2000"/>
              <a:buChar char="●"/>
            </a:pPr>
            <a:r>
              <a:rPr lang="en-US" sz="2000"/>
              <a:t>LGBMRegressor</a:t>
            </a:r>
            <a:endParaRPr sz="2000"/>
          </a:p>
          <a:p>
            <a:pPr indent="-355600" lvl="0" marL="457200" marR="0" rtl="0" algn="l">
              <a:lnSpc>
                <a:spcPct val="150000"/>
              </a:lnSpc>
              <a:spcBef>
                <a:spcPts val="0"/>
              </a:spcBef>
              <a:spcAft>
                <a:spcPts val="0"/>
              </a:spcAft>
              <a:buSzPts val="2000"/>
              <a:buChar char="●"/>
            </a:pPr>
            <a:r>
              <a:rPr lang="en-US" sz="2000"/>
              <a:t>XGBRegressor</a:t>
            </a:r>
            <a:endParaRPr sz="2000"/>
          </a:p>
          <a:p>
            <a:pPr indent="-355600" lvl="0" marL="457200" marR="0" rtl="0" algn="l">
              <a:lnSpc>
                <a:spcPct val="150000"/>
              </a:lnSpc>
              <a:spcBef>
                <a:spcPts val="0"/>
              </a:spcBef>
              <a:spcAft>
                <a:spcPts val="0"/>
              </a:spcAft>
              <a:buSzPts val="2000"/>
              <a:buChar char="●"/>
            </a:pPr>
            <a:r>
              <a:rPr lang="en-US" sz="2000"/>
              <a:t>Ensamble (</a:t>
            </a:r>
            <a:r>
              <a:rPr lang="en-US" sz="2000"/>
              <a:t>LGBMRegressor + XGBRegressor)</a:t>
            </a:r>
            <a:endParaRPr sz="2000"/>
          </a:p>
          <a:p>
            <a:pPr indent="-355600" lvl="0" marL="457200" marR="0" rtl="0" algn="l">
              <a:lnSpc>
                <a:spcPct val="150000"/>
              </a:lnSpc>
              <a:spcBef>
                <a:spcPts val="0"/>
              </a:spcBef>
              <a:spcAft>
                <a:spcPts val="0"/>
              </a:spcAft>
              <a:buSzPts val="2000"/>
              <a:buChar char="●"/>
            </a:pPr>
            <a:r>
              <a:rPr lang="en-US" sz="2000"/>
              <a:t>Multi Layer Neural Network Architecture</a:t>
            </a:r>
            <a:endParaRPr sz="2000"/>
          </a:p>
        </p:txBody>
      </p:sp>
      <p:pic>
        <p:nvPicPr>
          <p:cNvPr id="475" name="Google Shape;475;g1a3b4b0aeab_0_5"/>
          <p:cNvPicPr preferRelativeResize="0"/>
          <p:nvPr/>
        </p:nvPicPr>
        <p:blipFill>
          <a:blip r:embed="rId3">
            <a:alphaModFix/>
          </a:blip>
          <a:stretch>
            <a:fillRect/>
          </a:stretch>
        </p:blipFill>
        <p:spPr>
          <a:xfrm>
            <a:off x="5280200" y="2277925"/>
            <a:ext cx="432824" cy="432824"/>
          </a:xfrm>
          <a:prstGeom prst="rect">
            <a:avLst/>
          </a:prstGeom>
          <a:noFill/>
          <a:ln>
            <a:noFill/>
          </a:ln>
        </p:spPr>
      </p:pic>
      <p:pic>
        <p:nvPicPr>
          <p:cNvPr id="476" name="Google Shape;476;g1a3b4b0aeab_0_5"/>
          <p:cNvPicPr preferRelativeResize="0"/>
          <p:nvPr/>
        </p:nvPicPr>
        <p:blipFill>
          <a:blip r:embed="rId3">
            <a:alphaModFix/>
          </a:blip>
          <a:stretch>
            <a:fillRect/>
          </a:stretch>
        </p:blipFill>
        <p:spPr>
          <a:xfrm>
            <a:off x="4020300" y="2710750"/>
            <a:ext cx="432824" cy="432824"/>
          </a:xfrm>
          <a:prstGeom prst="rect">
            <a:avLst/>
          </a:prstGeom>
          <a:noFill/>
          <a:ln>
            <a:noFill/>
          </a:ln>
        </p:spPr>
      </p:pic>
      <p:pic>
        <p:nvPicPr>
          <p:cNvPr id="477" name="Google Shape;477;g1a3b4b0aeab_0_5"/>
          <p:cNvPicPr preferRelativeResize="0"/>
          <p:nvPr/>
        </p:nvPicPr>
        <p:blipFill>
          <a:blip r:embed="rId3">
            <a:alphaModFix/>
          </a:blip>
          <a:stretch>
            <a:fillRect/>
          </a:stretch>
        </p:blipFill>
        <p:spPr>
          <a:xfrm>
            <a:off x="2925775" y="3143587"/>
            <a:ext cx="432824" cy="432824"/>
          </a:xfrm>
          <a:prstGeom prst="rect">
            <a:avLst/>
          </a:prstGeom>
          <a:noFill/>
          <a:ln>
            <a:noFill/>
          </a:ln>
        </p:spPr>
      </p:pic>
      <p:pic>
        <p:nvPicPr>
          <p:cNvPr id="478" name="Google Shape;478;g1a3b4b0aeab_0_5"/>
          <p:cNvPicPr preferRelativeResize="0"/>
          <p:nvPr/>
        </p:nvPicPr>
        <p:blipFill>
          <a:blip r:embed="rId3">
            <a:alphaModFix/>
          </a:blip>
          <a:stretch>
            <a:fillRect/>
          </a:stretch>
        </p:blipFill>
        <p:spPr>
          <a:xfrm>
            <a:off x="2925775" y="3645412"/>
            <a:ext cx="432824" cy="432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grpSp>
        <p:nvGrpSpPr>
          <p:cNvPr id="483" name="Google Shape;483;g1a3b4b0aeab_0_26"/>
          <p:cNvGrpSpPr/>
          <p:nvPr/>
        </p:nvGrpSpPr>
        <p:grpSpPr>
          <a:xfrm>
            <a:off x="0" y="6222250"/>
            <a:ext cx="12192000" cy="649200"/>
            <a:chOff x="0" y="6222250"/>
            <a:chExt cx="12192000" cy="649200"/>
          </a:xfrm>
        </p:grpSpPr>
        <p:sp>
          <p:nvSpPr>
            <p:cNvPr id="484" name="Google Shape;484;g1a3b4b0aeab_0_26"/>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1a3b4b0aeab_0_26"/>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486" name="Google Shape;486;g1a3b4b0aeab_0_26"/>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487" name="Google Shape;487;g1a3b4b0aeab_0_26"/>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488" name="Google Shape;488;g1a3b4b0aeab_0_26"/>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grpSp>
      <p:sp>
        <p:nvSpPr>
          <p:cNvPr id="489" name="Google Shape;489;g1a3b4b0aeab_0_26"/>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Arial Black"/>
              <a:buNone/>
            </a:pPr>
            <a:r>
              <a:rPr lang="en-US" sz="3600"/>
              <a:t>Model Comparison</a:t>
            </a:r>
            <a:endParaRPr sz="3600"/>
          </a:p>
        </p:txBody>
      </p:sp>
      <p:grpSp>
        <p:nvGrpSpPr>
          <p:cNvPr id="490" name="Google Shape;490;g1a3b4b0aeab_0_26"/>
          <p:cNvGrpSpPr/>
          <p:nvPr/>
        </p:nvGrpSpPr>
        <p:grpSpPr>
          <a:xfrm>
            <a:off x="112309" y="1872247"/>
            <a:ext cx="8331105" cy="3325543"/>
            <a:chOff x="900630" y="2172588"/>
            <a:chExt cx="9563891" cy="3572395"/>
          </a:xfrm>
        </p:grpSpPr>
        <p:sp>
          <p:nvSpPr>
            <p:cNvPr id="491" name="Google Shape;491;g1a3b4b0aeab_0_26"/>
            <p:cNvSpPr/>
            <p:nvPr/>
          </p:nvSpPr>
          <p:spPr>
            <a:xfrm>
              <a:off x="900663" y="2175393"/>
              <a:ext cx="1846726" cy="467916"/>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1a3b4b0aeab_0_26"/>
            <p:cNvSpPr txBox="1"/>
            <p:nvPr/>
          </p:nvSpPr>
          <p:spPr>
            <a:xfrm>
              <a:off x="1024462" y="2172588"/>
              <a:ext cx="1599078"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493" name="Google Shape;493;g1a3b4b0aeab_0_26"/>
            <p:cNvSpPr/>
            <p:nvPr/>
          </p:nvSpPr>
          <p:spPr>
            <a:xfrm>
              <a:off x="2829828" y="2178176"/>
              <a:ext cx="1846726" cy="467916"/>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1a3b4b0aeab_0_26"/>
            <p:cNvSpPr txBox="1"/>
            <p:nvPr/>
          </p:nvSpPr>
          <p:spPr>
            <a:xfrm>
              <a:off x="2953627" y="2175372"/>
              <a:ext cx="1599078"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Fira Sans Extra Condensed Medium"/>
                  <a:ea typeface="Fira Sans Extra Condensed Medium"/>
                  <a:cs typeface="Fira Sans Extra Condensed Medium"/>
                  <a:sym typeface="Fira Sans Extra Condensed Medium"/>
                </a:rPr>
                <a:t>Ridge Regression</a:t>
              </a:r>
              <a:endParaRPr>
                <a:solidFill>
                  <a:srgbClr val="000000"/>
                </a:solidFill>
                <a:latin typeface="Fira Sans Extra Condensed Medium"/>
                <a:ea typeface="Fira Sans Extra Condensed Medium"/>
                <a:cs typeface="Fira Sans Extra Condensed Medium"/>
                <a:sym typeface="Fira Sans Extra Condensed Medium"/>
              </a:endParaRPr>
            </a:p>
          </p:txBody>
        </p:sp>
        <p:sp>
          <p:nvSpPr>
            <p:cNvPr id="495" name="Google Shape;495;g1a3b4b0aeab_0_26"/>
            <p:cNvSpPr/>
            <p:nvPr/>
          </p:nvSpPr>
          <p:spPr>
            <a:xfrm>
              <a:off x="900630" y="2745885"/>
              <a:ext cx="1846726" cy="92923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1a3b4b0aeab_0_26"/>
            <p:cNvSpPr txBox="1"/>
            <p:nvPr/>
          </p:nvSpPr>
          <p:spPr>
            <a:xfrm>
              <a:off x="1152835" y="2952581"/>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FFFFFF"/>
                  </a:solidFill>
                  <a:latin typeface="Fira Sans Extra Condensed Medium"/>
                  <a:ea typeface="Fira Sans Extra Condensed Medium"/>
                  <a:cs typeface="Fira Sans Extra Condensed Medium"/>
                  <a:sym typeface="Fira Sans Extra Condensed Medium"/>
                </a:rPr>
                <a:t>Train-MSE</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497" name="Google Shape;497;g1a3b4b0aeab_0_26"/>
            <p:cNvSpPr/>
            <p:nvPr/>
          </p:nvSpPr>
          <p:spPr>
            <a:xfrm>
              <a:off x="2829795" y="2748669"/>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1a3b4b0aeab_0_26"/>
            <p:cNvSpPr/>
            <p:nvPr/>
          </p:nvSpPr>
          <p:spPr>
            <a:xfrm>
              <a:off x="900630" y="3772532"/>
              <a:ext cx="1846726" cy="92923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1a3b4b0aeab_0_26"/>
            <p:cNvSpPr txBox="1"/>
            <p:nvPr/>
          </p:nvSpPr>
          <p:spPr>
            <a:xfrm>
              <a:off x="1152835" y="3983023"/>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FFFFFF"/>
                  </a:solidFill>
                  <a:latin typeface="Fira Sans Extra Condensed Medium"/>
                  <a:ea typeface="Fira Sans Extra Condensed Medium"/>
                  <a:cs typeface="Fira Sans Extra Condensed Medium"/>
                  <a:sym typeface="Fira Sans Extra Condensed Medium"/>
                </a:rPr>
                <a:t>Test-MSE</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500" name="Google Shape;500;g1a3b4b0aeab_0_26"/>
            <p:cNvSpPr/>
            <p:nvPr/>
          </p:nvSpPr>
          <p:spPr>
            <a:xfrm>
              <a:off x="2829795" y="3775315"/>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1a3b4b0aeab_0_26"/>
            <p:cNvSpPr/>
            <p:nvPr/>
          </p:nvSpPr>
          <p:spPr>
            <a:xfrm>
              <a:off x="4759058" y="2180960"/>
              <a:ext cx="1846726" cy="467916"/>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a3b4b0aeab_0_26"/>
            <p:cNvSpPr txBox="1"/>
            <p:nvPr/>
          </p:nvSpPr>
          <p:spPr>
            <a:xfrm>
              <a:off x="4882857" y="2178156"/>
              <a:ext cx="1599078"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Fira Sans Extra Condensed Medium"/>
                  <a:ea typeface="Fira Sans Extra Condensed Medium"/>
                  <a:cs typeface="Fira Sans Extra Condensed Medium"/>
                  <a:sym typeface="Fira Sans Extra Condensed Medium"/>
                </a:rPr>
                <a:t>Random Forest</a:t>
              </a:r>
              <a:endParaRPr>
                <a:solidFill>
                  <a:srgbClr val="000000"/>
                </a:solidFill>
                <a:latin typeface="Fira Sans Extra Condensed Medium"/>
                <a:ea typeface="Fira Sans Extra Condensed Medium"/>
                <a:cs typeface="Fira Sans Extra Condensed Medium"/>
                <a:sym typeface="Fira Sans Extra Condensed Medium"/>
              </a:endParaRPr>
            </a:p>
          </p:txBody>
        </p:sp>
        <p:sp>
          <p:nvSpPr>
            <p:cNvPr id="503" name="Google Shape;503;g1a3b4b0aeab_0_26"/>
            <p:cNvSpPr/>
            <p:nvPr/>
          </p:nvSpPr>
          <p:spPr>
            <a:xfrm>
              <a:off x="4759025" y="2751452"/>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1a3b4b0aeab_0_26"/>
            <p:cNvSpPr/>
            <p:nvPr/>
          </p:nvSpPr>
          <p:spPr>
            <a:xfrm>
              <a:off x="4759025" y="3778099"/>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1a3b4b0aeab_0_26"/>
            <p:cNvSpPr/>
            <p:nvPr/>
          </p:nvSpPr>
          <p:spPr>
            <a:xfrm>
              <a:off x="6688354" y="2183744"/>
              <a:ext cx="1846726" cy="467916"/>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1a3b4b0aeab_0_26"/>
            <p:cNvSpPr txBox="1"/>
            <p:nvPr/>
          </p:nvSpPr>
          <p:spPr>
            <a:xfrm>
              <a:off x="6812153" y="2180940"/>
              <a:ext cx="1599078"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Fira Sans Extra Condensed Medium"/>
                  <a:ea typeface="Fira Sans Extra Condensed Medium"/>
                  <a:cs typeface="Fira Sans Extra Condensed Medium"/>
                  <a:sym typeface="Fira Sans Extra Condensed Medium"/>
                </a:rPr>
                <a:t>LGBM</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507" name="Google Shape;507;g1a3b4b0aeab_0_26"/>
            <p:cNvSpPr/>
            <p:nvPr/>
          </p:nvSpPr>
          <p:spPr>
            <a:xfrm>
              <a:off x="6688321" y="2754236"/>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1a3b4b0aeab_0_26"/>
            <p:cNvSpPr/>
            <p:nvPr/>
          </p:nvSpPr>
          <p:spPr>
            <a:xfrm>
              <a:off x="6688321" y="3780883"/>
              <a:ext cx="1846726" cy="92923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1a3b4b0aeab_0_26"/>
            <p:cNvSpPr txBox="1"/>
            <p:nvPr/>
          </p:nvSpPr>
          <p:spPr>
            <a:xfrm>
              <a:off x="3082009" y="2975337"/>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NA</a:t>
              </a:r>
              <a:endParaRPr sz="2000">
                <a:latin typeface="Fira Sans Extra Condensed Medium"/>
                <a:ea typeface="Fira Sans Extra Condensed Medium"/>
                <a:cs typeface="Fira Sans Extra Condensed Medium"/>
                <a:sym typeface="Fira Sans Extra Condensed Medium"/>
              </a:endParaRPr>
            </a:p>
          </p:txBody>
        </p:sp>
        <p:sp>
          <p:nvSpPr>
            <p:cNvPr id="510" name="Google Shape;510;g1a3b4b0aeab_0_26"/>
            <p:cNvSpPr txBox="1"/>
            <p:nvPr/>
          </p:nvSpPr>
          <p:spPr>
            <a:xfrm>
              <a:off x="3082009" y="4008732"/>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3.521</a:t>
              </a:r>
              <a:endParaRPr sz="2000">
                <a:latin typeface="Fira Sans Extra Condensed Medium"/>
                <a:ea typeface="Fira Sans Extra Condensed Medium"/>
                <a:cs typeface="Fira Sans Extra Condensed Medium"/>
                <a:sym typeface="Fira Sans Extra Condensed Medium"/>
              </a:endParaRPr>
            </a:p>
          </p:txBody>
        </p:sp>
        <p:sp>
          <p:nvSpPr>
            <p:cNvPr id="511" name="Google Shape;511;g1a3b4b0aeab_0_26"/>
            <p:cNvSpPr txBox="1"/>
            <p:nvPr/>
          </p:nvSpPr>
          <p:spPr>
            <a:xfrm>
              <a:off x="5011233" y="2978118"/>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2.801</a:t>
              </a:r>
              <a:endParaRPr sz="2000">
                <a:latin typeface="Fira Sans Extra Condensed Medium"/>
                <a:ea typeface="Fira Sans Extra Condensed Medium"/>
                <a:cs typeface="Fira Sans Extra Condensed Medium"/>
                <a:sym typeface="Fira Sans Extra Condensed Medium"/>
              </a:endParaRPr>
            </a:p>
          </p:txBody>
        </p:sp>
        <p:sp>
          <p:nvSpPr>
            <p:cNvPr id="512" name="Google Shape;512;g1a3b4b0aeab_0_26"/>
            <p:cNvSpPr txBox="1"/>
            <p:nvPr/>
          </p:nvSpPr>
          <p:spPr>
            <a:xfrm>
              <a:off x="6940397" y="2980909"/>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2.410</a:t>
              </a:r>
              <a:endParaRPr sz="2000">
                <a:latin typeface="Fira Sans Extra Condensed Medium"/>
                <a:ea typeface="Fira Sans Extra Condensed Medium"/>
                <a:cs typeface="Fira Sans Extra Condensed Medium"/>
                <a:sym typeface="Fira Sans Extra Condensed Medium"/>
              </a:endParaRPr>
            </a:p>
          </p:txBody>
        </p:sp>
        <p:sp>
          <p:nvSpPr>
            <p:cNvPr id="513" name="Google Shape;513;g1a3b4b0aeab_0_26"/>
            <p:cNvSpPr txBox="1"/>
            <p:nvPr/>
          </p:nvSpPr>
          <p:spPr>
            <a:xfrm>
              <a:off x="5011233" y="3983022"/>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a:t>
              </a:r>
              <a:r>
                <a:rPr lang="en-US" sz="2000">
                  <a:latin typeface="Fira Sans Extra Condensed Medium"/>
                  <a:ea typeface="Fira Sans Extra Condensed Medium"/>
                  <a:cs typeface="Fira Sans Extra Condensed Medium"/>
                  <a:sym typeface="Fira Sans Extra Condensed Medium"/>
                </a:rPr>
                <a:t>8</a:t>
              </a:r>
              <a:r>
                <a:rPr lang="en-US" sz="2000">
                  <a:latin typeface="Fira Sans Extra Condensed Medium"/>
                  <a:ea typeface="Fira Sans Extra Condensed Medium"/>
                  <a:cs typeface="Fira Sans Extra Condensed Medium"/>
                  <a:sym typeface="Fira Sans Extra Condensed Medium"/>
                </a:rPr>
                <a:t>13</a:t>
              </a:r>
              <a:endParaRPr sz="2000">
                <a:latin typeface="Fira Sans Extra Condensed Medium"/>
                <a:ea typeface="Fira Sans Extra Condensed Medium"/>
                <a:cs typeface="Fira Sans Extra Condensed Medium"/>
                <a:sym typeface="Fira Sans Extra Condensed Medium"/>
              </a:endParaRPr>
            </a:p>
          </p:txBody>
        </p:sp>
        <p:sp>
          <p:nvSpPr>
            <p:cNvPr id="514" name="Google Shape;514;g1a3b4b0aeab_0_26"/>
            <p:cNvSpPr txBox="1"/>
            <p:nvPr/>
          </p:nvSpPr>
          <p:spPr>
            <a:xfrm>
              <a:off x="6940397" y="3983022"/>
              <a:ext cx="1342385" cy="47353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3.039</a:t>
              </a:r>
              <a:endParaRPr sz="2000">
                <a:latin typeface="Fira Sans Extra Condensed Medium"/>
                <a:ea typeface="Fira Sans Extra Condensed Medium"/>
                <a:cs typeface="Fira Sans Extra Condensed Medium"/>
                <a:sym typeface="Fira Sans Extra Condensed Medium"/>
              </a:endParaRPr>
            </a:p>
          </p:txBody>
        </p:sp>
        <p:sp>
          <p:nvSpPr>
            <p:cNvPr id="515" name="Google Shape;515;g1a3b4b0aeab_0_26"/>
            <p:cNvSpPr/>
            <p:nvPr/>
          </p:nvSpPr>
          <p:spPr>
            <a:xfrm>
              <a:off x="900680" y="4807532"/>
              <a:ext cx="1846800" cy="929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1a3b4b0aeab_0_26"/>
            <p:cNvSpPr txBox="1"/>
            <p:nvPr/>
          </p:nvSpPr>
          <p:spPr>
            <a:xfrm>
              <a:off x="1152885" y="5018023"/>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FFFFFF"/>
                  </a:solidFill>
                  <a:latin typeface="Fira Sans Extra Condensed Medium"/>
                  <a:ea typeface="Fira Sans Extra Condensed Medium"/>
                  <a:cs typeface="Fira Sans Extra Condensed Medium"/>
                  <a:sym typeface="Fira Sans Extra Condensed Medium"/>
                </a:rPr>
                <a:t>Time</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517" name="Google Shape;517;g1a3b4b0aeab_0_26"/>
            <p:cNvSpPr/>
            <p:nvPr/>
          </p:nvSpPr>
          <p:spPr>
            <a:xfrm>
              <a:off x="2829845" y="4810315"/>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1a3b4b0aeab_0_26"/>
            <p:cNvSpPr/>
            <p:nvPr/>
          </p:nvSpPr>
          <p:spPr>
            <a:xfrm>
              <a:off x="4759075" y="4813099"/>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1a3b4b0aeab_0_26"/>
            <p:cNvSpPr/>
            <p:nvPr/>
          </p:nvSpPr>
          <p:spPr>
            <a:xfrm>
              <a:off x="6688371" y="481588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1a3b4b0aeab_0_26"/>
            <p:cNvSpPr txBox="1"/>
            <p:nvPr/>
          </p:nvSpPr>
          <p:spPr>
            <a:xfrm>
              <a:off x="3082059" y="504373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57 s</a:t>
              </a:r>
              <a:endParaRPr sz="2000">
                <a:latin typeface="Fira Sans Extra Condensed Medium"/>
                <a:ea typeface="Fira Sans Extra Condensed Medium"/>
                <a:cs typeface="Fira Sans Extra Condensed Medium"/>
                <a:sym typeface="Fira Sans Extra Condensed Medium"/>
              </a:endParaRPr>
            </a:p>
          </p:txBody>
        </p:sp>
        <p:sp>
          <p:nvSpPr>
            <p:cNvPr id="521" name="Google Shape;521;g1a3b4b0aeab_0_26"/>
            <p:cNvSpPr txBox="1"/>
            <p:nvPr/>
          </p:nvSpPr>
          <p:spPr>
            <a:xfrm>
              <a:off x="5011283" y="501802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659s</a:t>
              </a:r>
              <a:endParaRPr sz="2000">
                <a:latin typeface="Fira Sans Extra Condensed Medium"/>
                <a:ea typeface="Fira Sans Extra Condensed Medium"/>
                <a:cs typeface="Fira Sans Extra Condensed Medium"/>
                <a:sym typeface="Fira Sans Extra Condensed Medium"/>
              </a:endParaRPr>
            </a:p>
          </p:txBody>
        </p:sp>
        <p:sp>
          <p:nvSpPr>
            <p:cNvPr id="522" name="Google Shape;522;g1a3b4b0aeab_0_26"/>
            <p:cNvSpPr txBox="1"/>
            <p:nvPr/>
          </p:nvSpPr>
          <p:spPr>
            <a:xfrm>
              <a:off x="6940447" y="501802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&lt;5s</a:t>
              </a:r>
              <a:endParaRPr sz="2000">
                <a:latin typeface="Fira Sans Extra Condensed Medium"/>
                <a:ea typeface="Fira Sans Extra Condensed Medium"/>
                <a:cs typeface="Fira Sans Extra Condensed Medium"/>
                <a:sym typeface="Fira Sans Extra Condensed Medium"/>
              </a:endParaRPr>
            </a:p>
          </p:txBody>
        </p:sp>
        <p:sp>
          <p:nvSpPr>
            <p:cNvPr id="523" name="Google Shape;523;g1a3b4b0aeab_0_26"/>
            <p:cNvSpPr/>
            <p:nvPr/>
          </p:nvSpPr>
          <p:spPr>
            <a:xfrm>
              <a:off x="8617704" y="2175394"/>
              <a:ext cx="1846800" cy="4680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1a3b4b0aeab_0_26"/>
            <p:cNvSpPr txBox="1"/>
            <p:nvPr/>
          </p:nvSpPr>
          <p:spPr>
            <a:xfrm>
              <a:off x="8741503" y="2172590"/>
              <a:ext cx="15990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Fira Sans Extra Condensed Medium"/>
                  <a:ea typeface="Fira Sans Extra Condensed Medium"/>
                  <a:cs typeface="Fira Sans Extra Condensed Medium"/>
                  <a:sym typeface="Fira Sans Extra Condensed Medium"/>
                </a:rPr>
                <a:t>XGBM</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525" name="Google Shape;525;g1a3b4b0aeab_0_26"/>
            <p:cNvSpPr/>
            <p:nvPr/>
          </p:nvSpPr>
          <p:spPr>
            <a:xfrm>
              <a:off x="8617671" y="2745886"/>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1a3b4b0aeab_0_26"/>
            <p:cNvSpPr/>
            <p:nvPr/>
          </p:nvSpPr>
          <p:spPr>
            <a:xfrm>
              <a:off x="8617671" y="3772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1a3b4b0aeab_0_26"/>
            <p:cNvSpPr txBox="1"/>
            <p:nvPr/>
          </p:nvSpPr>
          <p:spPr>
            <a:xfrm>
              <a:off x="8869747" y="2972559"/>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2.456</a:t>
              </a:r>
              <a:endParaRPr sz="2000">
                <a:latin typeface="Fira Sans Extra Condensed Medium"/>
                <a:ea typeface="Fira Sans Extra Condensed Medium"/>
                <a:cs typeface="Fira Sans Extra Condensed Medium"/>
                <a:sym typeface="Fira Sans Extra Condensed Medium"/>
              </a:endParaRPr>
            </a:p>
          </p:txBody>
        </p:sp>
        <p:sp>
          <p:nvSpPr>
            <p:cNvPr id="528" name="Google Shape;528;g1a3b4b0aeab_0_26"/>
            <p:cNvSpPr txBox="1"/>
            <p:nvPr/>
          </p:nvSpPr>
          <p:spPr>
            <a:xfrm>
              <a:off x="8869747" y="397467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3.095</a:t>
              </a:r>
              <a:endParaRPr sz="2000">
                <a:latin typeface="Fira Sans Extra Condensed Medium"/>
                <a:ea typeface="Fira Sans Extra Condensed Medium"/>
                <a:cs typeface="Fira Sans Extra Condensed Medium"/>
                <a:sym typeface="Fira Sans Extra Condensed Medium"/>
              </a:endParaRPr>
            </a:p>
          </p:txBody>
        </p:sp>
        <p:sp>
          <p:nvSpPr>
            <p:cNvPr id="529" name="Google Shape;529;g1a3b4b0aeab_0_26"/>
            <p:cNvSpPr/>
            <p:nvPr/>
          </p:nvSpPr>
          <p:spPr>
            <a:xfrm>
              <a:off x="8617721" y="4807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1a3b4b0aeab_0_26"/>
            <p:cNvSpPr txBox="1"/>
            <p:nvPr/>
          </p:nvSpPr>
          <p:spPr>
            <a:xfrm>
              <a:off x="8869797" y="5009672"/>
              <a:ext cx="1342500" cy="47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8s</a:t>
              </a:r>
              <a:endParaRPr sz="2000">
                <a:latin typeface="Fira Sans Extra Condensed Medium"/>
                <a:ea typeface="Fira Sans Extra Condensed Medium"/>
                <a:cs typeface="Fira Sans Extra Condensed Medium"/>
                <a:sym typeface="Fira Sans Extra Condensed Medium"/>
              </a:endParaRPr>
            </a:p>
          </p:txBody>
        </p:sp>
      </p:grpSp>
      <p:grpSp>
        <p:nvGrpSpPr>
          <p:cNvPr id="531" name="Google Shape;531;g1a3b4b0aeab_0_26"/>
          <p:cNvGrpSpPr/>
          <p:nvPr/>
        </p:nvGrpSpPr>
        <p:grpSpPr>
          <a:xfrm>
            <a:off x="8568796" y="1872035"/>
            <a:ext cx="1459935" cy="3325485"/>
            <a:chOff x="8617671" y="2175394"/>
            <a:chExt cx="1846850" cy="3561239"/>
          </a:xfrm>
        </p:grpSpPr>
        <p:sp>
          <p:nvSpPr>
            <p:cNvPr id="532" name="Google Shape;532;g1a3b4b0aeab_0_26"/>
            <p:cNvSpPr/>
            <p:nvPr/>
          </p:nvSpPr>
          <p:spPr>
            <a:xfrm>
              <a:off x="8617704" y="2175394"/>
              <a:ext cx="1846800" cy="4680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1a3b4b0aeab_0_26"/>
            <p:cNvSpPr/>
            <p:nvPr/>
          </p:nvSpPr>
          <p:spPr>
            <a:xfrm>
              <a:off x="8617671" y="2745886"/>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1a3b4b0aeab_0_26"/>
            <p:cNvSpPr/>
            <p:nvPr/>
          </p:nvSpPr>
          <p:spPr>
            <a:xfrm>
              <a:off x="8617671" y="3772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a3b4b0aeab_0_26"/>
            <p:cNvSpPr/>
            <p:nvPr/>
          </p:nvSpPr>
          <p:spPr>
            <a:xfrm>
              <a:off x="8617721" y="4807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g1a3b4b0aeab_0_26"/>
          <p:cNvGrpSpPr/>
          <p:nvPr/>
        </p:nvGrpSpPr>
        <p:grpSpPr>
          <a:xfrm>
            <a:off x="10154096" y="1872285"/>
            <a:ext cx="1459935" cy="3325485"/>
            <a:chOff x="8617671" y="2175394"/>
            <a:chExt cx="1846850" cy="3561239"/>
          </a:xfrm>
        </p:grpSpPr>
        <p:sp>
          <p:nvSpPr>
            <p:cNvPr id="537" name="Google Shape;537;g1a3b4b0aeab_0_26"/>
            <p:cNvSpPr/>
            <p:nvPr/>
          </p:nvSpPr>
          <p:spPr>
            <a:xfrm>
              <a:off x="8617704" y="2175394"/>
              <a:ext cx="1846800" cy="4680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1a3b4b0aeab_0_26"/>
            <p:cNvSpPr/>
            <p:nvPr/>
          </p:nvSpPr>
          <p:spPr>
            <a:xfrm>
              <a:off x="8617671" y="2745886"/>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1a3b4b0aeab_0_26"/>
            <p:cNvSpPr/>
            <p:nvPr/>
          </p:nvSpPr>
          <p:spPr>
            <a:xfrm>
              <a:off x="8617671" y="3772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1a3b4b0aeab_0_26"/>
            <p:cNvSpPr/>
            <p:nvPr/>
          </p:nvSpPr>
          <p:spPr>
            <a:xfrm>
              <a:off x="8617721" y="4807533"/>
              <a:ext cx="1846800" cy="9291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g1a3b4b0aeab_0_26"/>
          <p:cNvSpPr txBox="1"/>
          <p:nvPr/>
        </p:nvSpPr>
        <p:spPr>
          <a:xfrm>
            <a:off x="8602324" y="1872271"/>
            <a:ext cx="13929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Fira Sans Extra Condensed Medium"/>
                <a:ea typeface="Fira Sans Extra Condensed Medium"/>
                <a:cs typeface="Fira Sans Extra Condensed Medium"/>
                <a:sym typeface="Fira Sans Extra Condensed Medium"/>
              </a:rPr>
              <a:t>RF+LGBM+XGBM</a:t>
            </a:r>
            <a:endParaRPr sz="1500">
              <a:solidFill>
                <a:srgbClr val="000000"/>
              </a:solidFill>
              <a:latin typeface="Fira Sans Extra Condensed Medium"/>
              <a:ea typeface="Fira Sans Extra Condensed Medium"/>
              <a:cs typeface="Fira Sans Extra Condensed Medium"/>
              <a:sym typeface="Fira Sans Extra Condensed Medium"/>
            </a:endParaRPr>
          </a:p>
        </p:txBody>
      </p:sp>
      <p:sp>
        <p:nvSpPr>
          <p:cNvPr id="542" name="Google Shape;542;g1a3b4b0aeab_0_26"/>
          <p:cNvSpPr txBox="1"/>
          <p:nvPr/>
        </p:nvSpPr>
        <p:spPr>
          <a:xfrm>
            <a:off x="10154099" y="1872271"/>
            <a:ext cx="13929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Fira Sans Extra Condensed Medium"/>
                <a:ea typeface="Fira Sans Extra Condensed Medium"/>
                <a:cs typeface="Fira Sans Extra Condensed Medium"/>
                <a:sym typeface="Fira Sans Extra Condensed Medium"/>
              </a:rPr>
              <a:t>LSTM</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543" name="Google Shape;543;g1a3b4b0aeab_0_26"/>
          <p:cNvSpPr txBox="1"/>
          <p:nvPr/>
        </p:nvSpPr>
        <p:spPr>
          <a:xfrm>
            <a:off x="8714057" y="2618339"/>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2.415</a:t>
            </a:r>
            <a:endParaRPr sz="2000">
              <a:latin typeface="Fira Sans Extra Condensed Medium"/>
              <a:ea typeface="Fira Sans Extra Condensed Medium"/>
              <a:cs typeface="Fira Sans Extra Condensed Medium"/>
              <a:sym typeface="Fira Sans Extra Condensed Medium"/>
            </a:endParaRPr>
          </a:p>
        </p:txBody>
      </p:sp>
      <p:sp>
        <p:nvSpPr>
          <p:cNvPr id="544" name="Google Shape;544;g1a3b4b0aeab_0_26"/>
          <p:cNvSpPr txBox="1"/>
          <p:nvPr/>
        </p:nvSpPr>
        <p:spPr>
          <a:xfrm>
            <a:off x="10265857" y="2618339"/>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2.451</a:t>
            </a:r>
            <a:endParaRPr sz="2000">
              <a:latin typeface="Fira Sans Extra Condensed Medium"/>
              <a:ea typeface="Fira Sans Extra Condensed Medium"/>
              <a:cs typeface="Fira Sans Extra Condensed Medium"/>
              <a:sym typeface="Fira Sans Extra Condensed Medium"/>
            </a:endParaRPr>
          </a:p>
        </p:txBody>
      </p:sp>
      <p:sp>
        <p:nvSpPr>
          <p:cNvPr id="545" name="Google Shape;545;g1a3b4b0aeab_0_26"/>
          <p:cNvSpPr txBox="1"/>
          <p:nvPr/>
        </p:nvSpPr>
        <p:spPr>
          <a:xfrm>
            <a:off x="8714057" y="3527164"/>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3.026</a:t>
            </a:r>
            <a:endParaRPr sz="2000">
              <a:latin typeface="Fira Sans Extra Condensed Medium"/>
              <a:ea typeface="Fira Sans Extra Condensed Medium"/>
              <a:cs typeface="Fira Sans Extra Condensed Medium"/>
              <a:sym typeface="Fira Sans Extra Condensed Medium"/>
            </a:endParaRPr>
          </a:p>
        </p:txBody>
      </p:sp>
      <p:sp>
        <p:nvSpPr>
          <p:cNvPr id="546" name="Google Shape;546;g1a3b4b0aeab_0_26"/>
          <p:cNvSpPr txBox="1"/>
          <p:nvPr/>
        </p:nvSpPr>
        <p:spPr>
          <a:xfrm>
            <a:off x="10265857" y="3527164"/>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3.062</a:t>
            </a:r>
            <a:endParaRPr sz="2000">
              <a:latin typeface="Fira Sans Extra Condensed Medium"/>
              <a:ea typeface="Fira Sans Extra Condensed Medium"/>
              <a:cs typeface="Fira Sans Extra Condensed Medium"/>
              <a:sym typeface="Fira Sans Extra Condensed Medium"/>
            </a:endParaRPr>
          </a:p>
        </p:txBody>
      </p:sp>
      <p:sp>
        <p:nvSpPr>
          <p:cNvPr id="547" name="Google Shape;547;g1a3b4b0aeab_0_26"/>
          <p:cNvSpPr txBox="1"/>
          <p:nvPr/>
        </p:nvSpPr>
        <p:spPr>
          <a:xfrm>
            <a:off x="8714070" y="4511464"/>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~600s</a:t>
            </a:r>
            <a:endParaRPr sz="2000">
              <a:latin typeface="Fira Sans Extra Condensed Medium"/>
              <a:ea typeface="Fira Sans Extra Condensed Medium"/>
              <a:cs typeface="Fira Sans Extra Condensed Medium"/>
              <a:sym typeface="Fira Sans Extra Condensed Medium"/>
            </a:endParaRPr>
          </a:p>
        </p:txBody>
      </p:sp>
      <p:sp>
        <p:nvSpPr>
          <p:cNvPr id="548" name="Google Shape;548;g1a3b4b0aeab_0_26"/>
          <p:cNvSpPr txBox="1"/>
          <p:nvPr/>
        </p:nvSpPr>
        <p:spPr>
          <a:xfrm>
            <a:off x="10299370" y="4511464"/>
            <a:ext cx="11694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Fira Sans Extra Condensed Medium"/>
                <a:ea typeface="Fira Sans Extra Condensed Medium"/>
                <a:cs typeface="Fira Sans Extra Condensed Medium"/>
                <a:sym typeface="Fira Sans Extra Condensed Medium"/>
              </a:rPr>
              <a:t>~650s</a:t>
            </a:r>
            <a:endParaRPr sz="20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426d605069_0_25"/>
          <p:cNvSpPr txBox="1"/>
          <p:nvPr>
            <p:ph type="title"/>
          </p:nvPr>
        </p:nvSpPr>
        <p:spPr>
          <a:xfrm>
            <a:off x="838200" y="923746"/>
            <a:ext cx="10515600" cy="1312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t>Agenda</a:t>
            </a:r>
            <a:endParaRPr/>
          </a:p>
        </p:txBody>
      </p:sp>
      <p:cxnSp>
        <p:nvCxnSpPr>
          <p:cNvPr id="131" name="Google Shape;131;g1426d605069_0_25"/>
          <p:cNvCxnSpPr/>
          <p:nvPr/>
        </p:nvCxnSpPr>
        <p:spPr>
          <a:xfrm>
            <a:off x="2154607" y="4607639"/>
            <a:ext cx="7899300" cy="0"/>
          </a:xfrm>
          <a:prstGeom prst="straightConnector1">
            <a:avLst/>
          </a:prstGeom>
          <a:noFill/>
          <a:ln cap="flat" cmpd="sng" w="19050">
            <a:solidFill>
              <a:srgbClr val="000000"/>
            </a:solidFill>
            <a:prstDash val="solid"/>
            <a:round/>
            <a:headEnd len="sm" w="sm" type="none"/>
            <a:tailEnd len="sm" w="sm" type="none"/>
          </a:ln>
        </p:spPr>
      </p:cxnSp>
      <p:grpSp>
        <p:nvGrpSpPr>
          <p:cNvPr id="132" name="Google Shape;132;g1426d605069_0_25"/>
          <p:cNvGrpSpPr/>
          <p:nvPr/>
        </p:nvGrpSpPr>
        <p:grpSpPr>
          <a:xfrm>
            <a:off x="878773" y="2236238"/>
            <a:ext cx="2546095" cy="3439410"/>
            <a:chOff x="710275" y="1333888"/>
            <a:chExt cx="1884600" cy="2545825"/>
          </a:xfrm>
        </p:grpSpPr>
        <p:sp>
          <p:nvSpPr>
            <p:cNvPr id="133" name="Google Shape;133;g1426d605069_0_25"/>
            <p:cNvSpPr/>
            <p:nvPr/>
          </p:nvSpPr>
          <p:spPr>
            <a:xfrm>
              <a:off x="10606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426d605069_0_25"/>
            <p:cNvSpPr/>
            <p:nvPr/>
          </p:nvSpPr>
          <p:spPr>
            <a:xfrm>
              <a:off x="1143175" y="1416388"/>
              <a:ext cx="1018800" cy="10188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1426d605069_0_25"/>
            <p:cNvSpPr/>
            <p:nvPr/>
          </p:nvSpPr>
          <p:spPr>
            <a:xfrm>
              <a:off x="1570075" y="2583338"/>
              <a:ext cx="165000" cy="1650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426d605069_0_25"/>
            <p:cNvSpPr/>
            <p:nvPr/>
          </p:nvSpPr>
          <p:spPr>
            <a:xfrm>
              <a:off x="1604125" y="2813988"/>
              <a:ext cx="96900" cy="969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426d605069_0_25"/>
            <p:cNvSpPr/>
            <p:nvPr/>
          </p:nvSpPr>
          <p:spPr>
            <a:xfrm>
              <a:off x="15435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426d605069_0_25"/>
            <p:cNvSpPr/>
            <p:nvPr/>
          </p:nvSpPr>
          <p:spPr>
            <a:xfrm>
              <a:off x="1578475" y="3011383"/>
              <a:ext cx="148200" cy="1482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426d605069_0_25"/>
            <p:cNvSpPr txBox="1"/>
            <p:nvPr/>
          </p:nvSpPr>
          <p:spPr>
            <a:xfrm>
              <a:off x="710275" y="3450113"/>
              <a:ext cx="18846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BB831"/>
                  </a:solidFill>
                  <a:latin typeface="Fira Sans Extra Condensed"/>
                  <a:ea typeface="Fira Sans Extra Condensed"/>
                  <a:cs typeface="Fira Sans Extra Condensed"/>
                  <a:sym typeface="Fira Sans Extra Condensed"/>
                </a:rPr>
                <a:t>Project Goals</a:t>
              </a:r>
              <a:endParaRPr b="1" i="0" sz="2600" u="none" cap="none" strike="noStrike">
                <a:solidFill>
                  <a:srgbClr val="FBB831"/>
                </a:solidFill>
                <a:latin typeface="Fira Sans Extra Condensed"/>
                <a:ea typeface="Fira Sans Extra Condensed"/>
                <a:cs typeface="Fira Sans Extra Condensed"/>
                <a:sym typeface="Fira Sans Extra Condensed"/>
              </a:endParaRPr>
            </a:p>
          </p:txBody>
        </p:sp>
      </p:grpSp>
      <p:grpSp>
        <p:nvGrpSpPr>
          <p:cNvPr id="140" name="Google Shape;140;g1426d605069_0_25"/>
          <p:cNvGrpSpPr/>
          <p:nvPr/>
        </p:nvGrpSpPr>
        <p:grpSpPr>
          <a:xfrm>
            <a:off x="8767127" y="2236238"/>
            <a:ext cx="2546095" cy="3439410"/>
            <a:chOff x="6549175" y="1333888"/>
            <a:chExt cx="1884600" cy="2545825"/>
          </a:xfrm>
        </p:grpSpPr>
        <p:sp>
          <p:nvSpPr>
            <p:cNvPr id="141" name="Google Shape;141;g1426d605069_0_25"/>
            <p:cNvSpPr/>
            <p:nvPr/>
          </p:nvSpPr>
          <p:spPr>
            <a:xfrm>
              <a:off x="68995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426d605069_0_25"/>
            <p:cNvSpPr/>
            <p:nvPr/>
          </p:nvSpPr>
          <p:spPr>
            <a:xfrm>
              <a:off x="6982075" y="1416388"/>
              <a:ext cx="1018800" cy="1018800"/>
            </a:xfrm>
            <a:prstGeom prst="ellipse">
              <a:avLst/>
            </a:prstGeom>
            <a:solidFill>
              <a:srgbClr val="E85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1426d605069_0_25"/>
            <p:cNvSpPr/>
            <p:nvPr/>
          </p:nvSpPr>
          <p:spPr>
            <a:xfrm>
              <a:off x="7408975" y="2583338"/>
              <a:ext cx="165000" cy="165000"/>
            </a:xfrm>
            <a:prstGeom prst="ellipse">
              <a:avLst/>
            </a:prstGeom>
            <a:solidFill>
              <a:srgbClr val="E85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426d605069_0_25"/>
            <p:cNvSpPr/>
            <p:nvPr/>
          </p:nvSpPr>
          <p:spPr>
            <a:xfrm>
              <a:off x="7443025" y="2813988"/>
              <a:ext cx="96900" cy="96900"/>
            </a:xfrm>
            <a:prstGeom prst="ellipse">
              <a:avLst/>
            </a:prstGeom>
            <a:solidFill>
              <a:srgbClr val="E85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426d605069_0_25"/>
            <p:cNvSpPr/>
            <p:nvPr/>
          </p:nvSpPr>
          <p:spPr>
            <a:xfrm>
              <a:off x="73824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426d605069_0_25"/>
            <p:cNvSpPr/>
            <p:nvPr/>
          </p:nvSpPr>
          <p:spPr>
            <a:xfrm>
              <a:off x="7417375" y="3011383"/>
              <a:ext cx="148200" cy="148200"/>
            </a:xfrm>
            <a:prstGeom prst="ellipse">
              <a:avLst/>
            </a:prstGeom>
            <a:solidFill>
              <a:srgbClr val="E85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426d605069_0_25"/>
            <p:cNvSpPr txBox="1"/>
            <p:nvPr/>
          </p:nvSpPr>
          <p:spPr>
            <a:xfrm>
              <a:off x="6549175" y="3450113"/>
              <a:ext cx="18846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E850E0"/>
                  </a:solidFill>
                  <a:latin typeface="Fira Sans Extra Condensed"/>
                  <a:ea typeface="Fira Sans Extra Condensed"/>
                  <a:cs typeface="Fira Sans Extra Condensed"/>
                  <a:sym typeface="Fira Sans Extra Condensed"/>
                </a:rPr>
                <a:t>Modeling &amp; </a:t>
              </a:r>
              <a:r>
                <a:rPr b="1" lang="en-US" sz="2600">
                  <a:solidFill>
                    <a:srgbClr val="E850E0"/>
                  </a:solidFill>
                  <a:latin typeface="Fira Sans Extra Condensed"/>
                  <a:ea typeface="Fira Sans Extra Condensed"/>
                  <a:cs typeface="Fira Sans Extra Condensed"/>
                  <a:sym typeface="Fira Sans Extra Condensed"/>
                </a:rPr>
                <a:t>Future Plans</a:t>
              </a:r>
              <a:endParaRPr b="1" i="0" sz="2600" u="none" cap="none" strike="noStrike">
                <a:solidFill>
                  <a:srgbClr val="E850E0"/>
                </a:solidFill>
                <a:latin typeface="Fira Sans Extra Condensed"/>
                <a:ea typeface="Fira Sans Extra Condensed"/>
                <a:cs typeface="Fira Sans Extra Condensed"/>
                <a:sym typeface="Fira Sans Extra Condensed"/>
              </a:endParaRPr>
            </a:p>
          </p:txBody>
        </p:sp>
      </p:grpSp>
      <p:grpSp>
        <p:nvGrpSpPr>
          <p:cNvPr id="148" name="Google Shape;148;g1426d605069_0_25"/>
          <p:cNvGrpSpPr/>
          <p:nvPr/>
        </p:nvGrpSpPr>
        <p:grpSpPr>
          <a:xfrm>
            <a:off x="3508224" y="2236238"/>
            <a:ext cx="2546095" cy="3439410"/>
            <a:chOff x="2656575" y="1333888"/>
            <a:chExt cx="1884600" cy="2545825"/>
          </a:xfrm>
        </p:grpSpPr>
        <p:sp>
          <p:nvSpPr>
            <p:cNvPr id="149" name="Google Shape;149;g1426d605069_0_25"/>
            <p:cNvSpPr/>
            <p:nvPr/>
          </p:nvSpPr>
          <p:spPr>
            <a:xfrm>
              <a:off x="30069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426d605069_0_25"/>
            <p:cNvSpPr/>
            <p:nvPr/>
          </p:nvSpPr>
          <p:spPr>
            <a:xfrm>
              <a:off x="3089475" y="1416388"/>
              <a:ext cx="1018800" cy="10188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426d605069_0_25"/>
            <p:cNvSpPr/>
            <p:nvPr/>
          </p:nvSpPr>
          <p:spPr>
            <a:xfrm>
              <a:off x="3516375" y="2583338"/>
              <a:ext cx="165000" cy="1650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426d605069_0_25"/>
            <p:cNvSpPr/>
            <p:nvPr/>
          </p:nvSpPr>
          <p:spPr>
            <a:xfrm>
              <a:off x="3550425" y="2813988"/>
              <a:ext cx="96900" cy="969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426d605069_0_25"/>
            <p:cNvSpPr/>
            <p:nvPr/>
          </p:nvSpPr>
          <p:spPr>
            <a:xfrm>
              <a:off x="34898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426d605069_0_25"/>
            <p:cNvSpPr/>
            <p:nvPr/>
          </p:nvSpPr>
          <p:spPr>
            <a:xfrm>
              <a:off x="3524775" y="3011383"/>
              <a:ext cx="148200" cy="1482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1426d605069_0_25"/>
            <p:cNvSpPr txBox="1"/>
            <p:nvPr/>
          </p:nvSpPr>
          <p:spPr>
            <a:xfrm>
              <a:off x="2656575" y="3450113"/>
              <a:ext cx="18846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B8569"/>
                  </a:solidFill>
                  <a:latin typeface="Fira Sans Extra Condensed"/>
                  <a:ea typeface="Fira Sans Extra Condensed"/>
                  <a:cs typeface="Fira Sans Extra Condensed"/>
                  <a:sym typeface="Fira Sans Extra Condensed"/>
                </a:rPr>
                <a:t>Exploratory Data Analysis</a:t>
              </a:r>
              <a:endParaRPr b="1" i="0" sz="2600" u="none" cap="none" strike="noStrike">
                <a:solidFill>
                  <a:srgbClr val="FB8569"/>
                </a:solidFill>
                <a:latin typeface="Fira Sans Extra Condensed"/>
                <a:ea typeface="Fira Sans Extra Condensed"/>
                <a:cs typeface="Fira Sans Extra Condensed"/>
                <a:sym typeface="Fira Sans Extra Condensed"/>
              </a:endParaRPr>
            </a:p>
          </p:txBody>
        </p:sp>
      </p:grpSp>
      <p:grpSp>
        <p:nvGrpSpPr>
          <p:cNvPr id="156" name="Google Shape;156;g1426d605069_0_25"/>
          <p:cNvGrpSpPr/>
          <p:nvPr/>
        </p:nvGrpSpPr>
        <p:grpSpPr>
          <a:xfrm>
            <a:off x="6137675" y="2236238"/>
            <a:ext cx="2546095" cy="3439410"/>
            <a:chOff x="4602875" y="1333888"/>
            <a:chExt cx="1884600" cy="2545825"/>
          </a:xfrm>
        </p:grpSpPr>
        <p:sp>
          <p:nvSpPr>
            <p:cNvPr id="157" name="Google Shape;157;g1426d605069_0_25"/>
            <p:cNvSpPr/>
            <p:nvPr/>
          </p:nvSpPr>
          <p:spPr>
            <a:xfrm>
              <a:off x="4953275" y="1333888"/>
              <a:ext cx="1183800" cy="11838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426d605069_0_25"/>
            <p:cNvSpPr/>
            <p:nvPr/>
          </p:nvSpPr>
          <p:spPr>
            <a:xfrm>
              <a:off x="5035775" y="1416388"/>
              <a:ext cx="1018800" cy="10188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426d605069_0_25"/>
            <p:cNvSpPr/>
            <p:nvPr/>
          </p:nvSpPr>
          <p:spPr>
            <a:xfrm>
              <a:off x="5462675" y="2583338"/>
              <a:ext cx="165000" cy="1650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1426d605069_0_25"/>
            <p:cNvSpPr/>
            <p:nvPr/>
          </p:nvSpPr>
          <p:spPr>
            <a:xfrm>
              <a:off x="5496725" y="2813988"/>
              <a:ext cx="96900" cy="969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426d605069_0_25"/>
            <p:cNvSpPr/>
            <p:nvPr/>
          </p:nvSpPr>
          <p:spPr>
            <a:xfrm>
              <a:off x="5436125" y="2976538"/>
              <a:ext cx="218100" cy="2181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426d605069_0_25"/>
            <p:cNvSpPr/>
            <p:nvPr/>
          </p:nvSpPr>
          <p:spPr>
            <a:xfrm>
              <a:off x="5471075" y="3011383"/>
              <a:ext cx="148200" cy="1482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426d605069_0_25"/>
            <p:cNvSpPr txBox="1"/>
            <p:nvPr/>
          </p:nvSpPr>
          <p:spPr>
            <a:xfrm>
              <a:off x="4602875" y="3450113"/>
              <a:ext cx="18846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rgbClr val="FB569C"/>
                  </a:solidFill>
                  <a:latin typeface="Fira Sans Extra Condensed"/>
                  <a:ea typeface="Fira Sans Extra Condensed"/>
                  <a:cs typeface="Fira Sans Extra Condensed"/>
                  <a:sym typeface="Fira Sans Extra Condensed"/>
                </a:rPr>
                <a:t>Data Preprocessing</a:t>
              </a:r>
              <a:endParaRPr b="1" i="0" sz="2600" u="none" cap="none" strike="noStrike">
                <a:solidFill>
                  <a:srgbClr val="FB569C"/>
                </a:solidFill>
                <a:latin typeface="Fira Sans Extra Condensed"/>
                <a:ea typeface="Fira Sans Extra Condensed"/>
                <a:cs typeface="Fira Sans Extra Condensed"/>
                <a:sym typeface="Fira Sans Extra Condensed"/>
              </a:endParaRPr>
            </a:p>
          </p:txBody>
        </p:sp>
      </p:grpSp>
      <p:grpSp>
        <p:nvGrpSpPr>
          <p:cNvPr id="164" name="Google Shape;164;g1426d605069_0_25"/>
          <p:cNvGrpSpPr/>
          <p:nvPr/>
        </p:nvGrpSpPr>
        <p:grpSpPr>
          <a:xfrm>
            <a:off x="4416969" y="2671929"/>
            <a:ext cx="728622" cy="727226"/>
            <a:chOff x="1421638" y="4125629"/>
            <a:chExt cx="374709" cy="374010"/>
          </a:xfrm>
        </p:grpSpPr>
        <p:sp>
          <p:nvSpPr>
            <p:cNvPr id="165" name="Google Shape;165;g1426d605069_0_25"/>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426d605069_0_25"/>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g1426d605069_0_25"/>
          <p:cNvSpPr/>
          <p:nvPr/>
        </p:nvSpPr>
        <p:spPr>
          <a:xfrm>
            <a:off x="1787525" y="2672372"/>
            <a:ext cx="728625" cy="726317"/>
          </a:xfrm>
          <a:custGeom>
            <a:rect b="b" l="l" r="r" t="t"/>
            <a:pathLst>
              <a:path extrusionOk="0" h="10884" w="10919">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426d605069_0_25"/>
          <p:cNvSpPr/>
          <p:nvPr/>
        </p:nvSpPr>
        <p:spPr>
          <a:xfrm>
            <a:off x="7046406" y="2702360"/>
            <a:ext cx="728627" cy="666361"/>
          </a:xfrm>
          <a:custGeom>
            <a:rect b="b" l="l" r="r" t="t"/>
            <a:pathLst>
              <a:path extrusionOk="0" h="10182" w="11133">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g1426d605069_0_25"/>
          <p:cNvGrpSpPr/>
          <p:nvPr/>
        </p:nvGrpSpPr>
        <p:grpSpPr>
          <a:xfrm>
            <a:off x="9675849" y="2710916"/>
            <a:ext cx="728608" cy="649253"/>
            <a:chOff x="1327676" y="2910480"/>
            <a:chExt cx="347934" cy="310024"/>
          </a:xfrm>
        </p:grpSpPr>
        <p:sp>
          <p:nvSpPr>
            <p:cNvPr id="170" name="Google Shape;170;g1426d605069_0_25"/>
            <p:cNvSpPr/>
            <p:nvPr/>
          </p:nvSpPr>
          <p:spPr>
            <a:xfrm>
              <a:off x="1367081" y="3067370"/>
              <a:ext cx="43257" cy="15565"/>
            </a:xfrm>
            <a:custGeom>
              <a:rect b="b" l="l" r="r" t="t"/>
              <a:pathLst>
                <a:path extrusionOk="0" h="489" w="1359">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426d605069_0_25"/>
            <p:cNvSpPr/>
            <p:nvPr/>
          </p:nvSpPr>
          <p:spPr>
            <a:xfrm>
              <a:off x="1350402" y="3170436"/>
              <a:ext cx="10663" cy="48541"/>
            </a:xfrm>
            <a:custGeom>
              <a:rect b="b" l="l" r="r" t="t"/>
              <a:pathLst>
                <a:path extrusionOk="0" h="1525" w="335">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426d605069_0_25"/>
            <p:cNvSpPr/>
            <p:nvPr/>
          </p:nvSpPr>
          <p:spPr>
            <a:xfrm>
              <a:off x="1327676" y="3040187"/>
              <a:ext cx="201643" cy="180317"/>
            </a:xfrm>
            <a:custGeom>
              <a:rect b="b" l="l" r="r" t="t"/>
              <a:pathLst>
                <a:path extrusionOk="0" h="5665" w="6335">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426d605069_0_25"/>
            <p:cNvSpPr/>
            <p:nvPr/>
          </p:nvSpPr>
          <p:spPr>
            <a:xfrm>
              <a:off x="1470179" y="2910480"/>
              <a:ext cx="205431" cy="173601"/>
            </a:xfrm>
            <a:custGeom>
              <a:rect b="b" l="l" r="r" t="t"/>
              <a:pathLst>
                <a:path extrusionOk="0" h="5454" w="6454">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426d605069_0_25"/>
            <p:cNvSpPr/>
            <p:nvPr/>
          </p:nvSpPr>
          <p:spPr>
            <a:xfrm>
              <a:off x="1497075" y="2942692"/>
              <a:ext cx="152370" cy="96668"/>
            </a:xfrm>
            <a:custGeom>
              <a:rect b="b" l="l" r="r" t="t"/>
              <a:pathLst>
                <a:path extrusionOk="0" h="3037" w="4787">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g1426d605069_0_25"/>
          <p:cNvGrpSpPr/>
          <p:nvPr/>
        </p:nvGrpSpPr>
        <p:grpSpPr>
          <a:xfrm>
            <a:off x="0" y="6222250"/>
            <a:ext cx="12192000" cy="649200"/>
            <a:chOff x="0" y="6222250"/>
            <a:chExt cx="12192000" cy="649200"/>
          </a:xfrm>
        </p:grpSpPr>
        <p:sp>
          <p:nvSpPr>
            <p:cNvPr id="176" name="Google Shape;176;g1426d605069_0_25"/>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426d605069_0_25"/>
            <p:cNvSpPr/>
            <p:nvPr/>
          </p:nvSpPr>
          <p:spPr>
            <a:xfrm>
              <a:off x="273231" y="6304691"/>
              <a:ext cx="2854800" cy="4374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Project Goals</a:t>
              </a:r>
              <a:endParaRPr b="1" i="0" sz="1400" u="none" cap="none" strike="noStrike">
                <a:solidFill>
                  <a:schemeClr val="lt1"/>
                </a:solidFill>
                <a:latin typeface="Arial"/>
                <a:ea typeface="Arial"/>
                <a:cs typeface="Arial"/>
                <a:sym typeface="Arial"/>
              </a:endParaRPr>
            </a:p>
          </p:txBody>
        </p:sp>
        <p:sp>
          <p:nvSpPr>
            <p:cNvPr id="178" name="Google Shape;178;g1426d605069_0_25"/>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179" name="Google Shape;179;g1426d605069_0_25"/>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180" name="Google Shape;180;g1426d605069_0_25"/>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1426d605069_0_241"/>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Arial Black"/>
              <a:buNone/>
            </a:pPr>
            <a:r>
              <a:rPr lang="en-US" sz="3600"/>
              <a:t>Feature Importance Comparison</a:t>
            </a:r>
            <a:endParaRPr sz="3600"/>
          </a:p>
        </p:txBody>
      </p:sp>
      <p:grpSp>
        <p:nvGrpSpPr>
          <p:cNvPr id="554" name="Google Shape;554;g1426d605069_0_241"/>
          <p:cNvGrpSpPr/>
          <p:nvPr/>
        </p:nvGrpSpPr>
        <p:grpSpPr>
          <a:xfrm>
            <a:off x="0" y="6222250"/>
            <a:ext cx="12192000" cy="649200"/>
            <a:chOff x="0" y="6222250"/>
            <a:chExt cx="12192000" cy="649200"/>
          </a:xfrm>
        </p:grpSpPr>
        <p:sp>
          <p:nvSpPr>
            <p:cNvPr id="555" name="Google Shape;555;g1426d605069_0_241"/>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1426d605069_0_241"/>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557" name="Google Shape;557;g1426d605069_0_241"/>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558" name="Google Shape;558;g1426d605069_0_241"/>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559" name="Google Shape;559;g1426d605069_0_241"/>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grpSp>
      <p:pic>
        <p:nvPicPr>
          <p:cNvPr id="560" name="Google Shape;560;g1426d605069_0_241"/>
          <p:cNvPicPr preferRelativeResize="0"/>
          <p:nvPr/>
        </p:nvPicPr>
        <p:blipFill>
          <a:blip r:embed="rId3">
            <a:alphaModFix/>
          </a:blip>
          <a:stretch>
            <a:fillRect/>
          </a:stretch>
        </p:blipFill>
        <p:spPr>
          <a:xfrm>
            <a:off x="355975" y="1771587"/>
            <a:ext cx="6885676" cy="4115113"/>
          </a:xfrm>
          <a:prstGeom prst="rect">
            <a:avLst/>
          </a:prstGeom>
          <a:noFill/>
          <a:ln>
            <a:noFill/>
          </a:ln>
        </p:spPr>
      </p:pic>
      <p:sp>
        <p:nvSpPr>
          <p:cNvPr id="561" name="Google Shape;561;g1426d605069_0_241"/>
          <p:cNvSpPr txBox="1"/>
          <p:nvPr/>
        </p:nvSpPr>
        <p:spPr>
          <a:xfrm>
            <a:off x="3030900" y="3700900"/>
            <a:ext cx="4122600" cy="21858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US" sz="1900"/>
              <a:t>Hyperparameter tuning using </a:t>
            </a:r>
            <a:r>
              <a:rPr b="1" lang="en-US" sz="1900"/>
              <a:t>GridSearch</a:t>
            </a:r>
            <a:r>
              <a:rPr lang="en-US" sz="1900"/>
              <a:t> to  find best parameters:</a:t>
            </a:r>
            <a:endParaRPr sz="1700"/>
          </a:p>
          <a:p>
            <a:pPr indent="-336550" lvl="1" marL="914400" rtl="0" algn="l">
              <a:spcBef>
                <a:spcPts val="0"/>
              </a:spcBef>
              <a:spcAft>
                <a:spcPts val="0"/>
              </a:spcAft>
              <a:buSzPts val="1700"/>
              <a:buChar char="○"/>
            </a:pPr>
            <a:r>
              <a:rPr lang="en-US" sz="1700"/>
              <a:t>Learning rate: 0.05</a:t>
            </a:r>
            <a:endParaRPr sz="1700"/>
          </a:p>
          <a:p>
            <a:pPr indent="-336550" lvl="1" marL="914400" rtl="0" algn="l">
              <a:spcBef>
                <a:spcPts val="0"/>
              </a:spcBef>
              <a:spcAft>
                <a:spcPts val="0"/>
              </a:spcAft>
              <a:buSzPts val="1700"/>
              <a:buChar char="○"/>
            </a:pPr>
            <a:r>
              <a:rPr lang="en-US" sz="1700"/>
              <a:t># of estimators: 50</a:t>
            </a:r>
            <a:endParaRPr sz="1700"/>
          </a:p>
          <a:p>
            <a:pPr indent="-336550" lvl="1" marL="914400" rtl="0" algn="l">
              <a:spcBef>
                <a:spcPts val="0"/>
              </a:spcBef>
              <a:spcAft>
                <a:spcPts val="0"/>
              </a:spcAft>
              <a:buSzPts val="1700"/>
              <a:buChar char="○"/>
            </a:pPr>
            <a:r>
              <a:rPr lang="en-US" sz="1700"/>
              <a:t># of iterations: 150</a:t>
            </a:r>
            <a:endParaRPr sz="1700">
              <a:latin typeface="Arial Black"/>
              <a:ea typeface="Arial Black"/>
              <a:cs typeface="Arial Black"/>
              <a:sym typeface="Arial Black"/>
            </a:endParaRPr>
          </a:p>
          <a:p>
            <a:pPr indent="0" lvl="0" marL="457200" rtl="0" algn="l">
              <a:spcBef>
                <a:spcPts val="0"/>
              </a:spcBef>
              <a:spcAft>
                <a:spcPts val="0"/>
              </a:spcAft>
              <a:buNone/>
            </a:pPr>
            <a:r>
              <a:t/>
            </a:r>
            <a:endParaRPr b="1" sz="2200"/>
          </a:p>
        </p:txBody>
      </p:sp>
      <p:pic>
        <p:nvPicPr>
          <p:cNvPr id="562" name="Google Shape;562;g1426d605069_0_241"/>
          <p:cNvPicPr preferRelativeResize="0"/>
          <p:nvPr/>
        </p:nvPicPr>
        <p:blipFill rotWithShape="1">
          <a:blip r:embed="rId4">
            <a:alphaModFix/>
          </a:blip>
          <a:srcRect b="-1770" l="0" r="17156" t="0"/>
          <a:stretch/>
        </p:blipFill>
        <p:spPr>
          <a:xfrm>
            <a:off x="7381900" y="1909150"/>
            <a:ext cx="4546576" cy="375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
          <p:cNvSpPr txBox="1"/>
          <p:nvPr>
            <p:ph type="title"/>
          </p:nvPr>
        </p:nvSpPr>
        <p:spPr>
          <a:xfrm>
            <a:off x="838200" y="1046154"/>
            <a:ext cx="10515600" cy="86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t>Next Steps</a:t>
            </a:r>
            <a:endParaRPr/>
          </a:p>
        </p:txBody>
      </p:sp>
      <p:sp>
        <p:nvSpPr>
          <p:cNvPr id="568" name="Google Shape;568;p8"/>
          <p:cNvSpPr txBox="1"/>
          <p:nvPr/>
        </p:nvSpPr>
        <p:spPr>
          <a:xfrm>
            <a:off x="838200" y="1913450"/>
            <a:ext cx="8922900" cy="4032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Char char="●"/>
            </a:pPr>
            <a:r>
              <a:rPr lang="en-US" sz="2000"/>
              <a:t>Re-fit the models after implementing feature selection</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Try implementing different neural networks and to obtain result with better prediction accuracy</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Try improve model </a:t>
            </a:r>
            <a:r>
              <a:rPr lang="en-US" sz="2000"/>
              <a:t>performance</a:t>
            </a:r>
            <a:r>
              <a:rPr lang="en-US" sz="2000"/>
              <a:t> by </a:t>
            </a:r>
            <a:r>
              <a:rPr lang="en-US" sz="2000"/>
              <a:t>parameter</a:t>
            </a:r>
            <a:r>
              <a:rPr lang="en-US" sz="2000"/>
              <a:t> tuning</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Combine best performing models to run ensemble learning algorithms</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extLst>
                  <a:ext uri="http://customooxmlschemas.google.com/">
                    <go:slidesCustomData xmlns:go="http://customooxmlschemas.google.com/" textRoundtripDataId="2"/>
                  </a:ext>
                </a:extLst>
              </a:rPr>
              <a:t>Take consideration of relationships between visits (same visitor_id)</a:t>
            </a:r>
            <a:endParaRPr sz="2000"/>
          </a:p>
          <a:p>
            <a:pPr indent="-355600" lvl="1" marL="914400" rtl="0" algn="l">
              <a:lnSpc>
                <a:spcPct val="115000"/>
              </a:lnSpc>
              <a:spcBef>
                <a:spcPts val="0"/>
              </a:spcBef>
              <a:spcAft>
                <a:spcPts val="0"/>
              </a:spcAft>
              <a:buSzPts val="2000"/>
              <a:buChar char="○"/>
            </a:pPr>
            <a:r>
              <a:rPr lang="en-US" sz="2000"/>
              <a:t>group by visitor_id or other customer information</a:t>
            </a:r>
            <a:endParaRPr sz="2000"/>
          </a:p>
        </p:txBody>
      </p:sp>
      <p:grpSp>
        <p:nvGrpSpPr>
          <p:cNvPr id="569" name="Google Shape;569;p8"/>
          <p:cNvGrpSpPr/>
          <p:nvPr/>
        </p:nvGrpSpPr>
        <p:grpSpPr>
          <a:xfrm>
            <a:off x="0" y="6222250"/>
            <a:ext cx="12192000" cy="649200"/>
            <a:chOff x="0" y="6222250"/>
            <a:chExt cx="12192000" cy="649200"/>
          </a:xfrm>
        </p:grpSpPr>
        <p:sp>
          <p:nvSpPr>
            <p:cNvPr id="570" name="Google Shape;570;p8"/>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8"/>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572" name="Google Shape;572;p8"/>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573" name="Google Shape;573;p8"/>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574" name="Google Shape;574;p8"/>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575" name="Google Shape;575;p8"/>
          <p:cNvSpPr/>
          <p:nvPr/>
        </p:nvSpPr>
        <p:spPr>
          <a:xfrm>
            <a:off x="9063891" y="63050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Modeling &amp; </a:t>
            </a:r>
            <a:r>
              <a:rPr b="1" lang="en-US">
                <a:solidFill>
                  <a:schemeClr val="lt1"/>
                </a:solidFill>
              </a:rPr>
              <a:t>Future Plans</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Arial Black"/>
              <a:buNone/>
            </a:pPr>
            <a:r>
              <a:rPr lang="en-US"/>
              <a:t>Thank you for Listening!</a:t>
            </a:r>
            <a:endParaRPr/>
          </a:p>
        </p:txBody>
      </p:sp>
      <p:sp>
        <p:nvSpPr>
          <p:cNvPr id="581" name="Google Shape;581;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lt1"/>
              </a:buClr>
              <a:buSzPts val="2400"/>
              <a:buNone/>
            </a:pPr>
            <a:r>
              <a:rPr lang="en-US"/>
              <a:t>Any Questions?</a:t>
            </a:r>
            <a:endParaRPr/>
          </a:p>
        </p:txBody>
      </p:sp>
      <p:grpSp>
        <p:nvGrpSpPr>
          <p:cNvPr id="582" name="Google Shape;582;p10"/>
          <p:cNvGrpSpPr/>
          <p:nvPr/>
        </p:nvGrpSpPr>
        <p:grpSpPr>
          <a:xfrm>
            <a:off x="0" y="6222250"/>
            <a:ext cx="12192000" cy="649200"/>
            <a:chOff x="0" y="6222250"/>
            <a:chExt cx="12192000" cy="649200"/>
          </a:xfrm>
        </p:grpSpPr>
        <p:sp>
          <p:nvSpPr>
            <p:cNvPr id="583" name="Google Shape;583;p10"/>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0"/>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585" name="Google Shape;585;p10"/>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586" name="Google Shape;586;p10"/>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587" name="Google Shape;587;p10"/>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9a49915f51_0_39"/>
          <p:cNvSpPr txBox="1"/>
          <p:nvPr>
            <p:ph type="title"/>
          </p:nvPr>
        </p:nvSpPr>
        <p:spPr>
          <a:xfrm>
            <a:off x="652125" y="828810"/>
            <a:ext cx="10515600" cy="66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US"/>
              <a:t>Problem Statement </a:t>
            </a:r>
            <a:endParaRPr/>
          </a:p>
        </p:txBody>
      </p:sp>
      <p:pic>
        <p:nvPicPr>
          <p:cNvPr id="186" name="Google Shape;186;g19a49915f51_0_39"/>
          <p:cNvPicPr preferRelativeResize="0"/>
          <p:nvPr/>
        </p:nvPicPr>
        <p:blipFill>
          <a:blip r:embed="rId3">
            <a:alphaModFix/>
          </a:blip>
          <a:stretch>
            <a:fillRect/>
          </a:stretch>
        </p:blipFill>
        <p:spPr>
          <a:xfrm>
            <a:off x="652125" y="1493910"/>
            <a:ext cx="6652003" cy="4423540"/>
          </a:xfrm>
          <a:prstGeom prst="rect">
            <a:avLst/>
          </a:prstGeom>
          <a:noFill/>
          <a:ln>
            <a:noFill/>
          </a:ln>
        </p:spPr>
      </p:pic>
      <p:sp>
        <p:nvSpPr>
          <p:cNvPr id="187" name="Google Shape;187;g19a49915f51_0_39"/>
          <p:cNvSpPr txBox="1"/>
          <p:nvPr/>
        </p:nvSpPr>
        <p:spPr>
          <a:xfrm>
            <a:off x="7514075" y="2158725"/>
            <a:ext cx="4305600" cy="25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700">
                <a:solidFill>
                  <a:schemeClr val="dk1"/>
                </a:solidFill>
                <a:latin typeface="Arial Black"/>
                <a:ea typeface="Arial Black"/>
                <a:cs typeface="Arial Black"/>
                <a:sym typeface="Arial Black"/>
              </a:rPr>
              <a:t>80/20 (Pareto’s) rule</a:t>
            </a:r>
            <a:r>
              <a:rPr lang="en-US" sz="2700">
                <a:solidFill>
                  <a:schemeClr val="dk1"/>
                </a:solidFill>
                <a:latin typeface="Arial Black"/>
                <a:ea typeface="Arial Black"/>
                <a:cs typeface="Arial Black"/>
                <a:sym typeface="Arial Black"/>
              </a:rPr>
              <a:t>:</a:t>
            </a:r>
            <a:r>
              <a:rPr lang="en-US" sz="2700">
                <a:latin typeface="Arial Black"/>
                <a:ea typeface="Arial Black"/>
                <a:cs typeface="Arial Black"/>
                <a:sym typeface="Arial Black"/>
              </a:rPr>
              <a:t> </a:t>
            </a:r>
            <a:endParaRPr sz="2700">
              <a:latin typeface="Arial Black"/>
              <a:ea typeface="Arial Black"/>
              <a:cs typeface="Arial Black"/>
              <a:sym typeface="Arial Black"/>
            </a:endParaRPr>
          </a:p>
          <a:p>
            <a:pPr indent="0" lvl="0" marL="0" rtl="0" algn="l">
              <a:lnSpc>
                <a:spcPct val="115000"/>
              </a:lnSpc>
              <a:spcBef>
                <a:spcPts val="0"/>
              </a:spcBef>
              <a:spcAft>
                <a:spcPts val="0"/>
              </a:spcAft>
              <a:buNone/>
            </a:pPr>
            <a:r>
              <a:rPr lang="en-US" sz="2700">
                <a:latin typeface="Arial Black"/>
                <a:ea typeface="Arial Black"/>
                <a:cs typeface="Arial Black"/>
                <a:sym typeface="Arial Black"/>
              </a:rPr>
              <a:t>A small percentage of customers produce the majority of the revenue</a:t>
            </a:r>
            <a:endParaRPr sz="2100">
              <a:latin typeface="Arial Black"/>
              <a:ea typeface="Arial Black"/>
              <a:cs typeface="Arial Black"/>
              <a:sym typeface="Arial Black"/>
            </a:endParaRPr>
          </a:p>
        </p:txBody>
      </p:sp>
      <p:grpSp>
        <p:nvGrpSpPr>
          <p:cNvPr id="188" name="Google Shape;188;g19a49915f51_0_39"/>
          <p:cNvGrpSpPr/>
          <p:nvPr/>
        </p:nvGrpSpPr>
        <p:grpSpPr>
          <a:xfrm>
            <a:off x="0" y="6222250"/>
            <a:ext cx="12192000" cy="649200"/>
            <a:chOff x="0" y="6222250"/>
            <a:chExt cx="12192000" cy="649200"/>
          </a:xfrm>
        </p:grpSpPr>
        <p:sp>
          <p:nvSpPr>
            <p:cNvPr id="189" name="Google Shape;189;g19a49915f51_0_39"/>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9a49915f51_0_39"/>
            <p:cNvSpPr/>
            <p:nvPr/>
          </p:nvSpPr>
          <p:spPr>
            <a:xfrm>
              <a:off x="273231" y="6304691"/>
              <a:ext cx="2854800" cy="4374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Project Goals</a:t>
              </a:r>
              <a:endParaRPr b="1" i="0" sz="1400" u="none" cap="none" strike="noStrike">
                <a:solidFill>
                  <a:schemeClr val="lt1"/>
                </a:solidFill>
                <a:latin typeface="Arial"/>
                <a:ea typeface="Arial"/>
                <a:cs typeface="Arial"/>
                <a:sym typeface="Arial"/>
              </a:endParaRPr>
            </a:p>
          </p:txBody>
        </p:sp>
        <p:sp>
          <p:nvSpPr>
            <p:cNvPr id="191" name="Google Shape;191;g19a49915f51_0_39"/>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192" name="Google Shape;192;g19a49915f51_0_39"/>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193" name="Google Shape;193;g19a49915f51_0_39"/>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9a49915f51_0_54"/>
          <p:cNvSpPr txBox="1"/>
          <p:nvPr>
            <p:ph type="title"/>
          </p:nvPr>
        </p:nvSpPr>
        <p:spPr>
          <a:xfrm>
            <a:off x="652125" y="1030835"/>
            <a:ext cx="10515600" cy="66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US"/>
              <a:t>Problem Statement </a:t>
            </a:r>
            <a:endParaRPr/>
          </a:p>
        </p:txBody>
      </p:sp>
      <p:grpSp>
        <p:nvGrpSpPr>
          <p:cNvPr id="199" name="Google Shape;199;g19a49915f51_0_54"/>
          <p:cNvGrpSpPr/>
          <p:nvPr/>
        </p:nvGrpSpPr>
        <p:grpSpPr>
          <a:xfrm>
            <a:off x="2655338" y="1812873"/>
            <a:ext cx="6881324" cy="2474722"/>
            <a:chOff x="468616" y="2753890"/>
            <a:chExt cx="7509084" cy="3119922"/>
          </a:xfrm>
        </p:grpSpPr>
        <p:grpSp>
          <p:nvGrpSpPr>
            <p:cNvPr id="200" name="Google Shape;200;g19a49915f51_0_54"/>
            <p:cNvGrpSpPr/>
            <p:nvPr/>
          </p:nvGrpSpPr>
          <p:grpSpPr>
            <a:xfrm>
              <a:off x="3596913" y="3890213"/>
              <a:ext cx="3922988" cy="867000"/>
              <a:chOff x="3433288" y="2409238"/>
              <a:chExt cx="3922988" cy="867000"/>
            </a:xfrm>
          </p:grpSpPr>
          <p:sp>
            <p:nvSpPr>
              <p:cNvPr id="201" name="Google Shape;201;g19a49915f51_0_54"/>
              <p:cNvSpPr/>
              <p:nvPr/>
            </p:nvSpPr>
            <p:spPr>
              <a:xfrm rot="-5400000">
                <a:off x="4111738" y="1730788"/>
                <a:ext cx="867000" cy="2223900"/>
              </a:xfrm>
              <a:prstGeom prst="round2SameRect">
                <a:avLst>
                  <a:gd fmla="val 50000" name="adj1"/>
                  <a:gd fmla="val 0" name="adj2"/>
                </a:avLst>
              </a:prstGeom>
              <a:solidFill>
                <a:srgbClr val="FBB831">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9a49915f51_0_54"/>
              <p:cNvSpPr/>
              <p:nvPr/>
            </p:nvSpPr>
            <p:spPr>
              <a:xfrm>
                <a:off x="4288176" y="2639971"/>
                <a:ext cx="3068100" cy="385800"/>
              </a:xfrm>
              <a:prstGeom prst="roundRect">
                <a:avLst>
                  <a:gd fmla="val 50000" name="adj"/>
                </a:avLst>
              </a:prstGeom>
              <a:solidFill>
                <a:srgbClr val="FFFFFF"/>
              </a:solidFill>
              <a:ln cap="flat" cmpd="sng" w="9525">
                <a:solidFill>
                  <a:srgbClr val="FBB83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700">
                    <a:solidFill>
                      <a:srgbClr val="FB8569"/>
                    </a:solidFill>
                    <a:latin typeface="Fira Sans Extra Condensed Medium"/>
                    <a:ea typeface="Fira Sans Extra Condensed Medium"/>
                    <a:cs typeface="Fira Sans Extra Condensed Medium"/>
                    <a:sym typeface="Fira Sans Extra Condensed Medium"/>
                  </a:rPr>
                  <a:t>Optimize Value Creation</a:t>
                </a:r>
                <a:endParaRPr>
                  <a:solidFill>
                    <a:srgbClr val="FB8569"/>
                  </a:solidFill>
                </a:endParaRPr>
              </a:p>
            </p:txBody>
          </p:sp>
        </p:grpSp>
        <p:grpSp>
          <p:nvGrpSpPr>
            <p:cNvPr id="203" name="Google Shape;203;g19a49915f51_0_54"/>
            <p:cNvGrpSpPr/>
            <p:nvPr/>
          </p:nvGrpSpPr>
          <p:grpSpPr>
            <a:xfrm>
              <a:off x="3596901" y="5026613"/>
              <a:ext cx="4380799" cy="847200"/>
              <a:chOff x="3433276" y="3545638"/>
              <a:chExt cx="4380799" cy="847200"/>
            </a:xfrm>
          </p:grpSpPr>
          <p:sp>
            <p:nvSpPr>
              <p:cNvPr id="204" name="Google Shape;204;g19a49915f51_0_54"/>
              <p:cNvSpPr/>
              <p:nvPr/>
            </p:nvSpPr>
            <p:spPr>
              <a:xfrm rot="-5400000">
                <a:off x="4121626" y="2857288"/>
                <a:ext cx="847200" cy="2223900"/>
              </a:xfrm>
              <a:prstGeom prst="round2SameRect">
                <a:avLst>
                  <a:gd fmla="val 50000" name="adj1"/>
                  <a:gd fmla="val 0" name="adj2"/>
                </a:avLst>
              </a:prstGeom>
              <a:solidFill>
                <a:srgbClr val="FBB831">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9a49915f51_0_54"/>
              <p:cNvSpPr/>
              <p:nvPr/>
            </p:nvSpPr>
            <p:spPr>
              <a:xfrm>
                <a:off x="4288175" y="3776350"/>
                <a:ext cx="3525900" cy="385800"/>
              </a:xfrm>
              <a:prstGeom prst="roundRect">
                <a:avLst>
                  <a:gd fmla="val 50000" name="adj"/>
                </a:avLst>
              </a:prstGeom>
              <a:solidFill>
                <a:srgbClr val="FFFFFF"/>
              </a:solidFill>
              <a:ln cap="flat" cmpd="sng" w="9525">
                <a:solidFill>
                  <a:srgbClr val="FBB83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700">
                    <a:solidFill>
                      <a:srgbClr val="FB8569"/>
                    </a:solidFill>
                    <a:latin typeface="Fira Sans Extra Condensed Medium"/>
                    <a:ea typeface="Fira Sans Extra Condensed Medium"/>
                    <a:cs typeface="Fira Sans Extra Condensed Medium"/>
                    <a:sym typeface="Fira Sans Extra Condensed Medium"/>
                  </a:rPr>
                  <a:t>Establish Competitive Advantages</a:t>
                </a:r>
                <a:endParaRPr>
                  <a:solidFill>
                    <a:srgbClr val="FB8569"/>
                  </a:solidFill>
                </a:endParaRPr>
              </a:p>
            </p:txBody>
          </p:sp>
        </p:grpSp>
        <p:grpSp>
          <p:nvGrpSpPr>
            <p:cNvPr id="206" name="Google Shape;206;g19a49915f51_0_54"/>
            <p:cNvGrpSpPr/>
            <p:nvPr/>
          </p:nvGrpSpPr>
          <p:grpSpPr>
            <a:xfrm>
              <a:off x="3596901" y="2753890"/>
              <a:ext cx="3648500" cy="847200"/>
              <a:chOff x="3433276" y="1272915"/>
              <a:chExt cx="3648500" cy="847200"/>
            </a:xfrm>
          </p:grpSpPr>
          <p:sp>
            <p:nvSpPr>
              <p:cNvPr id="207" name="Google Shape;207;g19a49915f51_0_54"/>
              <p:cNvSpPr/>
              <p:nvPr/>
            </p:nvSpPr>
            <p:spPr>
              <a:xfrm rot="-5400000">
                <a:off x="4121626" y="584565"/>
                <a:ext cx="847200" cy="2223900"/>
              </a:xfrm>
              <a:prstGeom prst="round2SameRect">
                <a:avLst>
                  <a:gd fmla="val 50000" name="adj1"/>
                  <a:gd fmla="val 0" name="adj2"/>
                </a:avLst>
              </a:prstGeom>
              <a:solidFill>
                <a:srgbClr val="FBB831">
                  <a:alpha val="5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9a49915f51_0_54"/>
              <p:cNvSpPr/>
              <p:nvPr/>
            </p:nvSpPr>
            <p:spPr>
              <a:xfrm>
                <a:off x="4288176" y="1503625"/>
                <a:ext cx="2793600" cy="385800"/>
              </a:xfrm>
              <a:prstGeom prst="roundRect">
                <a:avLst>
                  <a:gd fmla="val 50000" name="adj"/>
                </a:avLst>
              </a:prstGeom>
              <a:solidFill>
                <a:srgbClr val="FFFFFF"/>
              </a:solidFill>
              <a:ln cap="flat" cmpd="sng" w="9525">
                <a:solidFill>
                  <a:srgbClr val="FBB831"/>
                </a:solidFill>
                <a:prstDash val="solid"/>
                <a:round/>
                <a:headEnd len="sm" w="sm" type="none"/>
                <a:tailEnd len="sm" w="sm" type="none"/>
              </a:ln>
            </p:spPr>
            <p:txBody>
              <a:bodyPr anchorCtr="0" anchor="ctr" bIns="91425" lIns="18287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700">
                    <a:solidFill>
                      <a:srgbClr val="FB8569"/>
                    </a:solidFill>
                    <a:latin typeface="Fira Sans Extra Condensed Medium"/>
                    <a:ea typeface="Fira Sans Extra Condensed Medium"/>
                    <a:cs typeface="Fira Sans Extra Condensed Medium"/>
                    <a:sym typeface="Fira Sans Extra Condensed Medium"/>
                  </a:rPr>
                  <a:t>Marketing Strategies</a:t>
                </a:r>
                <a:endParaRPr sz="1700">
                  <a:solidFill>
                    <a:srgbClr val="FB8569"/>
                  </a:solidFill>
                  <a:latin typeface="Fira Sans Extra Condensed Medium"/>
                  <a:ea typeface="Fira Sans Extra Condensed Medium"/>
                  <a:cs typeface="Fira Sans Extra Condensed Medium"/>
                  <a:sym typeface="Fira Sans Extra Condensed Medium"/>
                </a:endParaRPr>
              </a:p>
            </p:txBody>
          </p:sp>
        </p:grpSp>
        <p:grpSp>
          <p:nvGrpSpPr>
            <p:cNvPr id="209" name="Google Shape;209;g19a49915f51_0_54"/>
            <p:cNvGrpSpPr/>
            <p:nvPr/>
          </p:nvGrpSpPr>
          <p:grpSpPr>
            <a:xfrm>
              <a:off x="3878920" y="3008029"/>
              <a:ext cx="219890" cy="339095"/>
              <a:chOff x="5726350" y="2028150"/>
              <a:chExt cx="312300" cy="481600"/>
            </a:xfrm>
          </p:grpSpPr>
          <p:sp>
            <p:nvSpPr>
              <p:cNvPr id="210" name="Google Shape;210;g19a49915f51_0_54"/>
              <p:cNvSpPr/>
              <p:nvPr/>
            </p:nvSpPr>
            <p:spPr>
              <a:xfrm>
                <a:off x="5756075" y="2028150"/>
                <a:ext cx="252825" cy="83275"/>
              </a:xfrm>
              <a:custGeom>
                <a:rect b="b" l="l" r="r" t="t"/>
                <a:pathLst>
                  <a:path extrusionOk="0" h="3331" w="10113">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1" name="Google Shape;211;g19a49915f51_0_54"/>
              <p:cNvSpPr/>
              <p:nvPr/>
            </p:nvSpPr>
            <p:spPr>
              <a:xfrm>
                <a:off x="5726350" y="2139650"/>
                <a:ext cx="312300" cy="224425"/>
              </a:xfrm>
              <a:custGeom>
                <a:rect b="b" l="l" r="r" t="t"/>
                <a:pathLst>
                  <a:path extrusionOk="0" h="8977" w="12492">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2" name="Google Shape;212;g19a49915f51_0_54"/>
              <p:cNvSpPr/>
              <p:nvPr/>
            </p:nvSpPr>
            <p:spPr>
              <a:xfrm>
                <a:off x="5842500" y="2392350"/>
                <a:ext cx="79975" cy="117400"/>
              </a:xfrm>
              <a:custGeom>
                <a:rect b="b" l="l" r="r" t="t"/>
                <a:pathLst>
                  <a:path extrusionOk="0" h="4696" w="3199">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13" name="Google Shape;213;g19a49915f51_0_54"/>
            <p:cNvGrpSpPr/>
            <p:nvPr/>
          </p:nvGrpSpPr>
          <p:grpSpPr>
            <a:xfrm>
              <a:off x="3818579" y="5280577"/>
              <a:ext cx="340573" cy="339271"/>
              <a:chOff x="898875" y="4399275"/>
              <a:chExt cx="483700" cy="481850"/>
            </a:xfrm>
          </p:grpSpPr>
          <p:sp>
            <p:nvSpPr>
              <p:cNvPr id="214" name="Google Shape;214;g19a49915f51_0_54"/>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5" name="Google Shape;215;g19a49915f51_0_54"/>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6" name="Google Shape;216;g19a49915f51_0_54"/>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7" name="Google Shape;217;g19a49915f51_0_54"/>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8" name="Google Shape;218;g19a49915f51_0_54"/>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9" name="Google Shape;219;g19a49915f51_0_54"/>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0" name="Google Shape;220;g19a49915f51_0_54"/>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1" name="Google Shape;221;g19a49915f51_0_54"/>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22" name="Google Shape;222;g19a49915f51_0_54"/>
            <p:cNvGrpSpPr/>
            <p:nvPr/>
          </p:nvGrpSpPr>
          <p:grpSpPr>
            <a:xfrm>
              <a:off x="468616" y="3177420"/>
              <a:ext cx="2865859" cy="2272941"/>
              <a:chOff x="304991" y="1696445"/>
              <a:chExt cx="2865859" cy="2272941"/>
            </a:xfrm>
          </p:grpSpPr>
          <p:grpSp>
            <p:nvGrpSpPr>
              <p:cNvPr id="223" name="Google Shape;223;g19a49915f51_0_54"/>
              <p:cNvGrpSpPr/>
              <p:nvPr/>
            </p:nvGrpSpPr>
            <p:grpSpPr>
              <a:xfrm>
                <a:off x="2288356" y="1696445"/>
                <a:ext cx="882450" cy="1136250"/>
                <a:chOff x="2288356" y="1696445"/>
                <a:chExt cx="882450" cy="1136250"/>
              </a:xfrm>
            </p:grpSpPr>
            <p:sp>
              <p:nvSpPr>
                <p:cNvPr id="224" name="Google Shape;224;g19a49915f51_0_54"/>
                <p:cNvSpPr/>
                <p:nvPr/>
              </p:nvSpPr>
              <p:spPr>
                <a:xfrm flipH="1">
                  <a:off x="2288356" y="1696445"/>
                  <a:ext cx="773700" cy="773700"/>
                </a:xfrm>
                <a:prstGeom prst="arc">
                  <a:avLst>
                    <a:gd fmla="val 16200000"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g19a49915f51_0_54"/>
                <p:cNvCxnSpPr>
                  <a:stCxn id="224" idx="0"/>
                </p:cNvCxnSpPr>
                <p:nvPr/>
              </p:nvCxnSpPr>
              <p:spPr>
                <a:xfrm>
                  <a:off x="2675206" y="1696445"/>
                  <a:ext cx="495600" cy="0"/>
                </a:xfrm>
                <a:prstGeom prst="straightConnector1">
                  <a:avLst/>
                </a:prstGeom>
                <a:noFill/>
                <a:ln cap="flat" cmpd="sng" w="9525">
                  <a:solidFill>
                    <a:srgbClr val="000000"/>
                  </a:solidFill>
                  <a:prstDash val="solid"/>
                  <a:round/>
                  <a:headEnd len="med" w="med" type="none"/>
                  <a:tailEnd len="med" w="med" type="oval"/>
                </a:ln>
              </p:spPr>
            </p:cxnSp>
            <p:cxnSp>
              <p:nvCxnSpPr>
                <p:cNvPr id="226" name="Google Shape;226;g19a49915f51_0_54"/>
                <p:cNvCxnSpPr>
                  <a:stCxn id="224" idx="2"/>
                </p:cNvCxnSpPr>
                <p:nvPr/>
              </p:nvCxnSpPr>
              <p:spPr>
                <a:xfrm>
                  <a:off x="2288356" y="2083295"/>
                  <a:ext cx="0" cy="749400"/>
                </a:xfrm>
                <a:prstGeom prst="straightConnector1">
                  <a:avLst/>
                </a:prstGeom>
                <a:noFill/>
                <a:ln cap="flat" cmpd="sng" w="9525">
                  <a:solidFill>
                    <a:srgbClr val="000000"/>
                  </a:solidFill>
                  <a:prstDash val="solid"/>
                  <a:round/>
                  <a:headEnd len="med" w="med" type="none"/>
                  <a:tailEnd len="med" w="med" type="none"/>
                </a:ln>
              </p:spPr>
            </p:cxnSp>
          </p:grpSp>
          <p:grpSp>
            <p:nvGrpSpPr>
              <p:cNvPr id="227" name="Google Shape;227;g19a49915f51_0_54"/>
              <p:cNvGrpSpPr/>
              <p:nvPr/>
            </p:nvGrpSpPr>
            <p:grpSpPr>
              <a:xfrm>
                <a:off x="2288412" y="2832906"/>
                <a:ext cx="882422" cy="1136481"/>
                <a:chOff x="7009125" y="3265500"/>
                <a:chExt cx="565800" cy="728700"/>
              </a:xfrm>
            </p:grpSpPr>
            <p:sp>
              <p:nvSpPr>
                <p:cNvPr id="228" name="Google Shape;228;g19a49915f51_0_54"/>
                <p:cNvSpPr/>
                <p:nvPr/>
              </p:nvSpPr>
              <p:spPr>
                <a:xfrm rot="10800000">
                  <a:off x="7009125" y="3498000"/>
                  <a:ext cx="496200" cy="496200"/>
                </a:xfrm>
                <a:prstGeom prst="arc">
                  <a:avLst>
                    <a:gd fmla="val 16200000"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g19a49915f51_0_54"/>
                <p:cNvCxnSpPr>
                  <a:stCxn id="228" idx="0"/>
                </p:cNvCxnSpPr>
                <p:nvPr/>
              </p:nvCxnSpPr>
              <p:spPr>
                <a:xfrm>
                  <a:off x="7257225" y="3994200"/>
                  <a:ext cx="317700" cy="0"/>
                </a:xfrm>
                <a:prstGeom prst="straightConnector1">
                  <a:avLst/>
                </a:prstGeom>
                <a:noFill/>
                <a:ln cap="flat" cmpd="sng" w="9525">
                  <a:solidFill>
                    <a:srgbClr val="000000"/>
                  </a:solidFill>
                  <a:prstDash val="solid"/>
                  <a:round/>
                  <a:headEnd len="med" w="med" type="none"/>
                  <a:tailEnd len="med" w="med" type="oval"/>
                </a:ln>
              </p:spPr>
            </p:cxnSp>
            <p:cxnSp>
              <p:nvCxnSpPr>
                <p:cNvPr id="230" name="Google Shape;230;g19a49915f51_0_54"/>
                <p:cNvCxnSpPr>
                  <a:stCxn id="228" idx="2"/>
                </p:cNvCxnSpPr>
                <p:nvPr/>
              </p:nvCxnSpPr>
              <p:spPr>
                <a:xfrm rot="10800000">
                  <a:off x="7009125" y="3265500"/>
                  <a:ext cx="0" cy="480600"/>
                </a:xfrm>
                <a:prstGeom prst="straightConnector1">
                  <a:avLst/>
                </a:prstGeom>
                <a:noFill/>
                <a:ln cap="flat" cmpd="sng" w="9525">
                  <a:solidFill>
                    <a:srgbClr val="000000"/>
                  </a:solidFill>
                  <a:prstDash val="solid"/>
                  <a:round/>
                  <a:headEnd len="med" w="med" type="none"/>
                  <a:tailEnd len="med" w="med" type="none"/>
                </a:ln>
              </p:spPr>
            </p:cxnSp>
          </p:grpSp>
          <p:cxnSp>
            <p:nvCxnSpPr>
              <p:cNvPr id="231" name="Google Shape;231;g19a49915f51_0_54"/>
              <p:cNvCxnSpPr/>
              <p:nvPr/>
            </p:nvCxnSpPr>
            <p:spPr>
              <a:xfrm>
                <a:off x="1602150" y="2832788"/>
                <a:ext cx="1568700" cy="0"/>
              </a:xfrm>
              <a:prstGeom prst="straightConnector1">
                <a:avLst/>
              </a:prstGeom>
              <a:noFill/>
              <a:ln cap="flat" cmpd="sng" w="9525">
                <a:solidFill>
                  <a:srgbClr val="000000"/>
                </a:solidFill>
                <a:prstDash val="solid"/>
                <a:round/>
                <a:headEnd len="med" w="med" type="none"/>
                <a:tailEnd len="med" w="med" type="oval"/>
              </a:ln>
            </p:spPr>
          </p:cxnSp>
          <p:sp>
            <p:nvSpPr>
              <p:cNvPr id="232" name="Google Shape;232;g19a49915f51_0_54"/>
              <p:cNvSpPr/>
              <p:nvPr/>
            </p:nvSpPr>
            <p:spPr>
              <a:xfrm>
                <a:off x="2215781" y="2760409"/>
                <a:ext cx="144900" cy="144900"/>
              </a:xfrm>
              <a:prstGeom prst="ellipse">
                <a:avLst/>
              </a:prstGeom>
              <a:solidFill>
                <a:srgbClr val="FFFFF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9a49915f51_0_54"/>
              <p:cNvSpPr/>
              <p:nvPr/>
            </p:nvSpPr>
            <p:spPr>
              <a:xfrm>
                <a:off x="304991" y="2270334"/>
                <a:ext cx="1568700" cy="116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2000">
                    <a:solidFill>
                      <a:schemeClr val="dk1"/>
                    </a:solidFill>
                    <a:latin typeface="Fira Sans Extra Condensed Medium"/>
                    <a:ea typeface="Fira Sans Extra Condensed Medium"/>
                    <a:cs typeface="Fira Sans Extra Condensed Medium"/>
                    <a:sym typeface="Fira Sans Extra Condensed Medium"/>
                  </a:rPr>
                  <a:t>Customer Revenue Prediction</a:t>
                </a:r>
                <a:endParaRPr sz="20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234" name="Google Shape;234;g19a49915f51_0_54"/>
            <p:cNvGrpSpPr/>
            <p:nvPr/>
          </p:nvGrpSpPr>
          <p:grpSpPr>
            <a:xfrm>
              <a:off x="3837353" y="4162321"/>
              <a:ext cx="303021" cy="303084"/>
              <a:chOff x="5049725" y="2027900"/>
              <a:chExt cx="481750" cy="481850"/>
            </a:xfrm>
          </p:grpSpPr>
          <p:sp>
            <p:nvSpPr>
              <p:cNvPr id="235" name="Google Shape;235;g19a49915f51_0_54"/>
              <p:cNvSpPr/>
              <p:nvPr/>
            </p:nvSpPr>
            <p:spPr>
              <a:xfrm>
                <a:off x="5191775" y="2394925"/>
                <a:ext cx="197625" cy="114825"/>
              </a:xfrm>
              <a:custGeom>
                <a:rect b="b" l="l" r="r" t="t"/>
                <a:pathLst>
                  <a:path extrusionOk="0" h="4593" w="7905">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6" name="Google Shape;236;g19a49915f51_0_54"/>
              <p:cNvSpPr/>
              <p:nvPr/>
            </p:nvSpPr>
            <p:spPr>
              <a:xfrm>
                <a:off x="5113625" y="2027900"/>
                <a:ext cx="347300" cy="338825"/>
              </a:xfrm>
              <a:custGeom>
                <a:rect b="b" l="l" r="r" t="t"/>
                <a:pathLst>
                  <a:path extrusionOk="0" h="13553" w="13892">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7" name="Google Shape;237;g19a49915f51_0_54"/>
              <p:cNvSpPr/>
              <p:nvPr/>
            </p:nvSpPr>
            <p:spPr>
              <a:xfrm>
                <a:off x="5049725" y="2197300"/>
                <a:ext cx="56400" cy="28275"/>
              </a:xfrm>
              <a:custGeom>
                <a:rect b="b" l="l" r="r" t="t"/>
                <a:pathLst>
                  <a:path extrusionOk="0" h="1131" w="2256">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8" name="Google Shape;238;g19a49915f51_0_54"/>
              <p:cNvSpPr/>
              <p:nvPr/>
            </p:nvSpPr>
            <p:spPr>
              <a:xfrm>
                <a:off x="5052575" y="2102800"/>
                <a:ext cx="50850" cy="48075"/>
              </a:xfrm>
              <a:custGeom>
                <a:rect b="b" l="l" r="r" t="t"/>
                <a:pathLst>
                  <a:path extrusionOk="0" h="1923" w="2034">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9" name="Google Shape;239;g19a49915f51_0_54"/>
              <p:cNvSpPr/>
              <p:nvPr/>
            </p:nvSpPr>
            <p:spPr>
              <a:xfrm>
                <a:off x="5052575" y="2272175"/>
                <a:ext cx="50700" cy="47900"/>
              </a:xfrm>
              <a:custGeom>
                <a:rect b="b" l="l" r="r" t="t"/>
                <a:pathLst>
                  <a:path extrusionOk="0" h="1916" w="2028">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0" name="Google Shape;240;g19a49915f51_0_54"/>
              <p:cNvSpPr/>
              <p:nvPr/>
            </p:nvSpPr>
            <p:spPr>
              <a:xfrm>
                <a:off x="5475050" y="2197300"/>
                <a:ext cx="56425" cy="28275"/>
              </a:xfrm>
              <a:custGeom>
                <a:rect b="b" l="l" r="r" t="t"/>
                <a:pathLst>
                  <a:path extrusionOk="0" h="1131" w="2257">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1" name="Google Shape;241;g19a49915f51_0_54"/>
              <p:cNvSpPr/>
              <p:nvPr/>
            </p:nvSpPr>
            <p:spPr>
              <a:xfrm>
                <a:off x="5477925" y="2102800"/>
                <a:ext cx="50675" cy="47900"/>
              </a:xfrm>
              <a:custGeom>
                <a:rect b="b" l="l" r="r" t="t"/>
                <a:pathLst>
                  <a:path extrusionOk="0" h="1916" w="2027">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2" name="Google Shape;242;g19a49915f51_0_54"/>
              <p:cNvSpPr/>
              <p:nvPr/>
            </p:nvSpPr>
            <p:spPr>
              <a:xfrm>
                <a:off x="5477775" y="2272000"/>
                <a:ext cx="50825" cy="48075"/>
              </a:xfrm>
              <a:custGeom>
                <a:rect b="b" l="l" r="r" t="t"/>
                <a:pathLst>
                  <a:path extrusionOk="0" h="1923" w="2033">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243" name="Google Shape;243;g19a49915f51_0_54"/>
          <p:cNvGrpSpPr/>
          <p:nvPr/>
        </p:nvGrpSpPr>
        <p:grpSpPr>
          <a:xfrm>
            <a:off x="984261" y="4834506"/>
            <a:ext cx="10223481" cy="923586"/>
            <a:chOff x="876600" y="4905154"/>
            <a:chExt cx="9543952" cy="638100"/>
          </a:xfrm>
        </p:grpSpPr>
        <p:sp>
          <p:nvSpPr>
            <p:cNvPr id="244" name="Google Shape;244;g19a49915f51_0_54"/>
            <p:cNvSpPr/>
            <p:nvPr/>
          </p:nvSpPr>
          <p:spPr>
            <a:xfrm>
              <a:off x="3837822" y="5077503"/>
              <a:ext cx="584100" cy="293400"/>
            </a:xfrm>
            <a:prstGeom prst="notchedRightArrow">
              <a:avLst>
                <a:gd fmla="val 74710" name="adj1"/>
                <a:gd fmla="val 51726"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1700">
                <a:solidFill>
                  <a:srgbClr val="FFFFFF"/>
                </a:solidFill>
              </a:endParaRPr>
            </a:p>
          </p:txBody>
        </p:sp>
        <p:sp>
          <p:nvSpPr>
            <p:cNvPr id="245" name="Google Shape;245;g19a49915f51_0_54"/>
            <p:cNvSpPr txBox="1"/>
            <p:nvPr/>
          </p:nvSpPr>
          <p:spPr>
            <a:xfrm>
              <a:off x="876600" y="5032800"/>
              <a:ext cx="3000000" cy="38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dk1"/>
                  </a:solidFill>
                  <a:latin typeface="Fira Sans Extra Condensed Medium"/>
                  <a:ea typeface="Fira Sans Extra Condensed Medium"/>
                  <a:cs typeface="Fira Sans Extra Condensed Medium"/>
                  <a:sym typeface="Fira Sans Extra Condensed Medium"/>
                </a:rPr>
                <a:t>Predictive Modeling</a:t>
              </a:r>
              <a:endParaRPr sz="1800"/>
            </a:p>
          </p:txBody>
        </p:sp>
        <p:sp>
          <p:nvSpPr>
            <p:cNvPr id="246" name="Google Shape;246;g19a49915f51_0_54"/>
            <p:cNvSpPr txBox="1"/>
            <p:nvPr/>
          </p:nvSpPr>
          <p:spPr>
            <a:xfrm>
              <a:off x="4729852" y="4905154"/>
              <a:ext cx="5690700" cy="63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400">
                  <a:solidFill>
                    <a:schemeClr val="dk1"/>
                  </a:solidFill>
                  <a:latin typeface="Fira Sans Extra Condensed Medium"/>
                  <a:ea typeface="Fira Sans Extra Condensed Medium"/>
                  <a:cs typeface="Fira Sans Extra Condensed Medium"/>
                  <a:sym typeface="Fira Sans Extra Condensed Medium"/>
                </a:rPr>
                <a:t>How much revenue a single visit is likely to generate at the store in a certain timeframe?</a:t>
              </a:r>
              <a:endParaRPr sz="2400">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247" name="Google Shape;247;g19a49915f51_0_54"/>
          <p:cNvGrpSpPr/>
          <p:nvPr/>
        </p:nvGrpSpPr>
        <p:grpSpPr>
          <a:xfrm>
            <a:off x="0" y="6222250"/>
            <a:ext cx="12192000" cy="649200"/>
            <a:chOff x="0" y="6222250"/>
            <a:chExt cx="12192000" cy="649200"/>
          </a:xfrm>
        </p:grpSpPr>
        <p:sp>
          <p:nvSpPr>
            <p:cNvPr id="248" name="Google Shape;248;g19a49915f51_0_54"/>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9a49915f51_0_54"/>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250" name="Google Shape;250;g19a49915f51_0_54"/>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251" name="Google Shape;251;g19a49915f51_0_54"/>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252" name="Google Shape;252;g19a49915f51_0_54"/>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
        <p:nvSpPr>
          <p:cNvPr id="253" name="Google Shape;253;g19a49915f51_0_54"/>
          <p:cNvSpPr/>
          <p:nvPr/>
        </p:nvSpPr>
        <p:spPr>
          <a:xfrm>
            <a:off x="273231" y="6304691"/>
            <a:ext cx="2854800" cy="4374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Project Goals</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9a49915f51_0_181"/>
          <p:cNvSpPr txBox="1"/>
          <p:nvPr>
            <p:ph type="ctrTitle"/>
          </p:nvPr>
        </p:nvSpPr>
        <p:spPr>
          <a:xfrm>
            <a:off x="621750" y="1060975"/>
            <a:ext cx="10948500" cy="81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t>Data Description</a:t>
            </a:r>
            <a:endParaRPr/>
          </a:p>
        </p:txBody>
      </p:sp>
      <p:sp>
        <p:nvSpPr>
          <p:cNvPr id="259" name="Google Shape;259;g19a49915f51_0_181"/>
          <p:cNvSpPr txBox="1"/>
          <p:nvPr/>
        </p:nvSpPr>
        <p:spPr>
          <a:xfrm>
            <a:off x="587550" y="1761125"/>
            <a:ext cx="11016900" cy="2970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US" sz="2000"/>
              <a:t>Our dataset is already separated into training and test set. </a:t>
            </a:r>
            <a:endParaRPr sz="2000"/>
          </a:p>
          <a:p>
            <a:pPr indent="-355600" lvl="0" marL="457200" marR="0" rtl="0" algn="l">
              <a:lnSpc>
                <a:spcPct val="115000"/>
              </a:lnSpc>
              <a:spcBef>
                <a:spcPts val="0"/>
              </a:spcBef>
              <a:spcAft>
                <a:spcPts val="0"/>
              </a:spcAft>
              <a:buSzPts val="2000"/>
              <a:buChar char="●"/>
            </a:pPr>
            <a:r>
              <a:rPr lang="en-US" sz="2000"/>
              <a:t>Training set: </a:t>
            </a:r>
            <a:r>
              <a:rPr b="1" lang="en-US" sz="2000"/>
              <a:t>1.7 million rows</a:t>
            </a:r>
            <a:r>
              <a:rPr lang="en-US" sz="2000"/>
              <a:t> &amp; </a:t>
            </a:r>
            <a:r>
              <a:rPr b="1" lang="en-US" sz="2000"/>
              <a:t>13</a:t>
            </a:r>
            <a:r>
              <a:rPr b="1" lang="en-US" sz="2000"/>
              <a:t> columns </a:t>
            </a:r>
            <a:endParaRPr b="1" sz="2000"/>
          </a:p>
          <a:p>
            <a:pPr indent="-355600" lvl="1" marL="914400" rtl="0" algn="l">
              <a:lnSpc>
                <a:spcPct val="115000"/>
              </a:lnSpc>
              <a:spcBef>
                <a:spcPts val="0"/>
              </a:spcBef>
              <a:spcAft>
                <a:spcPts val="0"/>
              </a:spcAft>
              <a:buSzPts val="2000"/>
              <a:buChar char="○"/>
            </a:pPr>
            <a:r>
              <a:rPr lang="en-US" sz="2000"/>
              <a:t>transaction records occur in the time period between year </a:t>
            </a:r>
            <a:r>
              <a:rPr b="1" lang="en-US" sz="2000">
                <a:solidFill>
                  <a:srgbClr val="FF0000"/>
                </a:solidFill>
              </a:rPr>
              <a:t>2016 and 2018</a:t>
            </a:r>
            <a:endParaRPr b="1" sz="2000">
              <a:solidFill>
                <a:srgbClr val="FF0000"/>
              </a:solidFill>
            </a:endParaRPr>
          </a:p>
          <a:p>
            <a:pPr indent="-355600" lvl="0" marL="457200" marR="0" rtl="0" algn="l">
              <a:lnSpc>
                <a:spcPct val="115000"/>
              </a:lnSpc>
              <a:spcBef>
                <a:spcPts val="0"/>
              </a:spcBef>
              <a:spcAft>
                <a:spcPts val="0"/>
              </a:spcAft>
              <a:buSzPts val="2000"/>
              <a:buChar char="●"/>
            </a:pPr>
            <a:r>
              <a:rPr lang="en-US" sz="2000"/>
              <a:t>Test set: </a:t>
            </a:r>
            <a:r>
              <a:rPr b="1" lang="en-US" sz="2000"/>
              <a:t>0.4 million rows</a:t>
            </a:r>
            <a:r>
              <a:rPr lang="en-US" sz="2000"/>
              <a:t> &amp; </a:t>
            </a:r>
            <a:r>
              <a:rPr b="1" lang="en-US" sz="2000"/>
              <a:t>12</a:t>
            </a:r>
            <a:r>
              <a:rPr b="1" lang="en-US" sz="2000"/>
              <a:t> columns</a:t>
            </a:r>
            <a:r>
              <a:rPr lang="en-US" sz="2000"/>
              <a:t> </a:t>
            </a:r>
            <a:endParaRPr sz="2000"/>
          </a:p>
          <a:p>
            <a:pPr indent="-355600" lvl="1" marL="914400" marR="0" rtl="0" algn="l">
              <a:lnSpc>
                <a:spcPct val="115000"/>
              </a:lnSpc>
              <a:spcBef>
                <a:spcPts val="0"/>
              </a:spcBef>
              <a:spcAft>
                <a:spcPts val="0"/>
              </a:spcAft>
              <a:buSzPts val="2000"/>
              <a:buChar char="○"/>
            </a:pPr>
            <a:r>
              <a:rPr lang="en-US" sz="2000"/>
              <a:t>transaction records occur between </a:t>
            </a:r>
            <a:r>
              <a:rPr b="1" lang="en-US" sz="2000">
                <a:solidFill>
                  <a:srgbClr val="FF0000"/>
                </a:solidFill>
              </a:rPr>
              <a:t>12/1/2018 and 1/31/2019</a:t>
            </a:r>
            <a:endParaRPr b="1" sz="2000">
              <a:solidFill>
                <a:srgbClr val="FF0000"/>
              </a:solidFill>
            </a:endParaRPr>
          </a:p>
          <a:p>
            <a:pPr indent="0" lvl="0" marL="0" marR="0" rtl="0" algn="l">
              <a:lnSpc>
                <a:spcPct val="115000"/>
              </a:lnSpc>
              <a:spcBef>
                <a:spcPts val="0"/>
              </a:spcBef>
              <a:spcAft>
                <a:spcPts val="0"/>
              </a:spcAft>
              <a:buNone/>
            </a:pPr>
            <a:r>
              <a:t/>
            </a:r>
            <a:endParaRPr sz="2000"/>
          </a:p>
          <a:p>
            <a:pPr indent="0" lvl="0" marL="0" marR="0" rtl="0" algn="l">
              <a:lnSpc>
                <a:spcPct val="115000"/>
              </a:lnSpc>
              <a:spcBef>
                <a:spcPts val="0"/>
              </a:spcBef>
              <a:spcAft>
                <a:spcPts val="0"/>
              </a:spcAft>
              <a:buNone/>
            </a:pPr>
            <a:r>
              <a:rPr lang="en-US" sz="2000"/>
              <a:t>Each row represented </a:t>
            </a:r>
            <a:r>
              <a:rPr lang="en-US" sz="2000">
                <a:solidFill>
                  <a:schemeClr val="dk1"/>
                </a:solidFill>
                <a:latin typeface="Arial Black"/>
                <a:ea typeface="Arial Black"/>
                <a:cs typeface="Arial Black"/>
                <a:sym typeface="Arial Black"/>
              </a:rPr>
              <a:t>one visit to the GStore</a:t>
            </a:r>
            <a:r>
              <a:rPr lang="en-US" sz="2000"/>
              <a:t> with information about purchasing activities.</a:t>
            </a:r>
            <a:endParaRPr sz="2000"/>
          </a:p>
          <a:p>
            <a:pPr indent="-355600" lvl="0" marL="457200" rtl="0" algn="l">
              <a:lnSpc>
                <a:spcPct val="115000"/>
              </a:lnSpc>
              <a:spcBef>
                <a:spcPts val="0"/>
              </a:spcBef>
              <a:spcAft>
                <a:spcPts val="0"/>
              </a:spcAft>
              <a:buSzPts val="2000"/>
              <a:buChar char="●"/>
            </a:pPr>
            <a:r>
              <a:rPr lang="en-US" sz="2000"/>
              <a:t>Data types: numeric, strings, JSON, date, etc.</a:t>
            </a:r>
            <a:endParaRPr sz="2000"/>
          </a:p>
        </p:txBody>
      </p:sp>
      <p:pic>
        <p:nvPicPr>
          <p:cNvPr id="260" name="Google Shape;260;g19a49915f51_0_181"/>
          <p:cNvPicPr preferRelativeResize="0"/>
          <p:nvPr/>
        </p:nvPicPr>
        <p:blipFill>
          <a:blip r:embed="rId3">
            <a:alphaModFix/>
          </a:blip>
          <a:stretch>
            <a:fillRect/>
          </a:stretch>
        </p:blipFill>
        <p:spPr>
          <a:xfrm>
            <a:off x="1538814" y="4718275"/>
            <a:ext cx="9114360" cy="2139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7"/>
          <p:cNvSpPr txBox="1"/>
          <p:nvPr>
            <p:ph type="title"/>
          </p:nvPr>
        </p:nvSpPr>
        <p:spPr>
          <a:xfrm>
            <a:off x="838200" y="1050931"/>
            <a:ext cx="10515600" cy="649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sz="4000"/>
              <a:t>Data Fields</a:t>
            </a:r>
            <a:r>
              <a:rPr lang="en-US" sz="4000"/>
              <a:t> (</a:t>
            </a:r>
            <a:r>
              <a:rPr lang="en-US" sz="4000"/>
              <a:t>before Pre-Processing</a:t>
            </a:r>
            <a:r>
              <a:rPr lang="en-US" sz="4000"/>
              <a:t>)</a:t>
            </a:r>
            <a:endParaRPr sz="4000"/>
          </a:p>
        </p:txBody>
      </p:sp>
      <p:graphicFrame>
        <p:nvGraphicFramePr>
          <p:cNvPr id="266" name="Google Shape;266;p7"/>
          <p:cNvGraphicFramePr/>
          <p:nvPr/>
        </p:nvGraphicFramePr>
        <p:xfrm>
          <a:off x="1614188" y="2129426"/>
          <a:ext cx="3000000" cy="3000000"/>
        </p:xfrm>
        <a:graphic>
          <a:graphicData uri="http://schemas.openxmlformats.org/drawingml/2006/table">
            <a:tbl>
              <a:tblPr bandRow="1" firstRow="1">
                <a:noFill/>
                <a:tableStyleId>{F2B21E9E-09AB-427C-8C2A-1A763F4AEA05}</a:tableStyleId>
              </a:tblPr>
              <a:tblGrid>
                <a:gridCol w="3281050"/>
                <a:gridCol w="5682575"/>
              </a:tblGrid>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solidFill>
                            <a:srgbClr val="FFFFFF"/>
                          </a:solidFill>
                        </a:rPr>
                        <a:t>Column Name</a:t>
                      </a:r>
                      <a:endParaRPr sz="1500" u="none" cap="none" strike="noStrike">
                        <a:solidFill>
                          <a:srgbClr val="FFFFFF"/>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solidFill>
                            <a:srgbClr val="FFFFFF"/>
                          </a:solidFill>
                        </a:rPr>
                        <a:t>Column Description</a:t>
                      </a:r>
                      <a:endParaRPr sz="1500" u="none" cap="none" strike="noStrike">
                        <a:solidFill>
                          <a:srgbClr val="FFFFFF"/>
                        </a:solidFill>
                      </a:endParaRPr>
                    </a:p>
                  </a:txBody>
                  <a:tcPr marT="45725" marB="45725" marR="91450" marL="91450"/>
                </a:tc>
              </a:tr>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t>fullVisitorId</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Unique identifier of each user</a:t>
                      </a:r>
                      <a:endParaRPr sz="1500" u="none" cap="none" strike="noStrike"/>
                    </a:p>
                  </a:txBody>
                  <a:tcPr marT="45725" marB="45725" marR="91450" marL="91450"/>
                </a:tc>
              </a:tr>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t>channelGrouping</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Channel used to come to store</a:t>
                      </a:r>
                      <a:endParaRPr sz="1500" u="none" cap="none" strike="noStrike"/>
                    </a:p>
                  </a:txBody>
                  <a:tcPr marT="45725" marB="45725" marR="91450" marL="91450"/>
                </a:tc>
              </a:tr>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t>date</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Date visited</a:t>
                      </a:r>
                      <a:endParaRPr sz="1500" u="none" cap="none" strike="noStrike"/>
                    </a:p>
                  </a:txBody>
                  <a:tcPr marT="45725" marB="45725" marR="91450" marL="91450"/>
                </a:tc>
              </a:tr>
              <a:tr h="349225">
                <a:tc>
                  <a:txBody>
                    <a:bodyPr/>
                    <a:lstStyle/>
                    <a:p>
                      <a:pPr indent="0" lvl="0" marL="0" marR="0" rtl="0" algn="l">
                        <a:lnSpc>
                          <a:spcPct val="100000"/>
                        </a:lnSpc>
                        <a:spcBef>
                          <a:spcPts val="0"/>
                        </a:spcBef>
                        <a:spcAft>
                          <a:spcPts val="0"/>
                        </a:spcAft>
                        <a:buClr>
                          <a:srgbClr val="000000"/>
                        </a:buClr>
                        <a:buSzPts val="1800"/>
                        <a:buFont typeface="Arial"/>
                        <a:buNone/>
                      </a:pPr>
                      <a:r>
                        <a:rPr lang="en-US" sz="1500"/>
                        <a:t>device</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The specifications for the device used</a:t>
                      </a:r>
                      <a:endParaRPr sz="1500" u="none" cap="none" strike="noStrike"/>
                    </a:p>
                  </a:txBody>
                  <a:tcPr marT="45725" marB="45725" marR="91450" marL="91450"/>
                </a:tc>
              </a:tr>
              <a:tr h="359500">
                <a:tc>
                  <a:txBody>
                    <a:bodyPr/>
                    <a:lstStyle/>
                    <a:p>
                      <a:pPr indent="0" lvl="0" marL="0" marR="0" rtl="0" algn="l">
                        <a:lnSpc>
                          <a:spcPct val="100000"/>
                        </a:lnSpc>
                        <a:spcBef>
                          <a:spcPts val="0"/>
                        </a:spcBef>
                        <a:spcAft>
                          <a:spcPts val="0"/>
                        </a:spcAft>
                        <a:buClr>
                          <a:srgbClr val="000000"/>
                        </a:buClr>
                        <a:buSzPts val="1800"/>
                        <a:buFont typeface="Arial"/>
                        <a:buNone/>
                      </a:pPr>
                      <a:r>
                        <a:rPr lang="en-US" sz="1500"/>
                        <a:t>geoNetwork</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Geography information of the user</a:t>
                      </a:r>
                      <a:endParaRPr sz="1500" u="none" cap="none" strike="noStrike"/>
                    </a:p>
                  </a:txBody>
                  <a:tcPr marT="45725" marB="45725" marR="91450" marL="91450"/>
                </a:tc>
              </a:tr>
              <a:tr h="329000">
                <a:tc>
                  <a:txBody>
                    <a:bodyPr/>
                    <a:lstStyle/>
                    <a:p>
                      <a:pPr indent="0" lvl="0" marL="0" marR="0" rtl="0" algn="l">
                        <a:lnSpc>
                          <a:spcPct val="100000"/>
                        </a:lnSpc>
                        <a:spcBef>
                          <a:spcPts val="0"/>
                        </a:spcBef>
                        <a:spcAft>
                          <a:spcPts val="0"/>
                        </a:spcAft>
                        <a:buClr>
                          <a:srgbClr val="000000"/>
                        </a:buClr>
                        <a:buSzPts val="1800"/>
                        <a:buFont typeface="Arial"/>
                        <a:buNone/>
                      </a:pPr>
                      <a:r>
                        <a:rPr lang="en-US" sz="1500"/>
                        <a:t>SocialEngagamentType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t>Social engagement level category</a:t>
                      </a:r>
                      <a:endParaRPr sz="1500" u="none" cap="none" strike="noStrike"/>
                    </a:p>
                  </a:txBody>
                  <a:tcPr marT="45725" marB="45725" marR="91450" marL="91450"/>
                </a:tc>
              </a:tr>
              <a:tr h="329000">
                <a:tc>
                  <a:txBody>
                    <a:bodyPr/>
                    <a:lstStyle/>
                    <a:p>
                      <a:pPr indent="0" lvl="0" marL="0" marR="0" rtl="0" algn="l">
                        <a:lnSpc>
                          <a:spcPct val="100000"/>
                        </a:lnSpc>
                        <a:spcBef>
                          <a:spcPts val="0"/>
                        </a:spcBef>
                        <a:spcAft>
                          <a:spcPts val="0"/>
                        </a:spcAft>
                        <a:buNone/>
                      </a:pPr>
                      <a:r>
                        <a:rPr lang="en-US" sz="1500"/>
                        <a:t>totals</a:t>
                      </a:r>
                      <a:endParaRPr sz="1500"/>
                    </a:p>
                  </a:txBody>
                  <a:tcPr marT="45725" marB="45725" marR="91450" marL="91450"/>
                </a:tc>
                <a:tc>
                  <a:txBody>
                    <a:bodyPr/>
                    <a:lstStyle/>
                    <a:p>
                      <a:pPr indent="0" lvl="0" marL="0" marR="0" rtl="0" algn="l">
                        <a:lnSpc>
                          <a:spcPct val="100000"/>
                        </a:lnSpc>
                        <a:spcBef>
                          <a:spcPts val="0"/>
                        </a:spcBef>
                        <a:spcAft>
                          <a:spcPts val="0"/>
                        </a:spcAft>
                        <a:buNone/>
                      </a:pPr>
                      <a:r>
                        <a:rPr lang="en-US" sz="1500"/>
                        <a:t>High-level aggregate of the purchase</a:t>
                      </a:r>
                      <a:endParaRPr sz="1500"/>
                    </a:p>
                  </a:txBody>
                  <a:tcPr marT="45725" marB="45725" marR="91450" marL="91450"/>
                </a:tc>
              </a:tr>
              <a:tr h="329000">
                <a:tc>
                  <a:txBody>
                    <a:bodyPr/>
                    <a:lstStyle/>
                    <a:p>
                      <a:pPr indent="0" lvl="0" marL="0" marR="0" rtl="0" algn="l">
                        <a:lnSpc>
                          <a:spcPct val="100000"/>
                        </a:lnSpc>
                        <a:spcBef>
                          <a:spcPts val="0"/>
                        </a:spcBef>
                        <a:spcAft>
                          <a:spcPts val="0"/>
                        </a:spcAft>
                        <a:buNone/>
                      </a:pPr>
                      <a:r>
                        <a:rPr lang="en-US" sz="1500"/>
                        <a:t>trafficSource</a:t>
                      </a:r>
                      <a:endParaRPr sz="1500"/>
                    </a:p>
                  </a:txBody>
                  <a:tcPr marT="45725" marB="45725" marR="91450" marL="91450"/>
                </a:tc>
                <a:tc>
                  <a:txBody>
                    <a:bodyPr/>
                    <a:lstStyle/>
                    <a:p>
                      <a:pPr indent="0" lvl="0" marL="0" marR="0" rtl="0" algn="l">
                        <a:lnSpc>
                          <a:spcPct val="100000"/>
                        </a:lnSpc>
                        <a:spcBef>
                          <a:spcPts val="0"/>
                        </a:spcBef>
                        <a:spcAft>
                          <a:spcPts val="0"/>
                        </a:spcAft>
                        <a:buNone/>
                      </a:pPr>
                      <a:r>
                        <a:rPr lang="en-US" sz="1500"/>
                        <a:t>Purchase session’s web traffic</a:t>
                      </a:r>
                      <a:endParaRPr sz="1500"/>
                    </a:p>
                  </a:txBody>
                  <a:tcPr marT="45725" marB="45725" marR="91450" marL="91450"/>
                </a:tc>
              </a:tr>
              <a:tr h="329000">
                <a:tc>
                  <a:txBody>
                    <a:bodyPr/>
                    <a:lstStyle/>
                    <a:p>
                      <a:pPr indent="0" lvl="0" marL="0" marR="0" rtl="0" algn="l">
                        <a:lnSpc>
                          <a:spcPct val="100000"/>
                        </a:lnSpc>
                        <a:spcBef>
                          <a:spcPts val="0"/>
                        </a:spcBef>
                        <a:spcAft>
                          <a:spcPts val="0"/>
                        </a:spcAft>
                        <a:buNone/>
                      </a:pPr>
                      <a:r>
                        <a:rPr lang="en-US" sz="1500"/>
                        <a:t>visitId</a:t>
                      </a:r>
                      <a:endParaRPr sz="1500"/>
                    </a:p>
                  </a:txBody>
                  <a:tcPr marT="45725" marB="45725" marR="91450" marL="91450"/>
                </a:tc>
                <a:tc>
                  <a:txBody>
                    <a:bodyPr/>
                    <a:lstStyle/>
                    <a:p>
                      <a:pPr indent="0" lvl="0" marL="0" marR="0" rtl="0" algn="l">
                        <a:lnSpc>
                          <a:spcPct val="100000"/>
                        </a:lnSpc>
                        <a:spcBef>
                          <a:spcPts val="0"/>
                        </a:spcBef>
                        <a:spcAft>
                          <a:spcPts val="0"/>
                        </a:spcAft>
                        <a:buNone/>
                      </a:pPr>
                      <a:r>
                        <a:rPr lang="en-US" sz="1500"/>
                        <a:t>An identifier for this purchase session</a:t>
                      </a:r>
                      <a:endParaRPr sz="1500"/>
                    </a:p>
                  </a:txBody>
                  <a:tcPr marT="45725" marB="45725" marR="91450" marL="91450"/>
                </a:tc>
              </a:tr>
            </a:tbl>
          </a:graphicData>
        </a:graphic>
      </p:graphicFrame>
      <p:grpSp>
        <p:nvGrpSpPr>
          <p:cNvPr id="267" name="Google Shape;267;p7"/>
          <p:cNvGrpSpPr/>
          <p:nvPr/>
        </p:nvGrpSpPr>
        <p:grpSpPr>
          <a:xfrm>
            <a:off x="0" y="6222250"/>
            <a:ext cx="12192000" cy="649200"/>
            <a:chOff x="0" y="6222250"/>
            <a:chExt cx="12192000" cy="649200"/>
          </a:xfrm>
        </p:grpSpPr>
        <p:sp>
          <p:nvSpPr>
            <p:cNvPr id="268" name="Google Shape;268;p7"/>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7"/>
            <p:cNvSpPr/>
            <p:nvPr/>
          </p:nvSpPr>
          <p:spPr>
            <a:xfrm>
              <a:off x="273231" y="6304691"/>
              <a:ext cx="2854800" cy="4374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Project Goals</a:t>
              </a:r>
              <a:endParaRPr b="1" i="0" sz="1400" u="none" cap="none" strike="noStrike">
                <a:solidFill>
                  <a:schemeClr val="lt1"/>
                </a:solidFill>
                <a:latin typeface="Arial"/>
                <a:ea typeface="Arial"/>
                <a:cs typeface="Arial"/>
                <a:sym typeface="Arial"/>
              </a:endParaRPr>
            </a:p>
          </p:txBody>
        </p:sp>
        <p:sp>
          <p:nvSpPr>
            <p:cNvPr id="270" name="Google Shape;270;p7"/>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271" name="Google Shape;271;p7"/>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272" name="Google Shape;272;p7"/>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426d605069_0_182"/>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Data Preprocessing</a:t>
            </a:r>
            <a:endParaRPr/>
          </a:p>
        </p:txBody>
      </p:sp>
      <p:grpSp>
        <p:nvGrpSpPr>
          <p:cNvPr id="278" name="Google Shape;278;g1426d605069_0_182"/>
          <p:cNvGrpSpPr/>
          <p:nvPr/>
        </p:nvGrpSpPr>
        <p:grpSpPr>
          <a:xfrm>
            <a:off x="1113775" y="1979171"/>
            <a:ext cx="9964448" cy="3851957"/>
            <a:chOff x="1113775" y="1979171"/>
            <a:chExt cx="9964448" cy="3851957"/>
          </a:xfrm>
        </p:grpSpPr>
        <p:grpSp>
          <p:nvGrpSpPr>
            <p:cNvPr id="279" name="Google Shape;279;g1426d605069_0_182"/>
            <p:cNvGrpSpPr/>
            <p:nvPr/>
          </p:nvGrpSpPr>
          <p:grpSpPr>
            <a:xfrm>
              <a:off x="6592468" y="1979171"/>
              <a:ext cx="1746422" cy="3851957"/>
              <a:chOff x="4956734" y="1482688"/>
              <a:chExt cx="1353606" cy="2985550"/>
            </a:xfrm>
          </p:grpSpPr>
          <p:sp>
            <p:nvSpPr>
              <p:cNvPr id="280" name="Google Shape;280;g1426d605069_0_182"/>
              <p:cNvSpPr/>
              <p:nvPr/>
            </p:nvSpPr>
            <p:spPr>
              <a:xfrm flipH="1" rot="10800000">
                <a:off x="5536934" y="1700797"/>
                <a:ext cx="193200" cy="407100"/>
              </a:xfrm>
              <a:prstGeom prst="rtTriangle">
                <a:avLst/>
              </a:prstGeom>
              <a:solidFill>
                <a:srgbClr val="A5F1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1426d605069_0_182"/>
              <p:cNvSpPr/>
              <p:nvPr/>
            </p:nvSpPr>
            <p:spPr>
              <a:xfrm rot="10800000">
                <a:off x="4956734" y="1701338"/>
                <a:ext cx="1353600" cy="2766900"/>
              </a:xfrm>
              <a:prstGeom prst="round2SameRect">
                <a:avLst>
                  <a:gd fmla="val 50000"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426d605069_0_182"/>
              <p:cNvSpPr/>
              <p:nvPr/>
            </p:nvSpPr>
            <p:spPr>
              <a:xfrm>
                <a:off x="5210684" y="3475025"/>
                <a:ext cx="845700" cy="845700"/>
              </a:xfrm>
              <a:prstGeom prst="ellipse">
                <a:avLst/>
              </a:prstGeom>
              <a:solidFill>
                <a:srgbClr val="FB569C">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426d605069_0_182"/>
              <p:cNvSpPr txBox="1"/>
              <p:nvPr/>
            </p:nvSpPr>
            <p:spPr>
              <a:xfrm>
                <a:off x="4956740" y="2107884"/>
                <a:ext cx="1353600" cy="136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US" sz="1700">
                    <a:latin typeface="Roboto"/>
                    <a:ea typeface="Roboto"/>
                    <a:cs typeface="Roboto"/>
                    <a:sym typeface="Roboto"/>
                  </a:rPr>
                  <a:t>Remove columns with </a:t>
                </a:r>
                <a:r>
                  <a:rPr lang="en-US" sz="1700">
                    <a:latin typeface="Roboto"/>
                    <a:ea typeface="Roboto"/>
                    <a:cs typeface="Roboto"/>
                    <a:sym typeface="Roboto"/>
                    <a:extLst>
                      <a:ext uri="http://customooxmlschemas.google.com/">
                        <go:slidesCustomData xmlns:go="http://customooxmlschemas.google.com/" textRoundtripDataId="0"/>
                      </a:ext>
                    </a:extLst>
                  </a:rPr>
                  <a:t>constant values</a:t>
                </a:r>
                <a:r>
                  <a:rPr lang="en-US" sz="1700">
                    <a:latin typeface="Roboto"/>
                    <a:ea typeface="Roboto"/>
                    <a:cs typeface="Roboto"/>
                    <a:sym typeface="Roboto"/>
                  </a:rPr>
                  <a:t> and columns don’t help prediction</a:t>
                </a:r>
                <a:endParaRPr b="0" i="0" sz="1700" u="none" cap="none" strike="noStrike">
                  <a:solidFill>
                    <a:srgbClr val="000000"/>
                  </a:solidFill>
                  <a:latin typeface="Roboto"/>
                  <a:ea typeface="Roboto"/>
                  <a:cs typeface="Roboto"/>
                  <a:sym typeface="Roboto"/>
                </a:endParaRPr>
              </a:p>
            </p:txBody>
          </p:sp>
          <p:sp>
            <p:nvSpPr>
              <p:cNvPr id="284" name="Google Shape;284;g1426d605069_0_182"/>
              <p:cNvSpPr/>
              <p:nvPr/>
            </p:nvSpPr>
            <p:spPr>
              <a:xfrm>
                <a:off x="5293184" y="3557488"/>
                <a:ext cx="680700" cy="680700"/>
              </a:xfrm>
              <a:prstGeom prst="ellipse">
                <a:avLst/>
              </a:prstGeom>
              <a:solidFill>
                <a:srgbClr val="FB56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426d605069_0_182"/>
              <p:cNvSpPr/>
              <p:nvPr/>
            </p:nvSpPr>
            <p:spPr>
              <a:xfrm>
                <a:off x="4956734" y="1482688"/>
                <a:ext cx="1353600" cy="625200"/>
              </a:xfrm>
              <a:prstGeom prst="rect">
                <a:avLst/>
              </a:prstGeom>
              <a:solidFill>
                <a:srgbClr val="FB569C"/>
              </a:solidFill>
              <a:ln cap="flat" cmpd="sng" w="9525">
                <a:solidFill>
                  <a:srgbClr val="FB569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US" sz="2200">
                    <a:solidFill>
                      <a:srgbClr val="FFFFFF"/>
                    </a:solidFill>
                    <a:latin typeface="Fira Sans Extra Condensed Medium"/>
                    <a:ea typeface="Fira Sans Extra Condensed Medium"/>
                    <a:cs typeface="Fira Sans Extra Condensed Medium"/>
                    <a:sym typeface="Fira Sans Extra Condensed Medium"/>
                  </a:rPr>
                  <a:t>Drop Columns</a:t>
                </a:r>
                <a:endParaRPr b="0" i="0" sz="2200" u="none" cap="none" strike="noStrike">
                  <a:solidFill>
                    <a:srgbClr val="FFFFFF"/>
                  </a:solidFill>
                  <a:latin typeface="Arial"/>
                  <a:ea typeface="Arial"/>
                  <a:cs typeface="Arial"/>
                  <a:sym typeface="Arial"/>
                </a:endParaRPr>
              </a:p>
            </p:txBody>
          </p:sp>
        </p:grpSp>
        <p:grpSp>
          <p:nvGrpSpPr>
            <p:cNvPr id="286" name="Google Shape;286;g1426d605069_0_182"/>
            <p:cNvGrpSpPr/>
            <p:nvPr/>
          </p:nvGrpSpPr>
          <p:grpSpPr>
            <a:xfrm>
              <a:off x="9331800" y="1979171"/>
              <a:ext cx="1746423" cy="3851957"/>
              <a:chOff x="7079919" y="1482688"/>
              <a:chExt cx="1353606" cy="2985550"/>
            </a:xfrm>
          </p:grpSpPr>
          <p:sp>
            <p:nvSpPr>
              <p:cNvPr id="287" name="Google Shape;287;g1426d605069_0_182"/>
              <p:cNvSpPr/>
              <p:nvPr/>
            </p:nvSpPr>
            <p:spPr>
              <a:xfrm rot="10800000">
                <a:off x="7079925" y="1701338"/>
                <a:ext cx="1353600" cy="2766900"/>
              </a:xfrm>
              <a:prstGeom prst="round2SameRect">
                <a:avLst>
                  <a:gd fmla="val 50000"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1426d605069_0_182"/>
              <p:cNvSpPr/>
              <p:nvPr/>
            </p:nvSpPr>
            <p:spPr>
              <a:xfrm>
                <a:off x="7333875" y="3475025"/>
                <a:ext cx="845700" cy="845700"/>
              </a:xfrm>
              <a:prstGeom prst="ellipse">
                <a:avLst/>
              </a:prstGeom>
              <a:solidFill>
                <a:srgbClr val="9C27B0">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1426d605069_0_182"/>
              <p:cNvSpPr txBox="1"/>
              <p:nvPr/>
            </p:nvSpPr>
            <p:spPr>
              <a:xfrm>
                <a:off x="7079919" y="2107884"/>
                <a:ext cx="1353600" cy="136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US" sz="1700">
                    <a:latin typeface="Roboto"/>
                    <a:ea typeface="Roboto"/>
                    <a:cs typeface="Roboto"/>
                    <a:sym typeface="Roboto"/>
                  </a:rPr>
                  <a:t>Convert some columns (eg. </a:t>
                </a:r>
                <a:r>
                  <a:rPr lang="en-US" sz="1700">
                    <a:latin typeface="Roboto"/>
                    <a:ea typeface="Roboto"/>
                    <a:cs typeface="Roboto"/>
                    <a:sym typeface="Roboto"/>
                    <a:extLst>
                      <a:ext uri="http://customooxmlschemas.google.com/">
                        <go:slidesCustomData xmlns:go="http://customooxmlschemas.google.com/" textRoundtripDataId="1"/>
                      </a:ext>
                    </a:extLst>
                  </a:rPr>
                  <a:t>Date</a:t>
                </a:r>
                <a:r>
                  <a:rPr lang="en-US" sz="1700">
                    <a:latin typeface="Roboto"/>
                    <a:ea typeface="Roboto"/>
                    <a:cs typeface="Roboto"/>
                    <a:sym typeface="Roboto"/>
                  </a:rPr>
                  <a:t>) into </a:t>
                </a:r>
                <a:r>
                  <a:rPr lang="en-US" sz="1700">
                    <a:latin typeface="Roboto"/>
                    <a:ea typeface="Roboto"/>
                    <a:cs typeface="Roboto"/>
                    <a:sym typeface="Roboto"/>
                  </a:rPr>
                  <a:t>correct</a:t>
                </a:r>
                <a:r>
                  <a:rPr lang="en-US" sz="1700">
                    <a:latin typeface="Roboto"/>
                    <a:ea typeface="Roboto"/>
                    <a:cs typeface="Roboto"/>
                    <a:sym typeface="Roboto"/>
                  </a:rPr>
                  <a:t> data type </a:t>
                </a:r>
                <a:endParaRPr b="0" i="0" sz="1700" u="none" cap="none" strike="noStrike">
                  <a:solidFill>
                    <a:srgbClr val="000000"/>
                  </a:solidFill>
                  <a:latin typeface="Roboto"/>
                  <a:ea typeface="Roboto"/>
                  <a:cs typeface="Roboto"/>
                  <a:sym typeface="Roboto"/>
                </a:endParaRPr>
              </a:p>
            </p:txBody>
          </p:sp>
          <p:sp>
            <p:nvSpPr>
              <p:cNvPr id="290" name="Google Shape;290;g1426d605069_0_182"/>
              <p:cNvSpPr/>
              <p:nvPr/>
            </p:nvSpPr>
            <p:spPr>
              <a:xfrm>
                <a:off x="7416375" y="3557488"/>
                <a:ext cx="680700" cy="680700"/>
              </a:xfrm>
              <a:prstGeom prst="ellipse">
                <a:avLst/>
              </a:prstGeom>
              <a:solidFill>
                <a:srgbClr val="9C27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426d605069_0_182"/>
              <p:cNvSpPr/>
              <p:nvPr/>
            </p:nvSpPr>
            <p:spPr>
              <a:xfrm>
                <a:off x="7079925" y="1482688"/>
                <a:ext cx="1353600" cy="625200"/>
              </a:xfrm>
              <a:prstGeom prst="rect">
                <a:avLst/>
              </a:prstGeom>
              <a:solidFill>
                <a:srgbClr val="9C27B0"/>
              </a:solidFill>
              <a:ln cap="flat" cmpd="sng" w="9525">
                <a:solidFill>
                  <a:srgbClr val="9C27B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US" sz="2200">
                    <a:solidFill>
                      <a:srgbClr val="FFFFFF"/>
                    </a:solidFill>
                    <a:latin typeface="Fira Sans Extra Condensed Medium"/>
                    <a:ea typeface="Fira Sans Extra Condensed Medium"/>
                    <a:cs typeface="Fira Sans Extra Condensed Medium"/>
                    <a:sym typeface="Fira Sans Extra Condensed Medium"/>
                  </a:rPr>
                  <a:t>Change Data Type</a:t>
                </a:r>
                <a:endParaRPr b="0" i="0" sz="2200" u="none" cap="none" strike="noStrike">
                  <a:solidFill>
                    <a:srgbClr val="FFFFFF"/>
                  </a:solidFill>
                  <a:latin typeface="Arial"/>
                  <a:ea typeface="Arial"/>
                  <a:cs typeface="Arial"/>
                  <a:sym typeface="Arial"/>
                </a:endParaRPr>
              </a:p>
            </p:txBody>
          </p:sp>
        </p:grpSp>
        <p:grpSp>
          <p:nvGrpSpPr>
            <p:cNvPr id="292" name="Google Shape;292;g1426d605069_0_182"/>
            <p:cNvGrpSpPr/>
            <p:nvPr/>
          </p:nvGrpSpPr>
          <p:grpSpPr>
            <a:xfrm>
              <a:off x="3853127" y="1979171"/>
              <a:ext cx="1746415" cy="3851957"/>
              <a:chOff x="2833544" y="1482688"/>
              <a:chExt cx="1353600" cy="2985550"/>
            </a:xfrm>
          </p:grpSpPr>
          <p:sp>
            <p:nvSpPr>
              <p:cNvPr id="293" name="Google Shape;293;g1426d605069_0_182"/>
              <p:cNvSpPr/>
              <p:nvPr/>
            </p:nvSpPr>
            <p:spPr>
              <a:xfrm rot="10800000">
                <a:off x="2833544" y="1701338"/>
                <a:ext cx="1353600" cy="2766900"/>
              </a:xfrm>
              <a:prstGeom prst="round2SameRect">
                <a:avLst>
                  <a:gd fmla="val 50000"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1426d605069_0_182"/>
              <p:cNvSpPr/>
              <p:nvPr/>
            </p:nvSpPr>
            <p:spPr>
              <a:xfrm>
                <a:off x="3087494" y="3475025"/>
                <a:ext cx="845700" cy="845700"/>
              </a:xfrm>
              <a:prstGeom prst="ellipse">
                <a:avLst/>
              </a:prstGeom>
              <a:solidFill>
                <a:srgbClr val="FB8569">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426d605069_0_182"/>
              <p:cNvSpPr txBox="1"/>
              <p:nvPr/>
            </p:nvSpPr>
            <p:spPr>
              <a:xfrm>
                <a:off x="2833544" y="2408913"/>
                <a:ext cx="1353600" cy="80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US" sz="1700">
                    <a:latin typeface="Roboto"/>
                    <a:ea typeface="Roboto"/>
                    <a:cs typeface="Roboto"/>
                    <a:sym typeface="Roboto"/>
                  </a:rPr>
                  <a:t>Drop 11 columns with more than 60% NAs; Fill other columns with 0 or 1</a:t>
                </a:r>
                <a:endParaRPr b="0" i="0" sz="1700" u="none" cap="none" strike="noStrike">
                  <a:solidFill>
                    <a:srgbClr val="000000"/>
                  </a:solidFill>
                  <a:latin typeface="Roboto"/>
                  <a:ea typeface="Roboto"/>
                  <a:cs typeface="Roboto"/>
                  <a:sym typeface="Roboto"/>
                </a:endParaRPr>
              </a:p>
            </p:txBody>
          </p:sp>
          <p:sp>
            <p:nvSpPr>
              <p:cNvPr id="296" name="Google Shape;296;g1426d605069_0_182"/>
              <p:cNvSpPr/>
              <p:nvPr/>
            </p:nvSpPr>
            <p:spPr>
              <a:xfrm>
                <a:off x="3169994" y="3557488"/>
                <a:ext cx="680700" cy="680700"/>
              </a:xfrm>
              <a:prstGeom prst="ellipse">
                <a:avLst/>
              </a:prstGeom>
              <a:solidFill>
                <a:srgbClr val="FB85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426d605069_0_182"/>
              <p:cNvSpPr/>
              <p:nvPr/>
            </p:nvSpPr>
            <p:spPr>
              <a:xfrm>
                <a:off x="2833544" y="1482688"/>
                <a:ext cx="1353600" cy="625200"/>
              </a:xfrm>
              <a:prstGeom prst="rect">
                <a:avLst/>
              </a:prstGeom>
              <a:solidFill>
                <a:srgbClr val="FB8569"/>
              </a:solidFill>
              <a:ln cap="flat" cmpd="sng" w="9525">
                <a:solidFill>
                  <a:srgbClr val="FB85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US" sz="2200">
                    <a:solidFill>
                      <a:srgbClr val="FFFFFF"/>
                    </a:solidFill>
                    <a:latin typeface="Fira Sans Extra Condensed Medium"/>
                    <a:ea typeface="Fira Sans Extra Condensed Medium"/>
                    <a:cs typeface="Fira Sans Extra Condensed Medium"/>
                    <a:sym typeface="Fira Sans Extra Condensed Medium"/>
                  </a:rPr>
                  <a:t>Dealing with NAs</a:t>
                </a:r>
                <a:endParaRPr b="0" i="0" sz="2200" u="none" cap="none" strike="noStrike">
                  <a:solidFill>
                    <a:srgbClr val="FFFFFF"/>
                  </a:solidFill>
                  <a:latin typeface="Arial"/>
                  <a:ea typeface="Arial"/>
                  <a:cs typeface="Arial"/>
                  <a:sym typeface="Arial"/>
                </a:endParaRPr>
              </a:p>
            </p:txBody>
          </p:sp>
        </p:grpSp>
        <p:grpSp>
          <p:nvGrpSpPr>
            <p:cNvPr id="298" name="Google Shape;298;g1426d605069_0_182"/>
            <p:cNvGrpSpPr/>
            <p:nvPr/>
          </p:nvGrpSpPr>
          <p:grpSpPr>
            <a:xfrm>
              <a:off x="1113775" y="1979171"/>
              <a:ext cx="1746426" cy="3851957"/>
              <a:chOff x="710344" y="1482688"/>
              <a:chExt cx="1353609" cy="2985550"/>
            </a:xfrm>
          </p:grpSpPr>
          <p:sp>
            <p:nvSpPr>
              <p:cNvPr id="299" name="Google Shape;299;g1426d605069_0_182"/>
              <p:cNvSpPr/>
              <p:nvPr/>
            </p:nvSpPr>
            <p:spPr>
              <a:xfrm rot="10800000">
                <a:off x="710353" y="1701338"/>
                <a:ext cx="1353600" cy="2766900"/>
              </a:xfrm>
              <a:prstGeom prst="round2SameRect">
                <a:avLst>
                  <a:gd fmla="val 50000"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426d605069_0_182"/>
              <p:cNvSpPr/>
              <p:nvPr/>
            </p:nvSpPr>
            <p:spPr>
              <a:xfrm>
                <a:off x="710353" y="1482688"/>
                <a:ext cx="1353600" cy="625200"/>
              </a:xfrm>
              <a:prstGeom prst="rect">
                <a:avLst/>
              </a:prstGeom>
              <a:solidFill>
                <a:srgbClr val="FBB831"/>
              </a:solidFill>
              <a:ln cap="flat" cmpd="sng" w="9525">
                <a:solidFill>
                  <a:srgbClr val="FBB8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US" sz="2200">
                    <a:solidFill>
                      <a:srgbClr val="FFFFFF"/>
                    </a:solidFill>
                    <a:latin typeface="Fira Sans Extra Condensed Medium"/>
                    <a:ea typeface="Fira Sans Extra Condensed Medium"/>
                    <a:cs typeface="Fira Sans Extra Condensed Medium"/>
                    <a:sym typeface="Fira Sans Extra Condensed Medium"/>
                  </a:rPr>
                  <a:t>Flatten JSON columns</a:t>
                </a:r>
                <a:endParaRPr b="0" i="0" sz="2200" u="none" cap="none" strike="noStrike">
                  <a:solidFill>
                    <a:srgbClr val="FFFFFF"/>
                  </a:solidFill>
                  <a:latin typeface="Arial"/>
                  <a:ea typeface="Arial"/>
                  <a:cs typeface="Arial"/>
                  <a:sym typeface="Arial"/>
                </a:endParaRPr>
              </a:p>
            </p:txBody>
          </p:sp>
          <p:sp>
            <p:nvSpPr>
              <p:cNvPr id="301" name="Google Shape;301;g1426d605069_0_182"/>
              <p:cNvSpPr/>
              <p:nvPr/>
            </p:nvSpPr>
            <p:spPr>
              <a:xfrm>
                <a:off x="964303" y="3475025"/>
                <a:ext cx="845700" cy="845700"/>
              </a:xfrm>
              <a:prstGeom prst="ellipse">
                <a:avLst/>
              </a:prstGeom>
              <a:solidFill>
                <a:srgbClr val="FBB831">
                  <a:alpha val="5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426d605069_0_182"/>
              <p:cNvSpPr txBox="1"/>
              <p:nvPr/>
            </p:nvSpPr>
            <p:spPr>
              <a:xfrm>
                <a:off x="710344" y="2107884"/>
                <a:ext cx="1353600" cy="136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US" sz="1700">
                    <a:latin typeface="Roboto"/>
                    <a:ea typeface="Roboto"/>
                    <a:cs typeface="Roboto"/>
                    <a:sym typeface="Roboto"/>
                  </a:rPr>
                  <a:t>Read and flatten 4 JSON Columns - extend to 60 columns in total</a:t>
                </a:r>
                <a:endParaRPr b="0" i="0" sz="1700" u="none" cap="none" strike="noStrike">
                  <a:solidFill>
                    <a:srgbClr val="000000"/>
                  </a:solidFill>
                  <a:latin typeface="Roboto"/>
                  <a:ea typeface="Roboto"/>
                  <a:cs typeface="Roboto"/>
                  <a:sym typeface="Roboto"/>
                </a:endParaRPr>
              </a:p>
            </p:txBody>
          </p:sp>
          <p:sp>
            <p:nvSpPr>
              <p:cNvPr id="303" name="Google Shape;303;g1426d605069_0_182"/>
              <p:cNvSpPr/>
              <p:nvPr/>
            </p:nvSpPr>
            <p:spPr>
              <a:xfrm>
                <a:off x="1046803" y="3557488"/>
                <a:ext cx="680700" cy="680700"/>
              </a:xfrm>
              <a:prstGeom prst="ellipse">
                <a:avLst/>
              </a:prstGeom>
              <a:solidFill>
                <a:srgbClr val="FBB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g1426d605069_0_182"/>
            <p:cNvGrpSpPr/>
            <p:nvPr/>
          </p:nvGrpSpPr>
          <p:grpSpPr>
            <a:xfrm>
              <a:off x="1736081" y="4843862"/>
              <a:ext cx="501485" cy="502639"/>
              <a:chOff x="2280029" y="1970604"/>
              <a:chExt cx="353631" cy="354395"/>
            </a:xfrm>
          </p:grpSpPr>
          <p:sp>
            <p:nvSpPr>
              <p:cNvPr id="305" name="Google Shape;305;g1426d605069_0_182"/>
              <p:cNvSpPr/>
              <p:nvPr/>
            </p:nvSpPr>
            <p:spPr>
              <a:xfrm>
                <a:off x="2309981" y="2069086"/>
                <a:ext cx="323679" cy="255913"/>
              </a:xfrm>
              <a:custGeom>
                <a:rect b="b" l="l" r="r" t="t"/>
                <a:pathLst>
                  <a:path extrusionOk="0" h="8040" w="10169">
                    <a:moveTo>
                      <a:pt x="9473" y="0"/>
                    </a:moveTo>
                    <a:cubicBezTo>
                      <a:pt x="9451" y="0"/>
                      <a:pt x="9428" y="5"/>
                      <a:pt x="9406" y="14"/>
                    </a:cubicBezTo>
                    <a:cubicBezTo>
                      <a:pt x="9335" y="62"/>
                      <a:pt x="9287" y="157"/>
                      <a:pt x="9335" y="240"/>
                    </a:cubicBezTo>
                    <a:cubicBezTo>
                      <a:pt x="9656" y="943"/>
                      <a:pt x="9835" y="1705"/>
                      <a:pt x="9835" y="2491"/>
                    </a:cubicBezTo>
                    <a:cubicBezTo>
                      <a:pt x="9835" y="3884"/>
                      <a:pt x="9287" y="5193"/>
                      <a:pt x="8299" y="6194"/>
                    </a:cubicBezTo>
                    <a:cubicBezTo>
                      <a:pt x="7323" y="7182"/>
                      <a:pt x="6001" y="7729"/>
                      <a:pt x="4596" y="7729"/>
                    </a:cubicBezTo>
                    <a:cubicBezTo>
                      <a:pt x="3763" y="7729"/>
                      <a:pt x="2977" y="7539"/>
                      <a:pt x="2251" y="7158"/>
                    </a:cubicBezTo>
                    <a:cubicBezTo>
                      <a:pt x="1632" y="6848"/>
                      <a:pt x="1084" y="6420"/>
                      <a:pt x="620" y="5896"/>
                    </a:cubicBezTo>
                    <a:lnTo>
                      <a:pt x="620" y="5896"/>
                    </a:lnTo>
                    <a:lnTo>
                      <a:pt x="1263" y="6110"/>
                    </a:lnTo>
                    <a:cubicBezTo>
                      <a:pt x="1279" y="6114"/>
                      <a:pt x="1295" y="6116"/>
                      <a:pt x="1311" y="6116"/>
                    </a:cubicBezTo>
                    <a:cubicBezTo>
                      <a:pt x="1385" y="6116"/>
                      <a:pt x="1447" y="6072"/>
                      <a:pt x="1477" y="6003"/>
                    </a:cubicBezTo>
                    <a:cubicBezTo>
                      <a:pt x="1501" y="5908"/>
                      <a:pt x="1453" y="5824"/>
                      <a:pt x="1370" y="5789"/>
                    </a:cubicBezTo>
                    <a:lnTo>
                      <a:pt x="203" y="5408"/>
                    </a:lnTo>
                    <a:cubicBezTo>
                      <a:pt x="187" y="5405"/>
                      <a:pt x="171" y="5403"/>
                      <a:pt x="156" y="5403"/>
                    </a:cubicBezTo>
                    <a:cubicBezTo>
                      <a:pt x="114" y="5403"/>
                      <a:pt x="77" y="5414"/>
                      <a:pt x="60" y="5432"/>
                    </a:cubicBezTo>
                    <a:cubicBezTo>
                      <a:pt x="12" y="5467"/>
                      <a:pt x="0" y="5527"/>
                      <a:pt x="0" y="5586"/>
                    </a:cubicBezTo>
                    <a:lnTo>
                      <a:pt x="191" y="6944"/>
                    </a:lnTo>
                    <a:cubicBezTo>
                      <a:pt x="203" y="7015"/>
                      <a:pt x="262" y="7075"/>
                      <a:pt x="358" y="7075"/>
                    </a:cubicBezTo>
                    <a:lnTo>
                      <a:pt x="381" y="7075"/>
                    </a:lnTo>
                    <a:cubicBezTo>
                      <a:pt x="477" y="7063"/>
                      <a:pt x="536" y="6979"/>
                      <a:pt x="524" y="6896"/>
                    </a:cubicBezTo>
                    <a:lnTo>
                      <a:pt x="417" y="6134"/>
                    </a:lnTo>
                    <a:lnTo>
                      <a:pt x="417" y="6134"/>
                    </a:lnTo>
                    <a:cubicBezTo>
                      <a:pt x="893" y="6670"/>
                      <a:pt x="1453" y="7122"/>
                      <a:pt x="2096" y="7444"/>
                    </a:cubicBezTo>
                    <a:cubicBezTo>
                      <a:pt x="2870" y="7849"/>
                      <a:pt x="3715" y="8039"/>
                      <a:pt x="4596" y="8039"/>
                    </a:cubicBezTo>
                    <a:cubicBezTo>
                      <a:pt x="6085" y="8039"/>
                      <a:pt x="7490" y="7456"/>
                      <a:pt x="8525" y="6420"/>
                    </a:cubicBezTo>
                    <a:cubicBezTo>
                      <a:pt x="9585" y="5360"/>
                      <a:pt x="10145" y="3979"/>
                      <a:pt x="10145" y="2491"/>
                    </a:cubicBezTo>
                    <a:cubicBezTo>
                      <a:pt x="10168" y="1645"/>
                      <a:pt x="9990" y="836"/>
                      <a:pt x="9633" y="98"/>
                    </a:cubicBezTo>
                    <a:cubicBezTo>
                      <a:pt x="9597" y="36"/>
                      <a:pt x="9536" y="0"/>
                      <a:pt x="94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426d605069_0_182"/>
              <p:cNvSpPr/>
              <p:nvPr/>
            </p:nvSpPr>
            <p:spPr>
              <a:xfrm>
                <a:off x="2280029" y="1970604"/>
                <a:ext cx="322565" cy="255468"/>
              </a:xfrm>
              <a:custGeom>
                <a:rect b="b" l="l" r="r" t="t"/>
                <a:pathLst>
                  <a:path extrusionOk="0" h="8026" w="10134">
                    <a:moveTo>
                      <a:pt x="5549" y="1"/>
                    </a:moveTo>
                    <a:cubicBezTo>
                      <a:pt x="4061" y="1"/>
                      <a:pt x="2668" y="584"/>
                      <a:pt x="1620" y="1620"/>
                    </a:cubicBezTo>
                    <a:cubicBezTo>
                      <a:pt x="572" y="2680"/>
                      <a:pt x="1" y="4061"/>
                      <a:pt x="1" y="5549"/>
                    </a:cubicBezTo>
                    <a:cubicBezTo>
                      <a:pt x="1" y="6382"/>
                      <a:pt x="179" y="7192"/>
                      <a:pt x="537" y="7930"/>
                    </a:cubicBezTo>
                    <a:cubicBezTo>
                      <a:pt x="572" y="7990"/>
                      <a:pt x="632" y="8026"/>
                      <a:pt x="691" y="8026"/>
                    </a:cubicBezTo>
                    <a:cubicBezTo>
                      <a:pt x="715" y="8026"/>
                      <a:pt x="727" y="8026"/>
                      <a:pt x="763" y="8002"/>
                    </a:cubicBezTo>
                    <a:cubicBezTo>
                      <a:pt x="834" y="7966"/>
                      <a:pt x="882" y="7871"/>
                      <a:pt x="834" y="7787"/>
                    </a:cubicBezTo>
                    <a:cubicBezTo>
                      <a:pt x="513" y="7085"/>
                      <a:pt x="334" y="6323"/>
                      <a:pt x="334" y="5537"/>
                    </a:cubicBezTo>
                    <a:cubicBezTo>
                      <a:pt x="334" y="4132"/>
                      <a:pt x="882" y="2822"/>
                      <a:pt x="1858" y="1834"/>
                    </a:cubicBezTo>
                    <a:cubicBezTo>
                      <a:pt x="2846" y="834"/>
                      <a:pt x="4168" y="298"/>
                      <a:pt x="5573" y="298"/>
                    </a:cubicBezTo>
                    <a:cubicBezTo>
                      <a:pt x="7097" y="298"/>
                      <a:pt x="8550" y="965"/>
                      <a:pt x="9538" y="2132"/>
                    </a:cubicBezTo>
                    <a:lnTo>
                      <a:pt x="8907" y="1918"/>
                    </a:lnTo>
                    <a:cubicBezTo>
                      <a:pt x="8890" y="1913"/>
                      <a:pt x="8874" y="1911"/>
                      <a:pt x="8858" y="1911"/>
                    </a:cubicBezTo>
                    <a:cubicBezTo>
                      <a:pt x="8784" y="1911"/>
                      <a:pt x="8722" y="1956"/>
                      <a:pt x="8692" y="2025"/>
                    </a:cubicBezTo>
                    <a:cubicBezTo>
                      <a:pt x="8669" y="2120"/>
                      <a:pt x="8704" y="2203"/>
                      <a:pt x="8800" y="2227"/>
                    </a:cubicBezTo>
                    <a:lnTo>
                      <a:pt x="9955" y="2620"/>
                    </a:lnTo>
                    <a:cubicBezTo>
                      <a:pt x="9978" y="2620"/>
                      <a:pt x="9990" y="2632"/>
                      <a:pt x="10002" y="2632"/>
                    </a:cubicBezTo>
                    <a:cubicBezTo>
                      <a:pt x="10050" y="2632"/>
                      <a:pt x="10074" y="2620"/>
                      <a:pt x="10109" y="2596"/>
                    </a:cubicBezTo>
                    <a:cubicBezTo>
                      <a:pt x="10121" y="2572"/>
                      <a:pt x="10133" y="2513"/>
                      <a:pt x="10133" y="2453"/>
                    </a:cubicBezTo>
                    <a:lnTo>
                      <a:pt x="9943" y="1108"/>
                    </a:lnTo>
                    <a:cubicBezTo>
                      <a:pt x="9932" y="1021"/>
                      <a:pt x="9871" y="964"/>
                      <a:pt x="9788" y="964"/>
                    </a:cubicBezTo>
                    <a:cubicBezTo>
                      <a:pt x="9780" y="964"/>
                      <a:pt x="9772" y="964"/>
                      <a:pt x="9764" y="965"/>
                    </a:cubicBezTo>
                    <a:cubicBezTo>
                      <a:pt x="9681" y="989"/>
                      <a:pt x="9621" y="1060"/>
                      <a:pt x="9633" y="1144"/>
                    </a:cubicBezTo>
                    <a:lnTo>
                      <a:pt x="9740" y="1906"/>
                    </a:lnTo>
                    <a:cubicBezTo>
                      <a:pt x="8681" y="703"/>
                      <a:pt x="7157" y="1"/>
                      <a:pt x="55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426d605069_0_182"/>
              <p:cNvSpPr/>
              <p:nvPr/>
            </p:nvSpPr>
            <p:spPr>
              <a:xfrm>
                <a:off x="2411169" y="2064598"/>
                <a:ext cx="17093" cy="26928"/>
              </a:xfrm>
              <a:custGeom>
                <a:rect b="b" l="l" r="r" t="t"/>
                <a:pathLst>
                  <a:path extrusionOk="0" h="846" w="537">
                    <a:moveTo>
                      <a:pt x="358" y="0"/>
                    </a:moveTo>
                    <a:cubicBezTo>
                      <a:pt x="274" y="0"/>
                      <a:pt x="191" y="72"/>
                      <a:pt x="191" y="155"/>
                    </a:cubicBezTo>
                    <a:lnTo>
                      <a:pt x="191" y="453"/>
                    </a:lnTo>
                    <a:lnTo>
                      <a:pt x="72" y="572"/>
                    </a:lnTo>
                    <a:cubicBezTo>
                      <a:pt x="12" y="631"/>
                      <a:pt x="0" y="739"/>
                      <a:pt x="72" y="798"/>
                    </a:cubicBezTo>
                    <a:cubicBezTo>
                      <a:pt x="108" y="834"/>
                      <a:pt x="155" y="846"/>
                      <a:pt x="191" y="846"/>
                    </a:cubicBezTo>
                    <a:cubicBezTo>
                      <a:pt x="239" y="846"/>
                      <a:pt x="274" y="834"/>
                      <a:pt x="310" y="798"/>
                    </a:cubicBezTo>
                    <a:lnTo>
                      <a:pt x="489" y="631"/>
                    </a:lnTo>
                    <a:cubicBezTo>
                      <a:pt x="524" y="608"/>
                      <a:pt x="536" y="560"/>
                      <a:pt x="536" y="512"/>
                    </a:cubicBezTo>
                    <a:lnTo>
                      <a:pt x="524" y="155"/>
                    </a:lnTo>
                    <a:cubicBezTo>
                      <a:pt x="524" y="72"/>
                      <a:pt x="453"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1426d605069_0_182"/>
              <p:cNvSpPr/>
              <p:nvPr/>
            </p:nvSpPr>
            <p:spPr>
              <a:xfrm>
                <a:off x="2323254" y="2017458"/>
                <a:ext cx="267213" cy="264316"/>
              </a:xfrm>
              <a:custGeom>
                <a:rect b="b" l="l" r="r" t="t"/>
                <a:pathLst>
                  <a:path extrusionOk="0" h="8304" w="8395">
                    <a:moveTo>
                      <a:pt x="2739" y="3125"/>
                    </a:moveTo>
                    <a:lnTo>
                      <a:pt x="2965" y="3160"/>
                    </a:lnTo>
                    <a:lnTo>
                      <a:pt x="3060" y="3160"/>
                    </a:lnTo>
                    <a:lnTo>
                      <a:pt x="2905" y="3529"/>
                    </a:lnTo>
                    <a:lnTo>
                      <a:pt x="2620" y="3458"/>
                    </a:lnTo>
                    <a:lnTo>
                      <a:pt x="2739" y="3125"/>
                    </a:lnTo>
                    <a:close/>
                    <a:moveTo>
                      <a:pt x="3834" y="3041"/>
                    </a:moveTo>
                    <a:lnTo>
                      <a:pt x="4167" y="3446"/>
                    </a:lnTo>
                    <a:lnTo>
                      <a:pt x="4120" y="3541"/>
                    </a:lnTo>
                    <a:cubicBezTo>
                      <a:pt x="4096" y="3636"/>
                      <a:pt x="4132" y="3720"/>
                      <a:pt x="4227" y="3756"/>
                    </a:cubicBezTo>
                    <a:cubicBezTo>
                      <a:pt x="4239" y="3756"/>
                      <a:pt x="4251" y="3767"/>
                      <a:pt x="4286" y="3767"/>
                    </a:cubicBezTo>
                    <a:cubicBezTo>
                      <a:pt x="4358" y="3767"/>
                      <a:pt x="4417" y="3720"/>
                      <a:pt x="4429" y="3660"/>
                    </a:cubicBezTo>
                    <a:lnTo>
                      <a:pt x="4477" y="3541"/>
                    </a:lnTo>
                    <a:cubicBezTo>
                      <a:pt x="4501" y="3446"/>
                      <a:pt x="4489" y="3339"/>
                      <a:pt x="4429" y="3267"/>
                    </a:cubicBezTo>
                    <a:lnTo>
                      <a:pt x="4346" y="3160"/>
                    </a:lnTo>
                    <a:lnTo>
                      <a:pt x="4620" y="3386"/>
                    </a:lnTo>
                    <a:cubicBezTo>
                      <a:pt x="4649" y="3401"/>
                      <a:pt x="4683" y="3411"/>
                      <a:pt x="4719" y="3411"/>
                    </a:cubicBezTo>
                    <a:cubicBezTo>
                      <a:pt x="4741" y="3411"/>
                      <a:pt x="4764" y="3407"/>
                      <a:pt x="4787" y="3398"/>
                    </a:cubicBezTo>
                    <a:lnTo>
                      <a:pt x="5001" y="3303"/>
                    </a:lnTo>
                    <a:lnTo>
                      <a:pt x="5132" y="3458"/>
                    </a:lnTo>
                    <a:cubicBezTo>
                      <a:pt x="5156" y="3506"/>
                      <a:pt x="5215" y="3517"/>
                      <a:pt x="5263" y="3517"/>
                    </a:cubicBezTo>
                    <a:lnTo>
                      <a:pt x="5668" y="3482"/>
                    </a:lnTo>
                    <a:lnTo>
                      <a:pt x="5679" y="3565"/>
                    </a:lnTo>
                    <a:cubicBezTo>
                      <a:pt x="5703" y="3601"/>
                      <a:pt x="5668" y="3636"/>
                      <a:pt x="5668" y="3648"/>
                    </a:cubicBezTo>
                    <a:cubicBezTo>
                      <a:pt x="5656" y="3660"/>
                      <a:pt x="5620" y="3696"/>
                      <a:pt x="5596" y="3696"/>
                    </a:cubicBezTo>
                    <a:lnTo>
                      <a:pt x="4894" y="3756"/>
                    </a:lnTo>
                    <a:cubicBezTo>
                      <a:pt x="4798" y="3756"/>
                      <a:pt x="4727" y="3815"/>
                      <a:pt x="4679" y="3875"/>
                    </a:cubicBezTo>
                    <a:cubicBezTo>
                      <a:pt x="4656" y="3934"/>
                      <a:pt x="4620" y="3994"/>
                      <a:pt x="4644" y="4053"/>
                    </a:cubicBezTo>
                    <a:lnTo>
                      <a:pt x="4179" y="3898"/>
                    </a:lnTo>
                    <a:cubicBezTo>
                      <a:pt x="4167" y="3898"/>
                      <a:pt x="4167" y="3887"/>
                      <a:pt x="4144" y="3875"/>
                    </a:cubicBezTo>
                    <a:cubicBezTo>
                      <a:pt x="4120" y="3696"/>
                      <a:pt x="3965" y="3577"/>
                      <a:pt x="3798" y="3577"/>
                    </a:cubicBezTo>
                    <a:lnTo>
                      <a:pt x="3774" y="3577"/>
                    </a:lnTo>
                    <a:lnTo>
                      <a:pt x="3274" y="3589"/>
                    </a:lnTo>
                    <a:lnTo>
                      <a:pt x="3393" y="3220"/>
                    </a:lnTo>
                    <a:cubicBezTo>
                      <a:pt x="3405" y="3184"/>
                      <a:pt x="3441" y="3172"/>
                      <a:pt x="3465" y="3160"/>
                    </a:cubicBezTo>
                    <a:lnTo>
                      <a:pt x="3834" y="3041"/>
                    </a:lnTo>
                    <a:close/>
                    <a:moveTo>
                      <a:pt x="7596" y="3601"/>
                    </a:moveTo>
                    <a:cubicBezTo>
                      <a:pt x="7620" y="3601"/>
                      <a:pt x="7656" y="3601"/>
                      <a:pt x="7692" y="3636"/>
                    </a:cubicBezTo>
                    <a:lnTo>
                      <a:pt x="8025" y="3958"/>
                    </a:lnTo>
                    <a:lnTo>
                      <a:pt x="8025" y="4256"/>
                    </a:lnTo>
                    <a:cubicBezTo>
                      <a:pt x="7977" y="5232"/>
                      <a:pt x="7584" y="6137"/>
                      <a:pt x="6906" y="6815"/>
                    </a:cubicBezTo>
                    <a:cubicBezTo>
                      <a:pt x="6799" y="6923"/>
                      <a:pt x="6692" y="7030"/>
                      <a:pt x="6572" y="7113"/>
                    </a:cubicBezTo>
                    <a:cubicBezTo>
                      <a:pt x="6632" y="7030"/>
                      <a:pt x="6680" y="6935"/>
                      <a:pt x="6727" y="6851"/>
                    </a:cubicBezTo>
                    <a:lnTo>
                      <a:pt x="7465" y="5125"/>
                    </a:lnTo>
                    <a:cubicBezTo>
                      <a:pt x="7501" y="5065"/>
                      <a:pt x="7489" y="5006"/>
                      <a:pt x="7454" y="4958"/>
                    </a:cubicBezTo>
                    <a:cubicBezTo>
                      <a:pt x="7418" y="4910"/>
                      <a:pt x="7358" y="4887"/>
                      <a:pt x="7299" y="4887"/>
                    </a:cubicBezTo>
                    <a:lnTo>
                      <a:pt x="7227" y="4887"/>
                    </a:lnTo>
                    <a:lnTo>
                      <a:pt x="7632" y="4077"/>
                    </a:lnTo>
                    <a:cubicBezTo>
                      <a:pt x="7704" y="3946"/>
                      <a:pt x="7668" y="3779"/>
                      <a:pt x="7525" y="3696"/>
                    </a:cubicBezTo>
                    <a:lnTo>
                      <a:pt x="7501" y="3660"/>
                    </a:lnTo>
                    <a:lnTo>
                      <a:pt x="7513" y="3648"/>
                    </a:lnTo>
                    <a:cubicBezTo>
                      <a:pt x="7537" y="3601"/>
                      <a:pt x="7573" y="3601"/>
                      <a:pt x="7596" y="3601"/>
                    </a:cubicBezTo>
                    <a:close/>
                    <a:moveTo>
                      <a:pt x="4239" y="1"/>
                    </a:moveTo>
                    <a:cubicBezTo>
                      <a:pt x="4176" y="1"/>
                      <a:pt x="4112" y="2"/>
                      <a:pt x="4048" y="5"/>
                    </a:cubicBezTo>
                    <a:cubicBezTo>
                      <a:pt x="3001" y="41"/>
                      <a:pt x="2000" y="481"/>
                      <a:pt x="1262" y="1220"/>
                    </a:cubicBezTo>
                    <a:cubicBezTo>
                      <a:pt x="512" y="1970"/>
                      <a:pt x="84" y="2946"/>
                      <a:pt x="36" y="4006"/>
                    </a:cubicBezTo>
                    <a:cubicBezTo>
                      <a:pt x="0" y="5041"/>
                      <a:pt x="334" y="6053"/>
                      <a:pt x="1012" y="6863"/>
                    </a:cubicBezTo>
                    <a:cubicBezTo>
                      <a:pt x="1036" y="6911"/>
                      <a:pt x="1084" y="6923"/>
                      <a:pt x="1131" y="6923"/>
                    </a:cubicBezTo>
                    <a:cubicBezTo>
                      <a:pt x="1155" y="6923"/>
                      <a:pt x="1203" y="6911"/>
                      <a:pt x="1227" y="6875"/>
                    </a:cubicBezTo>
                    <a:cubicBezTo>
                      <a:pt x="1310" y="6815"/>
                      <a:pt x="1310" y="6708"/>
                      <a:pt x="1250" y="6649"/>
                    </a:cubicBezTo>
                    <a:cubicBezTo>
                      <a:pt x="631" y="5922"/>
                      <a:pt x="310" y="4982"/>
                      <a:pt x="357" y="4017"/>
                    </a:cubicBezTo>
                    <a:cubicBezTo>
                      <a:pt x="393" y="3053"/>
                      <a:pt x="786" y="2148"/>
                      <a:pt x="1465" y="1458"/>
                    </a:cubicBezTo>
                    <a:cubicBezTo>
                      <a:pt x="2155" y="779"/>
                      <a:pt x="3060" y="374"/>
                      <a:pt x="4025" y="338"/>
                    </a:cubicBezTo>
                    <a:cubicBezTo>
                      <a:pt x="4081" y="335"/>
                      <a:pt x="4137" y="334"/>
                      <a:pt x="4192" y="334"/>
                    </a:cubicBezTo>
                    <a:cubicBezTo>
                      <a:pt x="4358" y="334"/>
                      <a:pt x="4519" y="347"/>
                      <a:pt x="4679" y="374"/>
                    </a:cubicBezTo>
                    <a:lnTo>
                      <a:pt x="4906" y="636"/>
                    </a:lnTo>
                    <a:lnTo>
                      <a:pt x="4822" y="862"/>
                    </a:lnTo>
                    <a:lnTo>
                      <a:pt x="4679" y="624"/>
                    </a:lnTo>
                    <a:cubicBezTo>
                      <a:pt x="4656" y="577"/>
                      <a:pt x="4596" y="541"/>
                      <a:pt x="4536" y="541"/>
                    </a:cubicBezTo>
                    <a:lnTo>
                      <a:pt x="4001" y="541"/>
                    </a:lnTo>
                    <a:cubicBezTo>
                      <a:pt x="3941" y="541"/>
                      <a:pt x="3882" y="565"/>
                      <a:pt x="3858" y="624"/>
                    </a:cubicBezTo>
                    <a:lnTo>
                      <a:pt x="3477" y="1327"/>
                    </a:lnTo>
                    <a:cubicBezTo>
                      <a:pt x="3441" y="1410"/>
                      <a:pt x="3441" y="1529"/>
                      <a:pt x="3477" y="1624"/>
                    </a:cubicBezTo>
                    <a:cubicBezTo>
                      <a:pt x="3524" y="1708"/>
                      <a:pt x="3632" y="1767"/>
                      <a:pt x="3739" y="1791"/>
                    </a:cubicBezTo>
                    <a:lnTo>
                      <a:pt x="4036" y="1815"/>
                    </a:lnTo>
                    <a:cubicBezTo>
                      <a:pt x="4096" y="1815"/>
                      <a:pt x="4155" y="1803"/>
                      <a:pt x="4179" y="1743"/>
                    </a:cubicBezTo>
                    <a:lnTo>
                      <a:pt x="4286" y="1577"/>
                    </a:lnTo>
                    <a:lnTo>
                      <a:pt x="4346" y="1648"/>
                    </a:lnTo>
                    <a:lnTo>
                      <a:pt x="4298" y="1934"/>
                    </a:lnTo>
                    <a:lnTo>
                      <a:pt x="3798" y="2005"/>
                    </a:lnTo>
                    <a:cubicBezTo>
                      <a:pt x="3763" y="2005"/>
                      <a:pt x="3751" y="2029"/>
                      <a:pt x="3715" y="2041"/>
                    </a:cubicBezTo>
                    <a:lnTo>
                      <a:pt x="3072" y="2517"/>
                    </a:lnTo>
                    <a:cubicBezTo>
                      <a:pt x="3048" y="2541"/>
                      <a:pt x="3024" y="2577"/>
                      <a:pt x="3024" y="2601"/>
                    </a:cubicBezTo>
                    <a:lnTo>
                      <a:pt x="2941" y="2898"/>
                    </a:lnTo>
                    <a:lnTo>
                      <a:pt x="2727" y="2874"/>
                    </a:lnTo>
                    <a:cubicBezTo>
                      <a:pt x="2716" y="2874"/>
                      <a:pt x="2706" y="2873"/>
                      <a:pt x="2696" y="2873"/>
                    </a:cubicBezTo>
                    <a:cubicBezTo>
                      <a:pt x="2565" y="2873"/>
                      <a:pt x="2449" y="2943"/>
                      <a:pt x="2405" y="3065"/>
                    </a:cubicBezTo>
                    <a:lnTo>
                      <a:pt x="2274" y="3422"/>
                    </a:lnTo>
                    <a:cubicBezTo>
                      <a:pt x="2250" y="3494"/>
                      <a:pt x="2250" y="3589"/>
                      <a:pt x="2286" y="3660"/>
                    </a:cubicBezTo>
                    <a:cubicBezTo>
                      <a:pt x="2334" y="3732"/>
                      <a:pt x="2393" y="3791"/>
                      <a:pt x="2465" y="3815"/>
                    </a:cubicBezTo>
                    <a:cubicBezTo>
                      <a:pt x="2322" y="3887"/>
                      <a:pt x="2215" y="4029"/>
                      <a:pt x="2203" y="4196"/>
                    </a:cubicBezTo>
                    <a:lnTo>
                      <a:pt x="2203" y="4268"/>
                    </a:lnTo>
                    <a:lnTo>
                      <a:pt x="1739" y="4791"/>
                    </a:lnTo>
                    <a:cubicBezTo>
                      <a:pt x="1667" y="4863"/>
                      <a:pt x="1631" y="4970"/>
                      <a:pt x="1631" y="5077"/>
                    </a:cubicBezTo>
                    <a:lnTo>
                      <a:pt x="1631" y="5684"/>
                    </a:lnTo>
                    <a:cubicBezTo>
                      <a:pt x="1631" y="5839"/>
                      <a:pt x="1691" y="5994"/>
                      <a:pt x="1810" y="6101"/>
                    </a:cubicBezTo>
                    <a:lnTo>
                      <a:pt x="2239" y="6518"/>
                    </a:lnTo>
                    <a:cubicBezTo>
                      <a:pt x="2334" y="6613"/>
                      <a:pt x="2465" y="6673"/>
                      <a:pt x="2596" y="6684"/>
                    </a:cubicBezTo>
                    <a:lnTo>
                      <a:pt x="3882" y="6792"/>
                    </a:lnTo>
                    <a:lnTo>
                      <a:pt x="3882" y="6827"/>
                    </a:lnTo>
                    <a:cubicBezTo>
                      <a:pt x="3870" y="6994"/>
                      <a:pt x="3929" y="7149"/>
                      <a:pt x="4060" y="7232"/>
                    </a:cubicBezTo>
                    <a:lnTo>
                      <a:pt x="4286" y="7399"/>
                    </a:lnTo>
                    <a:lnTo>
                      <a:pt x="4263" y="7446"/>
                    </a:lnTo>
                    <a:cubicBezTo>
                      <a:pt x="4203" y="7601"/>
                      <a:pt x="4263" y="7804"/>
                      <a:pt x="4406" y="7899"/>
                    </a:cubicBezTo>
                    <a:lnTo>
                      <a:pt x="4465" y="7958"/>
                    </a:lnTo>
                    <a:cubicBezTo>
                      <a:pt x="4406" y="7958"/>
                      <a:pt x="4358" y="7982"/>
                      <a:pt x="4298" y="7982"/>
                    </a:cubicBezTo>
                    <a:cubicBezTo>
                      <a:pt x="4250" y="7984"/>
                      <a:pt x="4202" y="7985"/>
                      <a:pt x="4153" y="7985"/>
                    </a:cubicBezTo>
                    <a:cubicBezTo>
                      <a:pt x="3241" y="7985"/>
                      <a:pt x="2368" y="7666"/>
                      <a:pt x="1667" y="7089"/>
                    </a:cubicBezTo>
                    <a:cubicBezTo>
                      <a:pt x="1630" y="7062"/>
                      <a:pt x="1590" y="7050"/>
                      <a:pt x="1553" y="7050"/>
                    </a:cubicBezTo>
                    <a:cubicBezTo>
                      <a:pt x="1508" y="7050"/>
                      <a:pt x="1467" y="7068"/>
                      <a:pt x="1441" y="7101"/>
                    </a:cubicBezTo>
                    <a:cubicBezTo>
                      <a:pt x="1381" y="7173"/>
                      <a:pt x="1393" y="7280"/>
                      <a:pt x="1453" y="7327"/>
                    </a:cubicBezTo>
                    <a:cubicBezTo>
                      <a:pt x="2215" y="7958"/>
                      <a:pt x="3155" y="8304"/>
                      <a:pt x="4132" y="8304"/>
                    </a:cubicBezTo>
                    <a:lnTo>
                      <a:pt x="4298" y="8304"/>
                    </a:lnTo>
                    <a:cubicBezTo>
                      <a:pt x="5334" y="8256"/>
                      <a:pt x="6334" y="7827"/>
                      <a:pt x="7084" y="7089"/>
                    </a:cubicBezTo>
                    <a:cubicBezTo>
                      <a:pt x="7823" y="6339"/>
                      <a:pt x="8251" y="5363"/>
                      <a:pt x="8299" y="4303"/>
                    </a:cubicBezTo>
                    <a:cubicBezTo>
                      <a:pt x="8394" y="3220"/>
                      <a:pt x="8049" y="2208"/>
                      <a:pt x="7382" y="1422"/>
                    </a:cubicBezTo>
                    <a:cubicBezTo>
                      <a:pt x="7350" y="1377"/>
                      <a:pt x="7304" y="1356"/>
                      <a:pt x="7258" y="1356"/>
                    </a:cubicBezTo>
                    <a:cubicBezTo>
                      <a:pt x="7220" y="1356"/>
                      <a:pt x="7183" y="1371"/>
                      <a:pt x="7156" y="1398"/>
                    </a:cubicBezTo>
                    <a:cubicBezTo>
                      <a:pt x="7084" y="1458"/>
                      <a:pt x="7084" y="1565"/>
                      <a:pt x="7144" y="1624"/>
                    </a:cubicBezTo>
                    <a:cubicBezTo>
                      <a:pt x="7584" y="2148"/>
                      <a:pt x="7870" y="2791"/>
                      <a:pt x="7989" y="3458"/>
                    </a:cubicBezTo>
                    <a:lnTo>
                      <a:pt x="7942" y="3410"/>
                    </a:lnTo>
                    <a:cubicBezTo>
                      <a:pt x="7867" y="3335"/>
                      <a:pt x="7754" y="3289"/>
                      <a:pt x="7628" y="3289"/>
                    </a:cubicBezTo>
                    <a:cubicBezTo>
                      <a:pt x="7614" y="3289"/>
                      <a:pt x="7599" y="3290"/>
                      <a:pt x="7584" y="3291"/>
                    </a:cubicBezTo>
                    <a:cubicBezTo>
                      <a:pt x="7454" y="3303"/>
                      <a:pt x="7334" y="3386"/>
                      <a:pt x="7263" y="3506"/>
                    </a:cubicBezTo>
                    <a:lnTo>
                      <a:pt x="7227" y="3541"/>
                    </a:lnTo>
                    <a:cubicBezTo>
                      <a:pt x="7156" y="3541"/>
                      <a:pt x="7084" y="3577"/>
                      <a:pt x="7025" y="3625"/>
                    </a:cubicBezTo>
                    <a:lnTo>
                      <a:pt x="6811" y="3363"/>
                    </a:lnTo>
                    <a:cubicBezTo>
                      <a:pt x="6779" y="3325"/>
                      <a:pt x="6739" y="3307"/>
                      <a:pt x="6698" y="3307"/>
                    </a:cubicBezTo>
                    <a:cubicBezTo>
                      <a:pt x="6661" y="3307"/>
                      <a:pt x="6625" y="3322"/>
                      <a:pt x="6596" y="3351"/>
                    </a:cubicBezTo>
                    <a:cubicBezTo>
                      <a:pt x="6513" y="3410"/>
                      <a:pt x="6513" y="3517"/>
                      <a:pt x="6572" y="3577"/>
                    </a:cubicBezTo>
                    <a:lnTo>
                      <a:pt x="6906" y="3958"/>
                    </a:lnTo>
                    <a:cubicBezTo>
                      <a:pt x="6930" y="3994"/>
                      <a:pt x="6977" y="4017"/>
                      <a:pt x="7025" y="4017"/>
                    </a:cubicBezTo>
                    <a:cubicBezTo>
                      <a:pt x="7073" y="4017"/>
                      <a:pt x="7108" y="4006"/>
                      <a:pt x="7144" y="3970"/>
                    </a:cubicBezTo>
                    <a:lnTo>
                      <a:pt x="7251" y="3875"/>
                    </a:lnTo>
                    <a:lnTo>
                      <a:pt x="7382" y="3958"/>
                    </a:lnTo>
                    <a:lnTo>
                      <a:pt x="6894" y="4934"/>
                    </a:lnTo>
                    <a:lnTo>
                      <a:pt x="6858" y="4934"/>
                    </a:lnTo>
                    <a:cubicBezTo>
                      <a:pt x="6834" y="4934"/>
                      <a:pt x="6787" y="4910"/>
                      <a:pt x="6775" y="4887"/>
                    </a:cubicBezTo>
                    <a:lnTo>
                      <a:pt x="6132" y="4101"/>
                    </a:lnTo>
                    <a:cubicBezTo>
                      <a:pt x="6098" y="4053"/>
                      <a:pt x="6049" y="4033"/>
                      <a:pt x="6001" y="4033"/>
                    </a:cubicBezTo>
                    <a:cubicBezTo>
                      <a:pt x="5966" y="4033"/>
                      <a:pt x="5931" y="4045"/>
                      <a:pt x="5906" y="4065"/>
                    </a:cubicBezTo>
                    <a:cubicBezTo>
                      <a:pt x="5834" y="4125"/>
                      <a:pt x="5834" y="4232"/>
                      <a:pt x="5882" y="4291"/>
                    </a:cubicBezTo>
                    <a:lnTo>
                      <a:pt x="6513" y="5077"/>
                    </a:lnTo>
                    <a:cubicBezTo>
                      <a:pt x="6608" y="5184"/>
                      <a:pt x="6739" y="5244"/>
                      <a:pt x="6894" y="5244"/>
                    </a:cubicBezTo>
                    <a:lnTo>
                      <a:pt x="7096" y="5232"/>
                    </a:lnTo>
                    <a:lnTo>
                      <a:pt x="6453" y="6720"/>
                    </a:lnTo>
                    <a:cubicBezTo>
                      <a:pt x="6418" y="6815"/>
                      <a:pt x="6346" y="6923"/>
                      <a:pt x="6275" y="7018"/>
                    </a:cubicBezTo>
                    <a:lnTo>
                      <a:pt x="5775" y="7625"/>
                    </a:lnTo>
                    <a:cubicBezTo>
                      <a:pt x="5513" y="7744"/>
                      <a:pt x="5251" y="7816"/>
                      <a:pt x="4965" y="7875"/>
                    </a:cubicBezTo>
                    <a:lnTo>
                      <a:pt x="4691" y="7625"/>
                    </a:lnTo>
                    <a:cubicBezTo>
                      <a:pt x="4656" y="7589"/>
                      <a:pt x="4644" y="7554"/>
                      <a:pt x="4656" y="7506"/>
                    </a:cubicBezTo>
                    <a:lnTo>
                      <a:pt x="4703" y="7339"/>
                    </a:lnTo>
                    <a:cubicBezTo>
                      <a:pt x="4715" y="7280"/>
                      <a:pt x="4703" y="7208"/>
                      <a:pt x="4644" y="7161"/>
                    </a:cubicBezTo>
                    <a:lnTo>
                      <a:pt x="4322" y="6923"/>
                    </a:lnTo>
                    <a:cubicBezTo>
                      <a:pt x="4298" y="6899"/>
                      <a:pt x="4286" y="6863"/>
                      <a:pt x="4286" y="6815"/>
                    </a:cubicBezTo>
                    <a:lnTo>
                      <a:pt x="4310" y="6613"/>
                    </a:lnTo>
                    <a:cubicBezTo>
                      <a:pt x="4310" y="6565"/>
                      <a:pt x="4310" y="6518"/>
                      <a:pt x="4286" y="6494"/>
                    </a:cubicBezTo>
                    <a:cubicBezTo>
                      <a:pt x="4251" y="6458"/>
                      <a:pt x="4203" y="6434"/>
                      <a:pt x="4167" y="6434"/>
                    </a:cubicBezTo>
                    <a:lnTo>
                      <a:pt x="2703" y="6315"/>
                    </a:lnTo>
                    <a:cubicBezTo>
                      <a:pt x="2643" y="6315"/>
                      <a:pt x="2596" y="6280"/>
                      <a:pt x="2560" y="6244"/>
                    </a:cubicBezTo>
                    <a:lnTo>
                      <a:pt x="2120" y="5827"/>
                    </a:lnTo>
                    <a:cubicBezTo>
                      <a:pt x="2084" y="5780"/>
                      <a:pt x="2048" y="5708"/>
                      <a:pt x="2048" y="5649"/>
                    </a:cubicBezTo>
                    <a:lnTo>
                      <a:pt x="2048" y="5030"/>
                    </a:lnTo>
                    <a:cubicBezTo>
                      <a:pt x="2048" y="5006"/>
                      <a:pt x="2060" y="4970"/>
                      <a:pt x="2084" y="4958"/>
                    </a:cubicBezTo>
                    <a:lnTo>
                      <a:pt x="2572" y="4398"/>
                    </a:lnTo>
                    <a:cubicBezTo>
                      <a:pt x="2596" y="4363"/>
                      <a:pt x="2620" y="4339"/>
                      <a:pt x="2620" y="4291"/>
                    </a:cubicBezTo>
                    <a:lnTo>
                      <a:pt x="2620" y="4160"/>
                    </a:lnTo>
                    <a:cubicBezTo>
                      <a:pt x="2620" y="4113"/>
                      <a:pt x="2643" y="4065"/>
                      <a:pt x="2691" y="4053"/>
                    </a:cubicBezTo>
                    <a:lnTo>
                      <a:pt x="3072" y="3887"/>
                    </a:lnTo>
                    <a:lnTo>
                      <a:pt x="3810" y="3875"/>
                    </a:lnTo>
                    <a:cubicBezTo>
                      <a:pt x="3822" y="3875"/>
                      <a:pt x="3834" y="3887"/>
                      <a:pt x="3834" y="3898"/>
                    </a:cubicBezTo>
                    <a:cubicBezTo>
                      <a:pt x="3846" y="4029"/>
                      <a:pt x="3953" y="4137"/>
                      <a:pt x="4072" y="4184"/>
                    </a:cubicBezTo>
                    <a:lnTo>
                      <a:pt x="4596" y="4363"/>
                    </a:lnTo>
                    <a:cubicBezTo>
                      <a:pt x="4628" y="4370"/>
                      <a:pt x="4661" y="4374"/>
                      <a:pt x="4693" y="4374"/>
                    </a:cubicBezTo>
                    <a:cubicBezTo>
                      <a:pt x="4766" y="4374"/>
                      <a:pt x="4836" y="4353"/>
                      <a:pt x="4894" y="4303"/>
                    </a:cubicBezTo>
                    <a:cubicBezTo>
                      <a:pt x="4953" y="4244"/>
                      <a:pt x="5001" y="4148"/>
                      <a:pt x="4989" y="4065"/>
                    </a:cubicBezTo>
                    <a:lnTo>
                      <a:pt x="5644" y="4017"/>
                    </a:lnTo>
                    <a:cubicBezTo>
                      <a:pt x="5751" y="4006"/>
                      <a:pt x="5882" y="3946"/>
                      <a:pt x="5953" y="3839"/>
                    </a:cubicBezTo>
                    <a:cubicBezTo>
                      <a:pt x="6025" y="3732"/>
                      <a:pt x="6060" y="3613"/>
                      <a:pt x="6025" y="3482"/>
                    </a:cubicBezTo>
                    <a:lnTo>
                      <a:pt x="6013" y="3398"/>
                    </a:lnTo>
                    <a:cubicBezTo>
                      <a:pt x="5980" y="3258"/>
                      <a:pt x="5870" y="3157"/>
                      <a:pt x="5725" y="3157"/>
                    </a:cubicBezTo>
                    <a:cubicBezTo>
                      <a:pt x="5710" y="3157"/>
                      <a:pt x="5695" y="3158"/>
                      <a:pt x="5679" y="3160"/>
                    </a:cubicBezTo>
                    <a:lnTo>
                      <a:pt x="5346" y="3184"/>
                    </a:lnTo>
                    <a:lnTo>
                      <a:pt x="5298" y="3125"/>
                    </a:lnTo>
                    <a:lnTo>
                      <a:pt x="5739" y="2684"/>
                    </a:lnTo>
                    <a:cubicBezTo>
                      <a:pt x="5799" y="2624"/>
                      <a:pt x="5799" y="2517"/>
                      <a:pt x="5739" y="2458"/>
                    </a:cubicBezTo>
                    <a:cubicBezTo>
                      <a:pt x="5709" y="2428"/>
                      <a:pt x="5671" y="2413"/>
                      <a:pt x="5632" y="2413"/>
                    </a:cubicBezTo>
                    <a:cubicBezTo>
                      <a:pt x="5593" y="2413"/>
                      <a:pt x="5554" y="2428"/>
                      <a:pt x="5525" y="2458"/>
                    </a:cubicBezTo>
                    <a:lnTo>
                      <a:pt x="4965" y="3005"/>
                    </a:lnTo>
                    <a:lnTo>
                      <a:pt x="4787" y="3077"/>
                    </a:lnTo>
                    <a:lnTo>
                      <a:pt x="4286" y="2696"/>
                    </a:lnTo>
                    <a:cubicBezTo>
                      <a:pt x="4251" y="2669"/>
                      <a:pt x="4208" y="2656"/>
                      <a:pt x="4169" y="2656"/>
                    </a:cubicBezTo>
                    <a:cubicBezTo>
                      <a:pt x="4156" y="2656"/>
                      <a:pt x="4144" y="2657"/>
                      <a:pt x="4132" y="2660"/>
                    </a:cubicBezTo>
                    <a:lnTo>
                      <a:pt x="3417" y="2886"/>
                    </a:lnTo>
                    <a:cubicBezTo>
                      <a:pt x="3405" y="2886"/>
                      <a:pt x="3370" y="2898"/>
                      <a:pt x="3358" y="2922"/>
                    </a:cubicBezTo>
                    <a:lnTo>
                      <a:pt x="3405" y="2708"/>
                    </a:lnTo>
                    <a:lnTo>
                      <a:pt x="3977" y="2291"/>
                    </a:lnTo>
                    <a:lnTo>
                      <a:pt x="4548" y="2208"/>
                    </a:lnTo>
                    <a:cubicBezTo>
                      <a:pt x="4632" y="2184"/>
                      <a:pt x="4691" y="2148"/>
                      <a:pt x="4691" y="2065"/>
                    </a:cubicBezTo>
                    <a:lnTo>
                      <a:pt x="4751" y="1589"/>
                    </a:lnTo>
                    <a:cubicBezTo>
                      <a:pt x="4751" y="1553"/>
                      <a:pt x="4751" y="1505"/>
                      <a:pt x="4715" y="1470"/>
                    </a:cubicBezTo>
                    <a:lnTo>
                      <a:pt x="4477" y="1172"/>
                    </a:lnTo>
                    <a:cubicBezTo>
                      <a:pt x="4441" y="1136"/>
                      <a:pt x="4406" y="1112"/>
                      <a:pt x="4346" y="1112"/>
                    </a:cubicBezTo>
                    <a:cubicBezTo>
                      <a:pt x="4298" y="1112"/>
                      <a:pt x="4239" y="1148"/>
                      <a:pt x="4215" y="1196"/>
                    </a:cubicBezTo>
                    <a:lnTo>
                      <a:pt x="4036" y="1446"/>
                    </a:lnTo>
                    <a:lnTo>
                      <a:pt x="3834" y="1434"/>
                    </a:lnTo>
                    <a:lnTo>
                      <a:pt x="4155" y="815"/>
                    </a:lnTo>
                    <a:lnTo>
                      <a:pt x="4477" y="815"/>
                    </a:lnTo>
                    <a:lnTo>
                      <a:pt x="4727" y="1267"/>
                    </a:lnTo>
                    <a:cubicBezTo>
                      <a:pt x="4763" y="1327"/>
                      <a:pt x="4822" y="1350"/>
                      <a:pt x="4882" y="1350"/>
                    </a:cubicBezTo>
                    <a:cubicBezTo>
                      <a:pt x="4941" y="1350"/>
                      <a:pt x="5001" y="1315"/>
                      <a:pt x="5025" y="1255"/>
                    </a:cubicBezTo>
                    <a:lnTo>
                      <a:pt x="5251" y="719"/>
                    </a:lnTo>
                    <a:cubicBezTo>
                      <a:pt x="5298" y="624"/>
                      <a:pt x="5287" y="505"/>
                      <a:pt x="5215" y="434"/>
                    </a:cubicBezTo>
                    <a:lnTo>
                      <a:pt x="5215" y="434"/>
                    </a:lnTo>
                    <a:cubicBezTo>
                      <a:pt x="5751" y="577"/>
                      <a:pt x="6263" y="839"/>
                      <a:pt x="6692" y="1208"/>
                    </a:cubicBezTo>
                    <a:cubicBezTo>
                      <a:pt x="6724" y="1234"/>
                      <a:pt x="6763" y="1247"/>
                      <a:pt x="6801" y="1247"/>
                    </a:cubicBezTo>
                    <a:cubicBezTo>
                      <a:pt x="6847" y="1247"/>
                      <a:pt x="6892" y="1228"/>
                      <a:pt x="6918" y="1196"/>
                    </a:cubicBezTo>
                    <a:cubicBezTo>
                      <a:pt x="6977" y="1112"/>
                      <a:pt x="6965" y="1017"/>
                      <a:pt x="6906" y="969"/>
                    </a:cubicBezTo>
                    <a:cubicBezTo>
                      <a:pt x="6157" y="343"/>
                      <a:pt x="5219" y="1"/>
                      <a:pt x="42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g1426d605069_0_182"/>
            <p:cNvGrpSpPr/>
            <p:nvPr/>
          </p:nvGrpSpPr>
          <p:grpSpPr>
            <a:xfrm>
              <a:off x="4454663" y="4840694"/>
              <a:ext cx="542911" cy="508553"/>
              <a:chOff x="2753373" y="2902523"/>
              <a:chExt cx="347552" cy="325557"/>
            </a:xfrm>
          </p:grpSpPr>
          <p:sp>
            <p:nvSpPr>
              <p:cNvPr id="310" name="Google Shape;310;g1426d605069_0_182"/>
              <p:cNvSpPr/>
              <p:nvPr/>
            </p:nvSpPr>
            <p:spPr>
              <a:xfrm>
                <a:off x="2807962" y="3018575"/>
                <a:ext cx="86418" cy="29506"/>
              </a:xfrm>
              <a:custGeom>
                <a:rect b="b" l="l" r="r" t="t"/>
                <a:pathLst>
                  <a:path extrusionOk="0" h="927" w="2715">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426d605069_0_182"/>
              <p:cNvSpPr/>
              <p:nvPr/>
            </p:nvSpPr>
            <p:spPr>
              <a:xfrm>
                <a:off x="2753373" y="2973376"/>
                <a:ext cx="195213" cy="254704"/>
              </a:xfrm>
              <a:custGeom>
                <a:rect b="b" l="l" r="r" t="t"/>
                <a:pathLst>
                  <a:path extrusionOk="0" h="8002" w="6133">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426d605069_0_182"/>
              <p:cNvSpPr/>
              <p:nvPr/>
            </p:nvSpPr>
            <p:spPr>
              <a:xfrm>
                <a:off x="2905361" y="3195072"/>
                <a:ext cx="10631" cy="32244"/>
              </a:xfrm>
              <a:custGeom>
                <a:rect b="b" l="l" r="r" t="t"/>
                <a:pathLst>
                  <a:path extrusionOk="0" h="1013" w="334">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426d605069_0_182"/>
              <p:cNvSpPr/>
              <p:nvPr/>
            </p:nvSpPr>
            <p:spPr>
              <a:xfrm>
                <a:off x="2939069" y="2934735"/>
                <a:ext cx="161856" cy="169049"/>
              </a:xfrm>
              <a:custGeom>
                <a:rect b="b" l="l" r="r" t="t"/>
                <a:pathLst>
                  <a:path extrusionOk="0" h="5311" w="5085">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426d605069_0_182"/>
              <p:cNvSpPr/>
              <p:nvPr/>
            </p:nvSpPr>
            <p:spPr>
              <a:xfrm>
                <a:off x="3002379" y="2902523"/>
                <a:ext cx="32244" cy="96668"/>
              </a:xfrm>
              <a:custGeom>
                <a:rect b="b" l="l" r="r" t="t"/>
                <a:pathLst>
                  <a:path extrusionOk="0" h="3037" w="1013">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426d605069_0_182"/>
              <p:cNvSpPr/>
              <p:nvPr/>
            </p:nvSpPr>
            <p:spPr>
              <a:xfrm>
                <a:off x="3003143" y="3005206"/>
                <a:ext cx="32244" cy="32244"/>
              </a:xfrm>
              <a:custGeom>
                <a:rect b="b" l="l" r="r" t="t"/>
                <a:pathLst>
                  <a:path extrusionOk="0" h="1013" w="1013">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g1426d605069_0_182"/>
            <p:cNvGrpSpPr/>
            <p:nvPr/>
          </p:nvGrpSpPr>
          <p:grpSpPr>
            <a:xfrm>
              <a:off x="7229727" y="4874804"/>
              <a:ext cx="470836" cy="440791"/>
              <a:chOff x="6577238" y="2457221"/>
              <a:chExt cx="332019" cy="310788"/>
            </a:xfrm>
          </p:grpSpPr>
          <p:sp>
            <p:nvSpPr>
              <p:cNvPr id="317" name="Google Shape;317;g1426d605069_0_182"/>
              <p:cNvSpPr/>
              <p:nvPr/>
            </p:nvSpPr>
            <p:spPr>
              <a:xfrm>
                <a:off x="6577238" y="2457221"/>
                <a:ext cx="332019" cy="310788"/>
              </a:xfrm>
              <a:custGeom>
                <a:rect b="b" l="l" r="r" t="t"/>
                <a:pathLst>
                  <a:path extrusionOk="0" h="9764" w="10431">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426d605069_0_182"/>
              <p:cNvSpPr/>
              <p:nvPr/>
            </p:nvSpPr>
            <p:spPr>
              <a:xfrm>
                <a:off x="6723529" y="2512542"/>
                <a:ext cx="38705" cy="39055"/>
              </a:xfrm>
              <a:custGeom>
                <a:rect b="b" l="l" r="r" t="t"/>
                <a:pathLst>
                  <a:path extrusionOk="0" h="1227" w="1216">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426d605069_0_182"/>
              <p:cNvSpPr/>
              <p:nvPr/>
            </p:nvSpPr>
            <p:spPr>
              <a:xfrm>
                <a:off x="6662893" y="2597050"/>
                <a:ext cx="169813" cy="108031"/>
              </a:xfrm>
              <a:custGeom>
                <a:rect b="b" l="l" r="r" t="t"/>
                <a:pathLst>
                  <a:path extrusionOk="0" h="3394" w="5335">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426d605069_0_182"/>
              <p:cNvSpPr/>
              <p:nvPr/>
            </p:nvSpPr>
            <p:spPr>
              <a:xfrm>
                <a:off x="6639402" y="2589188"/>
                <a:ext cx="32244" cy="31384"/>
              </a:xfrm>
              <a:custGeom>
                <a:rect b="b" l="l" r="r" t="t"/>
                <a:pathLst>
                  <a:path extrusionOk="0" h="986" w="1013">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426d605069_0_182"/>
              <p:cNvSpPr/>
              <p:nvPr/>
            </p:nvSpPr>
            <p:spPr>
              <a:xfrm>
                <a:off x="6820547" y="2673315"/>
                <a:ext cx="32244" cy="31034"/>
              </a:xfrm>
              <a:custGeom>
                <a:rect b="b" l="l" r="r" t="t"/>
                <a:pathLst>
                  <a:path extrusionOk="0" h="975" w="1013">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426d605069_0_182"/>
              <p:cNvSpPr/>
              <p:nvPr/>
            </p:nvSpPr>
            <p:spPr>
              <a:xfrm>
                <a:off x="6730341" y="2603607"/>
                <a:ext cx="32244" cy="31384"/>
              </a:xfrm>
              <a:custGeom>
                <a:rect b="b" l="l" r="r" t="t"/>
                <a:pathLst>
                  <a:path extrusionOk="0" h="986" w="1013">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 name="Google Shape;323;g1426d605069_0_182"/>
            <p:cNvSpPr/>
            <p:nvPr/>
          </p:nvSpPr>
          <p:spPr>
            <a:xfrm>
              <a:off x="9953458" y="4865247"/>
              <a:ext cx="502571" cy="459641"/>
            </a:xfrm>
            <a:custGeom>
              <a:rect b="b" l="l" r="r" t="t"/>
              <a:pathLst>
                <a:path extrusionOk="0" h="10182" w="11133">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g1426d605069_0_182"/>
          <p:cNvGrpSpPr/>
          <p:nvPr/>
        </p:nvGrpSpPr>
        <p:grpSpPr>
          <a:xfrm>
            <a:off x="0" y="6222250"/>
            <a:ext cx="12192000" cy="649200"/>
            <a:chOff x="0" y="6222250"/>
            <a:chExt cx="12192000" cy="649200"/>
          </a:xfrm>
        </p:grpSpPr>
        <p:sp>
          <p:nvSpPr>
            <p:cNvPr id="325" name="Google Shape;325;g1426d605069_0_182"/>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426d605069_0_182"/>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27" name="Google Shape;327;g1426d605069_0_182"/>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328" name="Google Shape;328;g1426d605069_0_182"/>
            <p:cNvSpPr/>
            <p:nvPr/>
          </p:nvSpPr>
          <p:spPr>
            <a:xfrm>
              <a:off x="3203457"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Data Preprocessing</a:t>
              </a:r>
              <a:endParaRPr b="1" i="0" sz="1400" u="none" cap="none" strike="noStrike">
                <a:solidFill>
                  <a:schemeClr val="lt1"/>
                </a:solidFill>
                <a:latin typeface="Arial"/>
                <a:ea typeface="Arial"/>
                <a:cs typeface="Arial"/>
                <a:sym typeface="Arial"/>
              </a:endParaRPr>
            </a:p>
          </p:txBody>
        </p:sp>
        <p:sp>
          <p:nvSpPr>
            <p:cNvPr id="329" name="Google Shape;329;g1426d605069_0_182"/>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426d605069_0_162"/>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Exploratory Data Analysis</a:t>
            </a:r>
            <a:endParaRPr/>
          </a:p>
        </p:txBody>
      </p:sp>
      <p:grpSp>
        <p:nvGrpSpPr>
          <p:cNvPr id="335" name="Google Shape;335;g1426d605069_0_162"/>
          <p:cNvGrpSpPr/>
          <p:nvPr/>
        </p:nvGrpSpPr>
        <p:grpSpPr>
          <a:xfrm>
            <a:off x="0" y="6222250"/>
            <a:ext cx="12192000" cy="649200"/>
            <a:chOff x="0" y="6222250"/>
            <a:chExt cx="12192000" cy="649200"/>
          </a:xfrm>
        </p:grpSpPr>
        <p:sp>
          <p:nvSpPr>
            <p:cNvPr id="336" name="Google Shape;336;g1426d605069_0_162"/>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426d605069_0_162"/>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38" name="Google Shape;338;g1426d605069_0_162"/>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
          <p:nvSpPr>
            <p:cNvPr id="339" name="Google Shape;339;g1426d605069_0_162"/>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40" name="Google Shape;340;g1426d605069_0_162"/>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341" name="Google Shape;341;g1426d605069_0_162"/>
          <p:cNvPicPr preferRelativeResize="0"/>
          <p:nvPr/>
        </p:nvPicPr>
        <p:blipFill>
          <a:blip r:embed="rId3">
            <a:alphaModFix/>
          </a:blip>
          <a:stretch>
            <a:fillRect/>
          </a:stretch>
        </p:blipFill>
        <p:spPr>
          <a:xfrm>
            <a:off x="3475925" y="1771575"/>
            <a:ext cx="5240151" cy="411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9a49915f51_0_0"/>
          <p:cNvSpPr txBox="1"/>
          <p:nvPr>
            <p:ph type="ctrTitle"/>
          </p:nvPr>
        </p:nvSpPr>
        <p:spPr>
          <a:xfrm>
            <a:off x="552600" y="1122375"/>
            <a:ext cx="11086800" cy="649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Black"/>
              <a:buNone/>
            </a:pPr>
            <a:r>
              <a:rPr lang="en-US"/>
              <a:t>Exploratory Data Analysis</a:t>
            </a:r>
            <a:endParaRPr/>
          </a:p>
        </p:txBody>
      </p:sp>
      <p:grpSp>
        <p:nvGrpSpPr>
          <p:cNvPr id="347" name="Google Shape;347;g19a49915f51_0_0"/>
          <p:cNvGrpSpPr/>
          <p:nvPr/>
        </p:nvGrpSpPr>
        <p:grpSpPr>
          <a:xfrm>
            <a:off x="0" y="6222250"/>
            <a:ext cx="12192000" cy="649200"/>
            <a:chOff x="0" y="6222250"/>
            <a:chExt cx="12192000" cy="649200"/>
          </a:xfrm>
        </p:grpSpPr>
        <p:sp>
          <p:nvSpPr>
            <p:cNvPr id="348" name="Google Shape;348;g19a49915f51_0_0"/>
            <p:cNvSpPr/>
            <p:nvPr/>
          </p:nvSpPr>
          <p:spPr>
            <a:xfrm>
              <a:off x="0" y="6222250"/>
              <a:ext cx="12192000" cy="6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9a49915f51_0_0"/>
            <p:cNvSpPr/>
            <p:nvPr/>
          </p:nvSpPr>
          <p:spPr>
            <a:xfrm>
              <a:off x="273231" y="6304691"/>
              <a:ext cx="2854800" cy="437400"/>
            </a:xfrm>
            <a:prstGeom prst="homePlate">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Project Goals</a:t>
              </a:r>
              <a:endParaRPr b="1" i="0" sz="1400" u="none" cap="none" strike="noStrike">
                <a:solidFill>
                  <a:srgbClr val="A56769"/>
                </a:solidFill>
                <a:latin typeface="Arial"/>
                <a:ea typeface="Arial"/>
                <a:cs typeface="Arial"/>
                <a:sym typeface="Arial"/>
              </a:endParaRPr>
            </a:p>
          </p:txBody>
        </p:sp>
        <p:sp>
          <p:nvSpPr>
            <p:cNvPr id="350" name="Google Shape;350;g19a49915f51_0_0"/>
            <p:cNvSpPr/>
            <p:nvPr/>
          </p:nvSpPr>
          <p:spPr>
            <a:xfrm>
              <a:off x="6133665"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Exploratory Data Analysis</a:t>
              </a:r>
              <a:endParaRPr b="1" i="0" sz="1400" u="none" cap="none" strike="noStrike">
                <a:solidFill>
                  <a:srgbClr val="A56769"/>
                </a:solidFill>
                <a:latin typeface="Arial"/>
                <a:ea typeface="Arial"/>
                <a:cs typeface="Arial"/>
                <a:sym typeface="Arial"/>
              </a:endParaRPr>
            </a:p>
          </p:txBody>
        </p:sp>
        <p:sp>
          <p:nvSpPr>
            <p:cNvPr id="351" name="Google Shape;351;g19a49915f51_0_0"/>
            <p:cNvSpPr/>
            <p:nvPr/>
          </p:nvSpPr>
          <p:spPr>
            <a:xfrm>
              <a:off x="3203457" y="63047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Data Preprocessing</a:t>
              </a:r>
              <a:endParaRPr b="1" i="0" sz="1400" u="none" cap="none" strike="noStrike">
                <a:solidFill>
                  <a:srgbClr val="A56769"/>
                </a:solidFill>
                <a:latin typeface="Arial"/>
                <a:ea typeface="Arial"/>
                <a:cs typeface="Arial"/>
                <a:sym typeface="Arial"/>
              </a:endParaRPr>
            </a:p>
          </p:txBody>
        </p:sp>
        <p:sp>
          <p:nvSpPr>
            <p:cNvPr id="352" name="Google Shape;352;g19a49915f51_0_0"/>
            <p:cNvSpPr/>
            <p:nvPr/>
          </p:nvSpPr>
          <p:spPr>
            <a:xfrm>
              <a:off x="9063891" y="6305001"/>
              <a:ext cx="2854800" cy="437400"/>
            </a:xfrm>
            <a:prstGeom prst="chevron">
              <a:avLst>
                <a:gd fmla="val 50000" name="adj"/>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A56769"/>
                  </a:solidFill>
                  <a:latin typeface="Arial"/>
                  <a:ea typeface="Arial"/>
                  <a:cs typeface="Arial"/>
                  <a:sym typeface="Arial"/>
                </a:rPr>
                <a:t>Modeling &amp; </a:t>
              </a:r>
              <a:r>
                <a:rPr b="1" lang="en-US">
                  <a:solidFill>
                    <a:srgbClr val="A56769"/>
                  </a:solidFill>
                </a:rPr>
                <a:t>Future Plans</a:t>
              </a:r>
              <a:endParaRPr b="1" i="0" sz="1400" u="none" cap="none" strike="noStrike">
                <a:solidFill>
                  <a:srgbClr val="A56769"/>
                </a:solidFill>
                <a:latin typeface="Arial"/>
                <a:ea typeface="Arial"/>
                <a:cs typeface="Arial"/>
                <a:sym typeface="Arial"/>
              </a:endParaRPr>
            </a:p>
          </p:txBody>
        </p:sp>
      </p:grpSp>
      <p:pic>
        <p:nvPicPr>
          <p:cNvPr id="353" name="Google Shape;353;g19a49915f51_0_0"/>
          <p:cNvPicPr preferRelativeResize="0"/>
          <p:nvPr/>
        </p:nvPicPr>
        <p:blipFill>
          <a:blip r:embed="rId3">
            <a:alphaModFix/>
          </a:blip>
          <a:stretch>
            <a:fillRect/>
          </a:stretch>
        </p:blipFill>
        <p:spPr>
          <a:xfrm>
            <a:off x="2570802" y="1934588"/>
            <a:ext cx="7050398" cy="4124637"/>
          </a:xfrm>
          <a:prstGeom prst="rect">
            <a:avLst/>
          </a:prstGeom>
          <a:noFill/>
          <a:ln>
            <a:noFill/>
          </a:ln>
        </p:spPr>
      </p:pic>
      <p:sp>
        <p:nvSpPr>
          <p:cNvPr id="354" name="Google Shape;354;g19a49915f51_0_0"/>
          <p:cNvSpPr/>
          <p:nvPr/>
        </p:nvSpPr>
        <p:spPr>
          <a:xfrm>
            <a:off x="6133665" y="6304701"/>
            <a:ext cx="2854800" cy="4374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Exploratory Data Analysis</a:t>
            </a:r>
            <a:endParaRPr b="1"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range Bar / Dark Theme">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op Orange Bar">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Card">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2022-03-14T18:07:29Z</dcterms:created>
  <dc:creator>Taylor, Dana</dc:creator>
</cp:coreProperties>
</file>