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 autoAdjust="0"/>
    <p:restoredTop sz="86330" autoAdjust="0"/>
  </p:normalViewPr>
  <p:slideViewPr>
    <p:cSldViewPr>
      <p:cViewPr varScale="1">
        <p:scale>
          <a:sx n="92" d="100"/>
          <a:sy n="92" d="100"/>
        </p:scale>
        <p:origin x="6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4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syu3799@hany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syu3799@hanyang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054968"/>
          </a:xfrm>
        </p:spPr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Computational Fluid Dynamics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3B96A-49B5-462C-81F2-315B8AECF914}"/>
              </a:ext>
            </a:extLst>
          </p:cNvPr>
          <p:cNvSpPr txBox="1"/>
          <p:nvPr/>
        </p:nvSpPr>
        <p:spPr>
          <a:xfrm>
            <a:off x="3815916" y="30689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Week 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b="1" dirty="0"/>
              <a:t>수업 관련 문의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이름</a:t>
            </a:r>
            <a:r>
              <a:rPr lang="en-US" altLang="ko-KR" sz="1400" dirty="0"/>
              <a:t>: </a:t>
            </a:r>
            <a:r>
              <a:rPr lang="ko-KR" altLang="en-US" sz="1400" dirty="0"/>
              <a:t>전세윤</a:t>
            </a:r>
            <a:endParaRPr lang="en-US" altLang="ko-KR" sz="1400" dirty="0"/>
          </a:p>
          <a:p>
            <a:pPr lvl="1"/>
            <a:r>
              <a:rPr lang="en-US" altLang="ko-KR" sz="1400" dirty="0"/>
              <a:t>E-mail: </a:t>
            </a:r>
            <a:r>
              <a:rPr lang="en-US" altLang="ko-KR" sz="1400" dirty="0">
                <a:hlinkClick r:id="rId3"/>
              </a:rPr>
              <a:t>jsyu3799@hanyang.ac.kr</a:t>
            </a:r>
            <a:endParaRPr lang="en-US" altLang="ko-KR" sz="1400" dirty="0"/>
          </a:p>
          <a:p>
            <a:pPr lvl="1"/>
            <a:r>
              <a:rPr lang="ko-KR" altLang="en-US" sz="1400" dirty="0"/>
              <a:t>모든 과제는 이메일을 통해 받습니다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200" dirty="0"/>
              <a:t>제출 형식은 </a:t>
            </a:r>
            <a:r>
              <a:rPr lang="en-US" altLang="ko-KR" sz="1200" dirty="0"/>
              <a:t>PDF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400" dirty="0"/>
              <a:t>연구실</a:t>
            </a:r>
            <a:r>
              <a:rPr lang="en-US" altLang="ko-KR" sz="1400" dirty="0"/>
              <a:t>: </a:t>
            </a:r>
            <a:r>
              <a:rPr lang="ko-KR" altLang="en-US" sz="1400" dirty="0"/>
              <a:t>공업센터 본관 </a:t>
            </a:r>
            <a:r>
              <a:rPr lang="en-US" altLang="ko-KR" sz="1400" dirty="0"/>
              <a:t>116</a:t>
            </a:r>
            <a:r>
              <a:rPr lang="ko-KR" altLang="en-US" sz="1400" dirty="0"/>
              <a:t>호</a:t>
            </a:r>
            <a:endParaRPr lang="en-US" altLang="ko-KR" sz="1400" dirty="0"/>
          </a:p>
          <a:p>
            <a:pPr lvl="1"/>
            <a:r>
              <a:rPr lang="ko-KR" altLang="en-US" sz="1400" dirty="0"/>
              <a:t>강의자료 및 소스코드 </a:t>
            </a:r>
            <a:r>
              <a:rPr lang="en-US" altLang="ko-KR" sz="1400" dirty="0"/>
              <a:t>:</a:t>
            </a:r>
            <a:r>
              <a:rPr lang="ko-KR" altLang="en-US" sz="1400" dirty="0"/>
              <a:t> 수업 홈페이지</a:t>
            </a:r>
            <a:endParaRPr lang="en-US" altLang="ko-KR" dirty="0"/>
          </a:p>
          <a:p>
            <a:r>
              <a:rPr lang="ko-KR" altLang="en-US" sz="1600" b="1" dirty="0"/>
              <a:t>성적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출석</a:t>
            </a:r>
            <a:r>
              <a:rPr lang="en-US" altLang="ko-KR" sz="1400" dirty="0"/>
              <a:t>: 20%</a:t>
            </a:r>
          </a:p>
          <a:p>
            <a:pPr lvl="1"/>
            <a:r>
              <a:rPr lang="ko-KR" altLang="en-US" sz="1400" dirty="0"/>
              <a:t>과제</a:t>
            </a:r>
            <a:r>
              <a:rPr lang="en-US" altLang="ko-KR" sz="1400" dirty="0"/>
              <a:t>: 80%</a:t>
            </a:r>
          </a:p>
          <a:p>
            <a:endParaRPr lang="en-US" altLang="ko-KR" dirty="0"/>
          </a:p>
          <a:p>
            <a:r>
              <a:rPr lang="ko-KR" altLang="en-US" sz="1600" b="1" dirty="0"/>
              <a:t>프로그램</a:t>
            </a:r>
            <a:endParaRPr lang="en-US" altLang="ko-KR" sz="1600" b="1" dirty="0"/>
          </a:p>
          <a:p>
            <a:pPr lvl="1"/>
            <a:r>
              <a:rPr lang="en-US" altLang="ko-KR" sz="1400" dirty="0"/>
              <a:t>Visual Studio Community</a:t>
            </a:r>
          </a:p>
          <a:p>
            <a:pPr lvl="1"/>
            <a:r>
              <a:rPr lang="en-US" altLang="ko-KR" sz="1400" dirty="0" err="1"/>
              <a:t>Tecplot</a:t>
            </a:r>
            <a:r>
              <a:rPr lang="en-US" altLang="ko-KR" sz="1400" dirty="0"/>
              <a:t> 360</a:t>
            </a:r>
          </a:p>
          <a:p>
            <a:pPr lvl="2"/>
            <a:r>
              <a:rPr lang="en-US" altLang="ko-KR" sz="1200" dirty="0"/>
              <a:t>https://www.dropbox.com/s/6dwqh9s1ymv6bsw/Tecplot%20360.zip?dl=0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0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178669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전산유체의</a:t>
                      </a:r>
                      <a:r>
                        <a:rPr lang="ko-KR" altLang="en-US" dirty="0"/>
                        <a:t> 필요성 및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 Week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비압축성 </a:t>
                      </a:r>
                      <a:r>
                        <a:rPr lang="en-US" altLang="ko-KR" dirty="0" err="1"/>
                        <a:t>Navier</a:t>
                      </a:r>
                      <a:r>
                        <a:rPr lang="en-US" altLang="ko-KR" dirty="0"/>
                        <a:t>-stokes </a:t>
                      </a:r>
                      <a:r>
                        <a:rPr lang="ko-KR" altLang="en-US" dirty="0"/>
                        <a:t>방정식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57298"/>
            <a:ext cx="4114800" cy="26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357298"/>
            <a:ext cx="26479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6" y="3959035"/>
            <a:ext cx="4114800" cy="2167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00338"/>
            <a:ext cx="4114800" cy="302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9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Pre Processing</a:t>
            </a:r>
          </a:p>
          <a:p>
            <a:endParaRPr lang="en-US" altLang="ko-KR" dirty="0"/>
          </a:p>
          <a:p>
            <a:r>
              <a:rPr lang="en-US" altLang="ko-KR" sz="1600" dirty="0"/>
              <a:t>Solver</a:t>
            </a:r>
          </a:p>
          <a:p>
            <a:endParaRPr lang="en-US" altLang="ko-KR" dirty="0"/>
          </a:p>
          <a:p>
            <a:r>
              <a:rPr lang="en-US" altLang="ko-KR" sz="1600" dirty="0"/>
              <a:t>Post Processing</a:t>
            </a:r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0400" y="1360354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943600" y="1357296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5987008" cy="33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Eulerian Approximations [Continuum]</a:t>
            </a:r>
          </a:p>
          <a:p>
            <a:pPr lvl="1"/>
            <a:r>
              <a:rPr lang="en-US" altLang="ko-KR" sz="1400" dirty="0"/>
              <a:t>FDM – Approximate the derivatives through the Taylor series expansion</a:t>
            </a:r>
          </a:p>
          <a:p>
            <a:pPr lvl="1"/>
            <a:r>
              <a:rPr lang="en-US" altLang="ko-KR" sz="1400" dirty="0"/>
              <a:t>FVM – Approximate the surface and volume integrals</a:t>
            </a:r>
          </a:p>
          <a:p>
            <a:pPr lvl="1"/>
            <a:r>
              <a:rPr lang="en-US" altLang="ko-KR" sz="1400" dirty="0"/>
              <a:t>FEM – Choose weighting functions</a:t>
            </a:r>
          </a:p>
          <a:p>
            <a:endParaRPr lang="en-US" altLang="ko-KR" dirty="0"/>
          </a:p>
          <a:p>
            <a:r>
              <a:rPr lang="en-US" altLang="ko-KR" sz="1600" dirty="0" err="1"/>
              <a:t>Lagrangian</a:t>
            </a:r>
            <a:r>
              <a:rPr lang="en-US" altLang="ko-KR" sz="1600" dirty="0"/>
              <a:t> Approximations [Statistical]</a:t>
            </a:r>
          </a:p>
          <a:p>
            <a:pPr lvl="1"/>
            <a:r>
              <a:rPr lang="en-US" altLang="ko-KR" sz="1400" dirty="0"/>
              <a:t>LBM – Lattice Boltzmann Method</a:t>
            </a:r>
          </a:p>
          <a:p>
            <a:pPr lvl="1"/>
            <a:r>
              <a:rPr lang="en-US" altLang="ko-KR" sz="1400" dirty="0"/>
              <a:t>DSMC – Direct Simulation Monte Carlo</a:t>
            </a:r>
          </a:p>
          <a:p>
            <a:pPr lvl="1"/>
            <a:r>
              <a:rPr lang="en-US" altLang="ko-KR" sz="1400" dirty="0"/>
              <a:t>MD – Molecular Dynamics</a:t>
            </a:r>
            <a:endParaRPr lang="ko-KR" altLang="en-US" sz="14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12776"/>
            <a:ext cx="8229600" cy="13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7520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2739916"/>
            <a:ext cx="67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Statistical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83568" y="2738142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195736" y="2738142"/>
            <a:ext cx="6408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5576" y="1278052"/>
            <a:ext cx="4968552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1. CFD </a:t>
            </a:r>
            <a:r>
              <a:rPr lang="ko-KR" altLang="en-US" sz="1600" dirty="0"/>
              <a:t>해석 프로그램을 조사하고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프로그램이 해석을 위해 사용하는 </a:t>
            </a:r>
            <a:r>
              <a:rPr lang="en-US" altLang="ko-KR" sz="1600" dirty="0"/>
              <a:t>Method</a:t>
            </a:r>
            <a:r>
              <a:rPr lang="ko-KR" altLang="en-US" sz="1600" dirty="0"/>
              <a:t>를 조사할 것</a:t>
            </a:r>
            <a:r>
              <a:rPr lang="en-US" altLang="ko-KR" sz="1600" dirty="0"/>
              <a:t> - </a:t>
            </a:r>
            <a:r>
              <a:rPr lang="ko-KR" altLang="en-US" sz="1400" dirty="0"/>
              <a:t>예</a:t>
            </a:r>
            <a:r>
              <a:rPr lang="en-US" altLang="ko-KR" sz="1400" dirty="0"/>
              <a:t>: ANSYS: FVM method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각 </a:t>
            </a:r>
            <a:r>
              <a:rPr lang="en-US" altLang="ko-KR" sz="1600" dirty="0"/>
              <a:t>Method</a:t>
            </a:r>
            <a:r>
              <a:rPr lang="ko-KR" altLang="en-US" sz="1600" dirty="0"/>
              <a:t>의 장점 및 단점을 조사할 것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제출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jsyu3799@hanyang.ac.kr</a:t>
            </a:r>
            <a:endParaRPr lang="en-US" altLang="ko-KR" sz="1600" dirty="0"/>
          </a:p>
          <a:p>
            <a:r>
              <a:rPr lang="ko-KR" altLang="en-US" sz="1600" dirty="0"/>
              <a:t>제출 포맷</a:t>
            </a:r>
            <a:r>
              <a:rPr lang="en-US" altLang="ko-KR" sz="1600" dirty="0"/>
              <a:t>: PDF</a:t>
            </a:r>
          </a:p>
          <a:p>
            <a:r>
              <a:rPr lang="ko-KR" altLang="en-US" sz="1600" dirty="0"/>
              <a:t>제출 기한</a:t>
            </a:r>
            <a:r>
              <a:rPr lang="en-US" altLang="ko-KR" sz="1600" dirty="0"/>
              <a:t>: </a:t>
            </a:r>
            <a:r>
              <a:rPr lang="ko-KR" altLang="en-US" sz="1600" dirty="0"/>
              <a:t>다음 수업날까지</a:t>
            </a:r>
            <a:endParaRPr lang="en-US" altLang="ko-KR" sz="1600" dirty="0"/>
          </a:p>
          <a:p>
            <a:r>
              <a:rPr lang="ko-KR" altLang="en-US" sz="1600" dirty="0"/>
              <a:t>메일 제목</a:t>
            </a:r>
            <a:r>
              <a:rPr lang="en-US" altLang="ko-KR" sz="1600" dirty="0"/>
              <a:t>: </a:t>
            </a:r>
            <a:r>
              <a:rPr lang="ko-KR" altLang="en-US" sz="1600" dirty="0"/>
              <a:t>기계공학실험</a:t>
            </a:r>
            <a:r>
              <a:rPr lang="en-US" altLang="ko-KR" sz="1600" dirty="0"/>
              <a:t>_HW#1_</a:t>
            </a:r>
            <a:r>
              <a:rPr lang="ko-KR" altLang="en-US" sz="1600" dirty="0"/>
              <a:t>홍길동</a:t>
            </a:r>
            <a:r>
              <a:rPr lang="en-US" altLang="ko-KR" sz="1600" dirty="0"/>
              <a:t>_</a:t>
            </a:r>
            <a:r>
              <a:rPr lang="ko-KR" altLang="en-US" sz="1600" dirty="0"/>
              <a:t>학번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159010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308958</TotalTime>
  <Words>259</Words>
  <Application>Microsoft Office PowerPoint</Application>
  <PresentationFormat>화면 슬라이드 쇼(4:3)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ppt</vt:lpstr>
      <vt:lpstr>Computational Fluid Dynamics</vt:lpstr>
      <vt:lpstr>CLASS INFORMATION</vt:lpstr>
      <vt:lpstr>TABLE</vt:lpstr>
      <vt:lpstr>COMPUTATIONAL FLUID DYNAMICS</vt:lpstr>
      <vt:lpstr>SIMULATION PROCESS</vt:lpstr>
      <vt:lpstr>COMPUTE METHODS</vt:lpstr>
      <vt:lpstr>H/W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전세윤</cp:lastModifiedBy>
  <cp:revision>2999</cp:revision>
  <cp:lastPrinted>2014-02-10T04:24:11Z</cp:lastPrinted>
  <dcterms:created xsi:type="dcterms:W3CDTF">2011-10-12T11:26:38Z</dcterms:created>
  <dcterms:modified xsi:type="dcterms:W3CDTF">2017-11-04T06:52:03Z</dcterms:modified>
</cp:coreProperties>
</file>