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2" r:id="rId2"/>
    <p:sldId id="309" r:id="rId3"/>
    <p:sldId id="310" r:id="rId4"/>
    <p:sldId id="313" r:id="rId5"/>
    <p:sldId id="295" r:id="rId6"/>
    <p:sldId id="297" r:id="rId7"/>
    <p:sldId id="304" r:id="rId8"/>
    <p:sldId id="307" r:id="rId9"/>
    <p:sldId id="308" r:id="rId10"/>
    <p:sldId id="291" r:id="rId11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세윤" initials="전" lastIdx="1" clrIdx="0">
    <p:extLst>
      <p:ext uri="{19B8F6BF-5375-455C-9EA6-DF929625EA0E}">
        <p15:presenceInfo xmlns:p15="http://schemas.microsoft.com/office/powerpoint/2012/main" userId="전세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92" d="100"/>
          <a:sy n="92" d="100"/>
        </p:scale>
        <p:origin x="17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33.png"/><Relationship Id="rId7" Type="http://schemas.openxmlformats.org/officeDocument/2006/relationships/image" Target="../media/image210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0.png"/><Relationship Id="rId5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40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BD37B-27AF-4D9A-8285-F62426FBE72F}"/>
              </a:ext>
            </a:extLst>
          </p:cNvPr>
          <p:cNvSpPr txBox="1"/>
          <p:nvPr/>
        </p:nvSpPr>
        <p:spPr>
          <a:xfrm>
            <a:off x="3815916" y="30689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Week 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402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위 식을 차분할 수 있는 여러가지 방법들을 조사해볼 것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아래 표 각각의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에 대하여 </a:t>
                </a:r>
                <a:r>
                  <a:rPr lang="en-US" altLang="ko-KR" dirty="0"/>
                  <a:t>FTCS</a:t>
                </a:r>
                <a:r>
                  <a:rPr lang="ko-KR" altLang="en-US" dirty="0"/>
                  <a:t>와 </a:t>
                </a:r>
                <a:r>
                  <a:rPr lang="en-US" altLang="ko-KR" dirty="0" err="1"/>
                  <a:t>Lassonen</a:t>
                </a:r>
                <a:r>
                  <a:rPr lang="en-US" altLang="ko-KR" dirty="0"/>
                  <a:t>(FTCS – implicit)</a:t>
                </a:r>
                <a:r>
                  <a:rPr lang="ko-KR" altLang="en-US" dirty="0"/>
                  <a:t>을 이용한 각각의 결과를 </a:t>
                </a:r>
                <a:r>
                  <a:rPr lang="en-US" altLang="ko-KR" dirty="0"/>
                  <a:t>plot</a:t>
                </a:r>
                <a:r>
                  <a:rPr lang="ko-KR" altLang="en-US" dirty="0"/>
                  <a:t>하고 고찰할 것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28262"/>
                  </p:ext>
                </p:extLst>
              </p:nvPr>
            </p:nvGraphicFramePr>
            <p:xfrm>
              <a:off x="1163621" y="3861048"/>
              <a:ext cx="6816758" cy="201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val="4185463214"/>
                        </a:ext>
                      </a:extLst>
                    </a:gridCol>
                    <a:gridCol w="5424603">
                      <a:extLst>
                        <a:ext uri="{9D8B030D-6E8A-4147-A177-3AD203B41FA5}">
                          <a16:colId xmlns:a16="http://schemas.microsoft.com/office/drawing/2014/main" val="3929511380"/>
                        </a:ext>
                      </a:extLst>
                    </a:gridCol>
                  </a:tblGrid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ko-KR" sz="1600" dirty="0"/>
                            <a:t>]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7624929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353953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6139971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84268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0.502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292137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0.504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714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28262"/>
                  </p:ext>
                </p:extLst>
              </p:nvPr>
            </p:nvGraphicFramePr>
            <p:xfrm>
              <a:off x="1163621" y="3861048"/>
              <a:ext cx="6816758" cy="201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val="4185463214"/>
                        </a:ext>
                      </a:extLst>
                    </a:gridCol>
                    <a:gridCol w="5424603">
                      <a:extLst>
                        <a:ext uri="{9D8B030D-6E8A-4147-A177-3AD203B41FA5}">
                          <a16:colId xmlns:a16="http://schemas.microsoft.com/office/drawing/2014/main" val="392951138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814" t="-5455" r="-224" b="-5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76249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3539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61399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8426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0.502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2921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0.504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7140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23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FINITE DIFFERENCE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Taylor Series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508104" y="1484784"/>
            <a:ext cx="2597027" cy="4311139"/>
            <a:chOff x="5436096" y="1505768"/>
            <a:chExt cx="2597027" cy="4311139"/>
          </a:xfrm>
        </p:grpSpPr>
        <p:grpSp>
          <p:nvGrpSpPr>
            <p:cNvPr id="5" name="그룹 4"/>
            <p:cNvGrpSpPr/>
            <p:nvPr/>
          </p:nvGrpSpPr>
          <p:grpSpPr>
            <a:xfrm>
              <a:off x="5436096" y="1505768"/>
              <a:ext cx="2524892" cy="1306404"/>
              <a:chOff x="4585484" y="1358302"/>
              <a:chExt cx="2524892" cy="13064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735110" y="1727281"/>
                    <a:ext cx="1768754" cy="4434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1727281"/>
                    <a:ext cx="1768754" cy="44345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>
                <a:off x="4735110" y="1358302"/>
                <a:ext cx="157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Forward difference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4735110" y="2175726"/>
                    <a:ext cx="2375266" cy="48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200" b="0" i="0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3" name="직사각형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2175726"/>
                    <a:ext cx="2375266" cy="48898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타원 18"/>
              <p:cNvSpPr/>
              <p:nvPr/>
            </p:nvSpPr>
            <p:spPr>
              <a:xfrm>
                <a:off x="4585484" y="1435364"/>
                <a:ext cx="153446" cy="1403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436096" y="3013999"/>
              <a:ext cx="2524892" cy="1328734"/>
              <a:chOff x="4585484" y="2782882"/>
              <a:chExt cx="2524892" cy="13287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4736162" y="3160185"/>
                    <a:ext cx="1768754" cy="4434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162" y="3160185"/>
                    <a:ext cx="1768754" cy="44345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4735110" y="2782882"/>
                <a:ext cx="1678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Backward difference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4735110" y="3622636"/>
                    <a:ext cx="2375266" cy="48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4" name="직사각형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3622636"/>
                    <a:ext cx="2375266" cy="48898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타원 14"/>
              <p:cNvSpPr/>
              <p:nvPr/>
            </p:nvSpPr>
            <p:spPr>
              <a:xfrm>
                <a:off x="4585484" y="2846039"/>
                <a:ext cx="153446" cy="140380"/>
              </a:xfrm>
              <a:prstGeom prst="ellipse">
                <a:avLst/>
              </a:pr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436096" y="4544560"/>
              <a:ext cx="2597027" cy="1272347"/>
              <a:chOff x="4585484" y="4397094"/>
              <a:chExt cx="2597027" cy="12723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4735110" y="4737006"/>
                    <a:ext cx="1993623" cy="4434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9" name="직사각형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4737006"/>
                    <a:ext cx="1993623" cy="44345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>
                <a:off x="4735110" y="4397094"/>
                <a:ext cx="1496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Central difference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직사각형 9"/>
                  <p:cNvSpPr/>
                  <p:nvPr/>
                </p:nvSpPr>
                <p:spPr>
                  <a:xfrm>
                    <a:off x="4735110" y="5180461"/>
                    <a:ext cx="2447401" cy="48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5180461"/>
                    <a:ext cx="2447401" cy="48898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타원 10"/>
              <p:cNvSpPr/>
              <p:nvPr/>
            </p:nvSpPr>
            <p:spPr>
              <a:xfrm>
                <a:off x="4585484" y="4474450"/>
                <a:ext cx="153446" cy="14038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971600" y="3692523"/>
            <a:ext cx="4032448" cy="2341800"/>
            <a:chOff x="2662282" y="3551173"/>
            <a:chExt cx="4032448" cy="234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2662282" y="3882804"/>
                  <a:ext cx="4032448" cy="4628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6" name="직사각형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3882804"/>
                  <a:ext cx="4032448" cy="4628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2662282" y="4419362"/>
                  <a:ext cx="3481536" cy="4321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10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ko-KR" altLang="en-US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−...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4419362"/>
                  <a:ext cx="3481536" cy="4321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54930" b="-535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2662282" y="4925142"/>
                  <a:ext cx="2434312" cy="4507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200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1" name="직사각형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4925142"/>
                  <a:ext cx="2434312" cy="45070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67568" b="-6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2662282" y="355117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b="1" dirty="0"/>
                <a:t>Taylor series expansion</a:t>
              </a:r>
              <a:endParaRPr lang="ko-KR" alt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2662282" y="5449518"/>
                  <a:ext cx="1955215" cy="443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ko-KR" altLang="en-US" sz="12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2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ko-KR" alt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5449518"/>
                  <a:ext cx="1955215" cy="443455"/>
                </a:xfrm>
                <a:prstGeom prst="rect">
                  <a:avLst/>
                </a:prstGeom>
                <a:blipFill>
                  <a:blip r:embed="rId12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/>
          <p:cNvGrpSpPr/>
          <p:nvPr/>
        </p:nvGrpSpPr>
        <p:grpSpPr>
          <a:xfrm>
            <a:off x="971600" y="1702226"/>
            <a:ext cx="3571875" cy="1916622"/>
            <a:chOff x="462817" y="1236744"/>
            <a:chExt cx="3571875" cy="2352983"/>
          </a:xfrm>
        </p:grpSpPr>
        <p:grpSp>
          <p:nvGrpSpPr>
            <p:cNvPr id="27" name="그룹 26"/>
            <p:cNvGrpSpPr/>
            <p:nvPr/>
          </p:nvGrpSpPr>
          <p:grpSpPr>
            <a:xfrm>
              <a:off x="462817" y="1236744"/>
              <a:ext cx="3571875" cy="2352983"/>
              <a:chOff x="990694" y="1669410"/>
              <a:chExt cx="3571875" cy="2352983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21540000">
                <a:off x="990694" y="1669410"/>
                <a:ext cx="3571875" cy="2219325"/>
              </a:xfrm>
              <a:prstGeom prst="rect">
                <a:avLst/>
              </a:prstGeom>
            </p:spPr>
          </p:pic>
          <p:cxnSp>
            <p:nvCxnSpPr>
              <p:cNvPr id="30" name="직선 화살표 연결선 29"/>
              <p:cNvCxnSpPr/>
              <p:nvPr/>
            </p:nvCxnSpPr>
            <p:spPr>
              <a:xfrm>
                <a:off x="2862902" y="3694168"/>
                <a:ext cx="44208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2142822" y="3694168"/>
                <a:ext cx="432048" cy="0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>
              <a:xfrm>
                <a:off x="1854886" y="3845381"/>
                <a:ext cx="864096" cy="177012"/>
                <a:chOff x="1043696" y="3620059"/>
                <a:chExt cx="792088" cy="128458"/>
              </a:xfrm>
            </p:grpSpPr>
            <p:cxnSp>
              <p:nvCxnSpPr>
                <p:cNvPr id="33" name="직선 화살표 연결선 32"/>
                <p:cNvCxnSpPr/>
                <p:nvPr/>
              </p:nvCxnSpPr>
              <p:spPr>
                <a:xfrm>
                  <a:off x="1043696" y="3684289"/>
                  <a:ext cx="792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V="1">
                  <a:off x="1835784" y="3620059"/>
                  <a:ext cx="0" cy="12845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직선 화살표 연결선 27"/>
            <p:cNvCxnSpPr/>
            <p:nvPr/>
          </p:nvCxnSpPr>
          <p:spPr>
            <a:xfrm flipH="1">
              <a:off x="2195832" y="3501223"/>
              <a:ext cx="864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9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EQUATION – DIFFUSION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600" dirty="0"/>
                  <a:t>Diffusion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equation</a:t>
                </a:r>
                <a:endParaRPr lang="en-US" altLang="ko-KR" sz="1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sz="1600" dirty="0"/>
                  <a:t>FTCS - Explicit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/>
              </a:p>
              <a:p>
                <a:pPr marL="0" indent="0"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(diffusion number)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/>
                  <a:t>Forward Time)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/>
                  <a:t>Central Space)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2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EQUATION – DIFFUSION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600" dirty="0"/>
                  <a:t>Diffusion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equation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sz="1600" dirty="0"/>
                  <a:t>FTCS – Implicit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/>
              </a:p>
              <a:p>
                <a:pPr marL="0" indent="0"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17473" y="4513829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(diffusion number)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73" y="4513829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/>
                  <a:t>Forward Time)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73557" y="3178496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/>
                  <a:t>Central Space)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557" y="317849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275856" y="3068961"/>
            <a:ext cx="3744416" cy="588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64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82822"/>
            <a:ext cx="3888432" cy="22511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ko-KR" altLang="en-US">
                          <a:latin typeface="Cambria Math"/>
                        </a:rPr>
                        <m:t>=</m:t>
                      </m:r>
                      <m:r>
                        <a:rPr lang="ko-KR" altLang="en-US" i="1">
                          <a:latin typeface="Cambria Math"/>
                        </a:rPr>
                        <m:t>𝜈</m:t>
                      </m:r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=0.000001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=0.001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907704" y="2276872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1E20278A-286D-442B-BA11-2BD114FC4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36691"/>
              </p:ext>
            </p:extLst>
          </p:nvPr>
        </p:nvGraphicFramePr>
        <p:xfrm>
          <a:off x="822412" y="2447340"/>
          <a:ext cx="720080" cy="23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412" y="2447340"/>
                        <a:ext cx="720080" cy="235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42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FTCS – Explicit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6163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FTCS – Implicit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7298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FTCS – Explicit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Unstable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6163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FTCS – Implicit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6163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08484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311916</TotalTime>
  <Words>348</Words>
  <Application>Microsoft Office PowerPoint</Application>
  <PresentationFormat>화면 슬라이드 쇼(4:3)</PresentationFormat>
  <Paragraphs>105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ppt</vt:lpstr>
      <vt:lpstr>Equation</vt:lpstr>
      <vt:lpstr>Computational Fluid Dynamics</vt:lpstr>
      <vt:lpstr>FINITE DIFFERENCE</vt:lpstr>
      <vt:lpstr>PARABOLIC EQUATION – DIFFUSION EQUATION</vt:lpstr>
      <vt:lpstr>PARABOLIC EQUATION – DIFFUSION EQUATION</vt:lpstr>
      <vt:lpstr>APPLICATION</vt:lpstr>
      <vt:lpstr>FTCS – Explicit</vt:lpstr>
      <vt:lpstr>FTCS – Implicit</vt:lpstr>
      <vt:lpstr>FTCS – Explicit</vt:lpstr>
      <vt:lpstr>FTCS – Implicit</vt:lpstr>
      <vt:lpstr>H/W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전세윤</cp:lastModifiedBy>
  <cp:revision>3029</cp:revision>
  <cp:lastPrinted>2014-02-10T04:24:11Z</cp:lastPrinted>
  <dcterms:created xsi:type="dcterms:W3CDTF">2011-10-12T11:26:38Z</dcterms:created>
  <dcterms:modified xsi:type="dcterms:W3CDTF">2017-11-20T15:05:12Z</dcterms:modified>
</cp:coreProperties>
</file>