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310" r:id="rId3"/>
    <p:sldId id="303" r:id="rId4"/>
    <p:sldId id="304" r:id="rId5"/>
    <p:sldId id="305" r:id="rId6"/>
    <p:sldId id="302" r:id="rId7"/>
    <p:sldId id="309" r:id="rId8"/>
    <p:sldId id="291" r:id="rId9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CE93C-158C-4CF9-BD07-9DADD724256D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5295-1950-4946-A5E3-CB149A6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41DEA4B-E6A4-4235-9778-7D4CEB16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6653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전산유체의</a:t>
                      </a:r>
                      <a:r>
                        <a:rPr lang="ko-KR" altLang="en-US" dirty="0"/>
                        <a:t> 필요성 및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비압축성 </a:t>
                      </a:r>
                      <a:r>
                        <a:rPr lang="en-US" altLang="ko-KR" dirty="0" err="1"/>
                        <a:t>Navier</a:t>
                      </a:r>
                      <a:r>
                        <a:rPr lang="en-US" altLang="ko-KR" dirty="0"/>
                        <a:t>-stokes </a:t>
                      </a:r>
                      <a:r>
                        <a:rPr lang="ko-KR" altLang="en-US" dirty="0"/>
                        <a:t>방정식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8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562138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156156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06DD799-7B1A-4495-A2B3-03A30D3465A9}"/>
                  </a:ext>
                </a:extLst>
              </p:cNvPr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06DD799-7B1A-4495-A2B3-03A30D34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ko-KR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299634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DF567E3-09EF-487F-9F52-F3DC892B4384}"/>
                  </a:ext>
                </a:extLst>
              </p:cNvPr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DF567E3-09EF-487F-9F52-F3DC892B4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Initial Condition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all node</a:t>
                </a:r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851295" y="1357297"/>
          <a:ext cx="3835505" cy="476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4" imgW="4533120" imgH="5637960" progId="Photoshop.Image.13">
                  <p:embed/>
                </p:oleObj>
              </mc:Choice>
              <mc:Fallback>
                <p:oleObj name="Image" r:id="rId4" imgW="4533120" imgH="563796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1295" y="1357297"/>
                        <a:ext cx="3835505" cy="476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841ED64-5967-4D5D-A395-BDCE9563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166534"/>
            <a:ext cx="2857500" cy="923925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26BC26A-3B35-45B6-86AE-689C173C8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23223"/>
              </p:ext>
            </p:extLst>
          </p:nvPr>
        </p:nvGraphicFramePr>
        <p:xfrm>
          <a:off x="3548882" y="5410954"/>
          <a:ext cx="725140" cy="43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8882" y="5410954"/>
                        <a:ext cx="725140" cy="435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91264" cy="476886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6856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Jacobi Iteration 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Point Gauss-Seidel Iteration Method (PGS)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Successive Over-Relaxation Method (PSOR)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92150" y="1952625"/>
          <a:ext cx="398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958840" imgH="419040" progId="Equation.DSMT4">
                  <p:embed/>
                </p:oleObj>
              </mc:Choice>
              <mc:Fallback>
                <p:oleObj name="Equation" r:id="rId3" imgW="2958840" imgH="41904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52625"/>
                        <a:ext cx="3987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692150" y="3536950"/>
          <a:ext cx="388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2882880" imgH="419040" progId="Equation.DSMT4">
                  <p:embed/>
                </p:oleObj>
              </mc:Choice>
              <mc:Fallback>
                <p:oleObj name="Equation" r:id="rId5" imgW="2882880" imgH="419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536950"/>
                        <a:ext cx="3886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692150" y="5121275"/>
          <a:ext cx="4879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3619440" imgH="419040" progId="Equation.DSMT4">
                  <p:embed/>
                </p:oleObj>
              </mc:Choice>
              <mc:Fallback>
                <p:oleObj name="Equation" r:id="rId7" imgW="3619440" imgH="41904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121275"/>
                        <a:ext cx="48799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rcRect l="4621" t="6932" r="47623" b="2956"/>
          <a:stretch/>
        </p:blipFill>
        <p:spPr>
          <a:xfrm>
            <a:off x="5572125" y="1016670"/>
            <a:ext cx="30049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285752"/>
          </a:xfrm>
        </p:spPr>
        <p:txBody>
          <a:bodyPr/>
          <a:lstStyle/>
          <a:p>
            <a:r>
              <a:rPr lang="en-US" altLang="ko-KR" dirty="0"/>
              <a:t>H/W 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Scheme</a:t>
            </a:r>
            <a:r>
              <a:rPr lang="ko-KR" altLang="en-US" dirty="0"/>
              <a:t>별 코드작성 및 제출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Scheme</a:t>
            </a:r>
            <a:r>
              <a:rPr lang="ko-KR" altLang="en-US" dirty="0"/>
              <a:t>별</a:t>
            </a:r>
            <a:r>
              <a:rPr lang="en-US" altLang="ko-KR" dirty="0"/>
              <a:t>(Jacobi, PGS, PSOR)</a:t>
            </a:r>
            <a:r>
              <a:rPr lang="ko-KR" altLang="en-US" dirty="0"/>
              <a:t> </a:t>
            </a:r>
            <a:r>
              <a:rPr lang="en-US" altLang="ko-KR" dirty="0"/>
              <a:t>Iteration </a:t>
            </a:r>
            <a:r>
              <a:rPr lang="ko-KR" altLang="en-US" dirty="0"/>
              <a:t>횟수 및 결과 고찰할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PSOR iteration</a:t>
            </a:r>
            <a:r>
              <a:rPr lang="ko-KR" altLang="en-US" dirty="0"/>
              <a:t>에서 가장 빠른 연산이 가능한</a:t>
            </a:r>
            <a:r>
              <a:rPr lang="en-US" altLang="ko-KR" dirty="0"/>
              <a:t> w</a:t>
            </a:r>
            <a:r>
              <a:rPr lang="ko-KR" altLang="en-US" dirty="0"/>
              <a:t>값 찾아볼 것</a:t>
            </a:r>
            <a:endParaRPr lang="en-US" altLang="ko-KR" dirty="0"/>
          </a:p>
          <a:p>
            <a:pPr lvl="1"/>
            <a:r>
              <a:rPr lang="en-US" altLang="ko-KR" dirty="0"/>
              <a:t>[Hint] w</a:t>
            </a:r>
            <a:r>
              <a:rPr lang="ko-KR" altLang="en-US" dirty="0"/>
              <a:t>를 변화시키면서 </a:t>
            </a:r>
            <a:r>
              <a:rPr lang="en-US" altLang="ko-KR" dirty="0"/>
              <a:t>w</a:t>
            </a:r>
            <a:r>
              <a:rPr lang="ko-KR" altLang="en-US" dirty="0"/>
              <a:t>에 따른 </a:t>
            </a:r>
            <a:r>
              <a:rPr lang="en-US" altLang="ko-KR" dirty="0"/>
              <a:t>iteration</a:t>
            </a:r>
            <a:r>
              <a:rPr lang="ko-KR" altLang="en-US" dirty="0"/>
              <a:t>의 변화를 그래프로 그려보면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308526</TotalTime>
  <Words>351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Image</vt:lpstr>
      <vt:lpstr>Equation</vt:lpstr>
      <vt:lpstr>Computational Fluid Dynamics</vt:lpstr>
      <vt:lpstr>TABLE</vt:lpstr>
      <vt:lpstr>Elliptic PDE – Explicit Methods</vt:lpstr>
      <vt:lpstr>Elliptic PDE – Explicit Methods</vt:lpstr>
      <vt:lpstr>Elliptic PDE – Explicit Methods</vt:lpstr>
      <vt:lpstr>Elliptic PDE</vt:lpstr>
      <vt:lpstr>Elliptic</vt:lpstr>
      <vt:lpstr>H/W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3008</cp:revision>
  <cp:lastPrinted>2014-02-10T04:24:11Z</cp:lastPrinted>
  <dcterms:created xsi:type="dcterms:W3CDTF">2011-10-12T11:26:38Z</dcterms:created>
  <dcterms:modified xsi:type="dcterms:W3CDTF">2017-11-28T01:58:27Z</dcterms:modified>
</cp:coreProperties>
</file>