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4" r:id="rId2"/>
    <p:sldId id="293" r:id="rId3"/>
    <p:sldId id="294" r:id="rId4"/>
    <p:sldId id="295" r:id="rId5"/>
    <p:sldId id="300" r:id="rId6"/>
    <p:sldId id="304" r:id="rId7"/>
    <p:sldId id="296" r:id="rId8"/>
    <p:sldId id="303" r:id="rId9"/>
    <p:sldId id="301" r:id="rId10"/>
    <p:sldId id="302" r:id="rId11"/>
    <p:sldId id="305" r:id="rId12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92" d="100"/>
          <a:sy n="92" d="100"/>
        </p:scale>
        <p:origin x="6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8A1B7-CE48-426F-9F5B-05F86E762265}"/>
              </a:ext>
            </a:extLst>
          </p:cNvPr>
          <p:cNvSpPr txBox="1"/>
          <p:nvPr/>
        </p:nvSpPr>
        <p:spPr>
          <a:xfrm>
            <a:off x="3815916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Week 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- The Lax-</a:t>
            </a:r>
            <a:r>
              <a:rPr lang="en-US" altLang="ko-KR" dirty="0" err="1"/>
              <a:t>Wendroff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1328438"/>
                <a:ext cx="8234183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4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ko-KR" sz="14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l-GR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ko-KR" sz="1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8438"/>
                <a:ext cx="8234183" cy="457241"/>
              </a:xfrm>
              <a:prstGeom prst="rect">
                <a:avLst/>
              </a:prstGeom>
              <a:blipFill>
                <a:blip r:embed="rId4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17" y="2466055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583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=250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Initial Condition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≤50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−50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≤110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≤400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Boundary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CFL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Compute Condition</a:t>
                </a:r>
              </a:p>
              <a:p>
                <a:pPr lvl="1"/>
                <a:r>
                  <a:rPr lang="en-US" altLang="ko-KR" dirty="0"/>
                  <a:t>(1)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  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(2)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 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(3)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=0.005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b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8F4A1AC-B204-451A-86E5-21F08E15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48880"/>
            <a:ext cx="4440158" cy="29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EQUATIONS(LINEAR PROBLEM)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=250[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Initial Condition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≤50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−50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≤110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≤400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Boundary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CFL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Compute Condition</a:t>
                </a:r>
              </a:p>
              <a:p>
                <a:pPr lvl="1"/>
                <a:r>
                  <a:rPr lang="en-US" altLang="ko-KR" dirty="0"/>
                  <a:t>(1)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  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(2)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 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(3)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=0.005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b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- First upwind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C=0.25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8" y="2466055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4318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– The Lax method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C=0.25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98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66056"/>
            <a:ext cx="4114800" cy="3660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4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– The Lax </a:t>
            </a:r>
            <a:r>
              <a:rPr lang="en-US" altLang="ko-KR" dirty="0" err="1"/>
              <a:t>Wendroff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C=0.25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59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66055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68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26DD2-8F44-43F9-ACBF-5990E034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B2920-3224-404A-B3CF-C3CCE3B7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7904" y="1556792"/>
            <a:ext cx="4536504" cy="4018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CB7EA6-9081-4A18-9A8E-FF7FB50991C3}"/>
              </a:ext>
            </a:extLst>
          </p:cNvPr>
          <p:cNvSpPr txBox="1"/>
          <p:nvPr/>
        </p:nvSpPr>
        <p:spPr>
          <a:xfrm>
            <a:off x="611560" y="1772816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Odd number order</a:t>
            </a:r>
          </a:p>
          <a:p>
            <a:r>
              <a:rPr lang="en-US" altLang="ko-KR" b="1" dirty="0"/>
              <a:t>: </a:t>
            </a:r>
            <a:r>
              <a:rPr lang="en-US" altLang="ko-KR" b="1" dirty="0">
                <a:solidFill>
                  <a:srgbClr val="3333FF"/>
                </a:solidFill>
              </a:rPr>
              <a:t>dissipation error</a:t>
            </a:r>
          </a:p>
          <a:p>
            <a:endParaRPr lang="en-US" altLang="ko-KR" b="1" dirty="0"/>
          </a:p>
          <a:p>
            <a:r>
              <a:rPr lang="en-US" altLang="ko-KR" b="1" dirty="0"/>
              <a:t>Even number order</a:t>
            </a:r>
          </a:p>
          <a:p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dispersion error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1E31734-D04F-458B-B15C-EB0D3A433116}"/>
              </a:ext>
            </a:extLst>
          </p:cNvPr>
          <p:cNvSpPr/>
          <p:nvPr/>
        </p:nvSpPr>
        <p:spPr>
          <a:xfrm>
            <a:off x="4860032" y="5085184"/>
            <a:ext cx="360040" cy="346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4FB1C2-6B42-4405-8AC3-6E80D2D1D4FE}"/>
              </a:ext>
            </a:extLst>
          </p:cNvPr>
          <p:cNvSpPr/>
          <p:nvPr/>
        </p:nvSpPr>
        <p:spPr>
          <a:xfrm>
            <a:off x="6012160" y="4005064"/>
            <a:ext cx="360040" cy="346563"/>
          </a:xfrm>
          <a:prstGeom prst="ellipse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EQUATIONS(NON-LINEAR PROBLEM)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Initial Condition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≤2.0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≤4.0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CFL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Compute Condition</a:t>
                </a:r>
              </a:p>
              <a:p>
                <a:pPr lvl="1"/>
                <a:r>
                  <a:rPr lang="en-US" altLang="ko-KR" dirty="0"/>
                  <a:t>(1)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  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(2)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  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0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C=0.5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– Explicit 1</a:t>
            </a:r>
            <a:r>
              <a:rPr lang="en-US" altLang="ko-KR" baseline="30000" dirty="0"/>
              <a:t>st</a:t>
            </a:r>
            <a:r>
              <a:rPr lang="en-US" altLang="ko-KR" dirty="0"/>
              <a:t> Upwind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8" y="2466056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08" y="2466056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- The Lax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66055"/>
            <a:ext cx="4114800" cy="3660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36953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308616</TotalTime>
  <Words>383</Words>
  <Application>Microsoft Office PowerPoint</Application>
  <PresentationFormat>화면 슬라이드 쇼(4:3)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ppt</vt:lpstr>
      <vt:lpstr>Computational Fluid Dynamics</vt:lpstr>
      <vt:lpstr>HYPERBOLIC EQUATIONS(LINEAR PROBLEM)</vt:lpstr>
      <vt:lpstr>HYPERBOLIC PDE - First upwind</vt:lpstr>
      <vt:lpstr>HYPERBOLIC PDE – The Lax method</vt:lpstr>
      <vt:lpstr>HYPERBOLIC PDE – The Lax Wendroff</vt:lpstr>
      <vt:lpstr>ERROR ANALYSIS</vt:lpstr>
      <vt:lpstr>HYPERBOLIC EQUATIONS(NON-LINEAR PROBLEM)</vt:lpstr>
      <vt:lpstr>HYPERBOLIC PDE – Explicit 1st Upwind</vt:lpstr>
      <vt:lpstr>HYPERBOLIC PDE - The Lax method</vt:lpstr>
      <vt:lpstr>HYPERBOLIC PDE - The Lax-Wendroff</vt:lpstr>
      <vt:lpstr>H/W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전세윤</cp:lastModifiedBy>
  <cp:revision>3020</cp:revision>
  <cp:lastPrinted>2014-02-10T04:24:11Z</cp:lastPrinted>
  <dcterms:created xsi:type="dcterms:W3CDTF">2011-10-12T11:26:38Z</dcterms:created>
  <dcterms:modified xsi:type="dcterms:W3CDTF">2017-12-04T11:21:57Z</dcterms:modified>
</cp:coreProperties>
</file>