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2" r:id="rId1"/>
  </p:sldMasterIdLst>
  <p:notesMasterIdLst>
    <p:notesMasterId r:id="rId49"/>
  </p:notesMasterIdLst>
  <p:sldIdLst>
    <p:sldId id="257" r:id="rId2"/>
    <p:sldId id="325" r:id="rId3"/>
    <p:sldId id="343" r:id="rId4"/>
    <p:sldId id="345" r:id="rId5"/>
    <p:sldId id="346" r:id="rId6"/>
    <p:sldId id="347" r:id="rId7"/>
    <p:sldId id="348" r:id="rId8"/>
    <p:sldId id="350" r:id="rId9"/>
    <p:sldId id="349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71" r:id="rId20"/>
    <p:sldId id="372" r:id="rId21"/>
    <p:sldId id="360" r:id="rId22"/>
    <p:sldId id="364" r:id="rId23"/>
    <p:sldId id="362" r:id="rId24"/>
    <p:sldId id="373" r:id="rId25"/>
    <p:sldId id="363" r:id="rId26"/>
    <p:sldId id="365" r:id="rId27"/>
    <p:sldId id="361" r:id="rId28"/>
    <p:sldId id="366" r:id="rId29"/>
    <p:sldId id="374" r:id="rId30"/>
    <p:sldId id="367" r:id="rId31"/>
    <p:sldId id="370" r:id="rId32"/>
    <p:sldId id="368" r:id="rId33"/>
    <p:sldId id="369" r:id="rId34"/>
    <p:sldId id="375" r:id="rId35"/>
    <p:sldId id="376" r:id="rId36"/>
    <p:sldId id="380" r:id="rId37"/>
    <p:sldId id="377" r:id="rId38"/>
    <p:sldId id="378" r:id="rId39"/>
    <p:sldId id="379" r:id="rId40"/>
    <p:sldId id="381" r:id="rId41"/>
    <p:sldId id="382" r:id="rId42"/>
    <p:sldId id="383" r:id="rId43"/>
    <p:sldId id="384" r:id="rId44"/>
    <p:sldId id="385" r:id="rId45"/>
    <p:sldId id="386" r:id="rId46"/>
    <p:sldId id="387" r:id="rId47"/>
    <p:sldId id="274" r:id="rId4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Tw Cen MT" panose="020B0602020104020603" pitchFamily="34" charset="0"/>
      <p:regular r:id="rId54"/>
      <p:bold r:id="rId55"/>
      <p:italic r:id="rId56"/>
      <p:boldItalic r:id="rId57"/>
    </p:embeddedFont>
    <p:embeddedFont>
      <p:font typeface="나눔바른고딕" panose="020B0603020101020101" pitchFamily="50" charset="-127"/>
      <p:regular r:id="rId58"/>
      <p:bold r:id="rId59"/>
    </p:embeddedFont>
    <p:embeddedFont>
      <p:font typeface="맑은 고딕" panose="020B0503020000020004" pitchFamily="50" charset="-127"/>
      <p:regular r:id="rId60"/>
      <p:bold r:id="rId6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93" autoAdjust="0"/>
    <p:restoredTop sz="97434" autoAdjust="0"/>
  </p:normalViewPr>
  <p:slideViewPr>
    <p:cSldViewPr snapToGrid="0">
      <p:cViewPr varScale="1">
        <p:scale>
          <a:sx n="123" d="100"/>
          <a:sy n="123" d="100"/>
        </p:scale>
        <p:origin x="90" y="828"/>
      </p:cViewPr>
      <p:guideLst/>
    </p:cSldViewPr>
  </p:slideViewPr>
  <p:outlineViewPr>
    <p:cViewPr>
      <p:scale>
        <a:sx n="100" d="100"/>
        <a:sy n="100" d="100"/>
      </p:scale>
      <p:origin x="0" y="-530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C6E85-30DF-487E-A123-D0A76B2E3B3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0DA7D-7929-49B8-AD17-4B47A26BF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5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A6DB5-929F-4B0D-A9D0-CDCAF93C664F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49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5"/>
          <p:cNvSpPr>
            <a:spLocks noGrp="1"/>
          </p:cNvSpPr>
          <p:nvPr>
            <p:ph type="body" sz="quarter" idx="15" hasCustomPrompt="1"/>
          </p:nvPr>
        </p:nvSpPr>
        <p:spPr>
          <a:xfrm>
            <a:off x="592005" y="2657511"/>
            <a:ext cx="2135200" cy="304699"/>
          </a:xfrm>
          <a:prstGeom prst="rect">
            <a:avLst/>
          </a:prstGeom>
        </p:spPr>
        <p:txBody>
          <a:bodyPr wrap="non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0" indent="0">
              <a:buNone/>
              <a:defRPr sz="2200" b="0" spc="-150" baseline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lvl="0"/>
            <a:r>
              <a:rPr lang="ko-KR" altLang="en-US"/>
              <a:t>소제목을 입력하세요</a:t>
            </a:r>
          </a:p>
        </p:txBody>
      </p:sp>
      <p:sp>
        <p:nvSpPr>
          <p:cNvPr id="12" name="Freeform 5"/>
          <p:cNvSpPr>
            <a:spLocks/>
          </p:cNvSpPr>
          <p:nvPr userDrawn="1"/>
        </p:nvSpPr>
        <p:spPr bwMode="auto">
          <a:xfrm rot="10800000" flipH="1">
            <a:off x="-5194" y="5355770"/>
            <a:ext cx="7683251" cy="1502225"/>
          </a:xfrm>
          <a:custGeom>
            <a:avLst/>
            <a:gdLst>
              <a:gd name="T0" fmla="*/ 0 w 308"/>
              <a:gd name="T1" fmla="*/ 245 h 269"/>
              <a:gd name="T2" fmla="*/ 0 w 308"/>
              <a:gd name="T3" fmla="*/ 251 h 269"/>
              <a:gd name="T4" fmla="*/ 308 w 308"/>
              <a:gd name="T5" fmla="*/ 0 h 269"/>
              <a:gd name="T6" fmla="*/ 201 w 308"/>
              <a:gd name="T7" fmla="*/ 0 h 269"/>
              <a:gd name="T8" fmla="*/ 0 w 308"/>
              <a:gd name="T9" fmla="*/ 245 h 269"/>
              <a:gd name="connsiteX0" fmla="*/ 0 w 10000"/>
              <a:gd name="connsiteY0" fmla="*/ 9108 h 9405"/>
              <a:gd name="connsiteX1" fmla="*/ 0 w 10000"/>
              <a:gd name="connsiteY1" fmla="*/ 9331 h 9405"/>
              <a:gd name="connsiteX2" fmla="*/ 10000 w 10000"/>
              <a:gd name="connsiteY2" fmla="*/ 0 h 9405"/>
              <a:gd name="connsiteX3" fmla="*/ 6526 w 10000"/>
              <a:gd name="connsiteY3" fmla="*/ 0 h 9405"/>
              <a:gd name="connsiteX4" fmla="*/ 0 w 10000"/>
              <a:gd name="connsiteY4" fmla="*/ 9108 h 9405"/>
              <a:gd name="connsiteX0" fmla="*/ 0 w 10000"/>
              <a:gd name="connsiteY0" fmla="*/ 9761 h 10077"/>
              <a:gd name="connsiteX1" fmla="*/ 0 w 10000"/>
              <a:gd name="connsiteY1" fmla="*/ 9998 h 10077"/>
              <a:gd name="connsiteX2" fmla="*/ 10000 w 10000"/>
              <a:gd name="connsiteY2" fmla="*/ 77 h 10077"/>
              <a:gd name="connsiteX3" fmla="*/ 7107 w 10000"/>
              <a:gd name="connsiteY3" fmla="*/ 0 h 10077"/>
              <a:gd name="connsiteX4" fmla="*/ 0 w 10000"/>
              <a:gd name="connsiteY4" fmla="*/ 9761 h 10077"/>
              <a:gd name="connsiteX0" fmla="*/ 0 w 10000"/>
              <a:gd name="connsiteY0" fmla="*/ 9684 h 10000"/>
              <a:gd name="connsiteX1" fmla="*/ 0 w 10000"/>
              <a:gd name="connsiteY1" fmla="*/ 9921 h 10000"/>
              <a:gd name="connsiteX2" fmla="*/ 10000 w 10000"/>
              <a:gd name="connsiteY2" fmla="*/ 0 h 10000"/>
              <a:gd name="connsiteX3" fmla="*/ 7107 w 10000"/>
              <a:gd name="connsiteY3" fmla="*/ 0 h 10000"/>
              <a:gd name="connsiteX4" fmla="*/ 0 w 10000"/>
              <a:gd name="connsiteY4" fmla="*/ 9684 h 10000"/>
              <a:gd name="connsiteX0" fmla="*/ 0 w 10000"/>
              <a:gd name="connsiteY0" fmla="*/ 9684 h 10000"/>
              <a:gd name="connsiteX1" fmla="*/ 0 w 10000"/>
              <a:gd name="connsiteY1" fmla="*/ 9921 h 10000"/>
              <a:gd name="connsiteX2" fmla="*/ 10000 w 10000"/>
              <a:gd name="connsiteY2" fmla="*/ 0 h 10000"/>
              <a:gd name="connsiteX3" fmla="*/ 7107 w 10000"/>
              <a:gd name="connsiteY3" fmla="*/ 0 h 10000"/>
              <a:gd name="connsiteX4" fmla="*/ 0 w 10000"/>
              <a:gd name="connsiteY4" fmla="*/ 9684 h 10000"/>
              <a:gd name="connsiteX0" fmla="*/ 10 w 10000"/>
              <a:gd name="connsiteY0" fmla="*/ 9157 h 10000"/>
              <a:gd name="connsiteX1" fmla="*/ 0 w 10000"/>
              <a:gd name="connsiteY1" fmla="*/ 9921 h 10000"/>
              <a:gd name="connsiteX2" fmla="*/ 10000 w 10000"/>
              <a:gd name="connsiteY2" fmla="*/ 0 h 10000"/>
              <a:gd name="connsiteX3" fmla="*/ 7107 w 10000"/>
              <a:gd name="connsiteY3" fmla="*/ 0 h 10000"/>
              <a:gd name="connsiteX4" fmla="*/ 10 w 10000"/>
              <a:gd name="connsiteY4" fmla="*/ 9157 h 10000"/>
              <a:gd name="connsiteX0" fmla="*/ 0 w 10001"/>
              <a:gd name="connsiteY0" fmla="*/ 9247 h 10000"/>
              <a:gd name="connsiteX1" fmla="*/ 1 w 10001"/>
              <a:gd name="connsiteY1" fmla="*/ 9921 h 10000"/>
              <a:gd name="connsiteX2" fmla="*/ 10001 w 10001"/>
              <a:gd name="connsiteY2" fmla="*/ 0 h 10000"/>
              <a:gd name="connsiteX3" fmla="*/ 7108 w 10001"/>
              <a:gd name="connsiteY3" fmla="*/ 0 h 10000"/>
              <a:gd name="connsiteX4" fmla="*/ 0 w 10001"/>
              <a:gd name="connsiteY4" fmla="*/ 9247 h 10000"/>
              <a:gd name="connsiteX0" fmla="*/ 5 w 10006"/>
              <a:gd name="connsiteY0" fmla="*/ 9247 h 9941"/>
              <a:gd name="connsiteX1" fmla="*/ 0 w 10006"/>
              <a:gd name="connsiteY1" fmla="*/ 9861 h 9941"/>
              <a:gd name="connsiteX2" fmla="*/ 10006 w 10006"/>
              <a:gd name="connsiteY2" fmla="*/ 0 h 9941"/>
              <a:gd name="connsiteX3" fmla="*/ 7113 w 10006"/>
              <a:gd name="connsiteY3" fmla="*/ 0 h 9941"/>
              <a:gd name="connsiteX4" fmla="*/ 5 w 10006"/>
              <a:gd name="connsiteY4" fmla="*/ 9247 h 9941"/>
              <a:gd name="connsiteX0" fmla="*/ 5 w 10000"/>
              <a:gd name="connsiteY0" fmla="*/ 9242 h 10000"/>
              <a:gd name="connsiteX1" fmla="*/ 0 w 10000"/>
              <a:gd name="connsiteY1" fmla="*/ 9920 h 10000"/>
              <a:gd name="connsiteX2" fmla="*/ 10000 w 10000"/>
              <a:gd name="connsiteY2" fmla="*/ 0 h 10000"/>
              <a:gd name="connsiteX3" fmla="*/ 7109 w 10000"/>
              <a:gd name="connsiteY3" fmla="*/ 0 h 10000"/>
              <a:gd name="connsiteX4" fmla="*/ 5 w 10000"/>
              <a:gd name="connsiteY4" fmla="*/ 9242 h 10000"/>
              <a:gd name="connsiteX0" fmla="*/ 5 w 10000"/>
              <a:gd name="connsiteY0" fmla="*/ 9242 h 10000"/>
              <a:gd name="connsiteX1" fmla="*/ 0 w 10000"/>
              <a:gd name="connsiteY1" fmla="*/ 9920 h 10000"/>
              <a:gd name="connsiteX2" fmla="*/ 10000 w 10000"/>
              <a:gd name="connsiteY2" fmla="*/ 0 h 10000"/>
              <a:gd name="connsiteX3" fmla="*/ 7109 w 10000"/>
              <a:gd name="connsiteY3" fmla="*/ 0 h 10000"/>
              <a:gd name="connsiteX4" fmla="*/ 5 w 10000"/>
              <a:gd name="connsiteY4" fmla="*/ 92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5" y="9242"/>
                </a:moveTo>
                <a:cubicBezTo>
                  <a:pt x="2" y="9498"/>
                  <a:pt x="3" y="9663"/>
                  <a:pt x="0" y="9920"/>
                </a:cubicBezTo>
                <a:cubicBezTo>
                  <a:pt x="4575" y="10636"/>
                  <a:pt x="8897" y="6521"/>
                  <a:pt x="10000" y="0"/>
                </a:cubicBezTo>
                <a:lnTo>
                  <a:pt x="7109" y="0"/>
                </a:lnTo>
                <a:cubicBezTo>
                  <a:pt x="6644" y="6010"/>
                  <a:pt x="3329" y="9669"/>
                  <a:pt x="5" y="924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rot="21443958">
            <a:off x="-293381" y="608325"/>
            <a:ext cx="9570224" cy="5509475"/>
          </a:xfrm>
          <a:custGeom>
            <a:avLst/>
            <a:gdLst>
              <a:gd name="T0" fmla="*/ 0 w 5100"/>
              <a:gd name="T1" fmla="*/ 3539 h 3539"/>
              <a:gd name="T2" fmla="*/ 5100 w 5100"/>
              <a:gd name="T3" fmla="*/ 0 h 3539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0" fmla="*/ 0 w 10000"/>
              <a:gd name="connsiteY0" fmla="*/ 10000 h 10034"/>
              <a:gd name="connsiteX1" fmla="*/ 10000 w 10000"/>
              <a:gd name="connsiteY1" fmla="*/ 0 h 10034"/>
              <a:gd name="connsiteX0" fmla="*/ 0 w 9725"/>
              <a:gd name="connsiteY0" fmla="*/ 10000 h 10034"/>
              <a:gd name="connsiteX1" fmla="*/ 9725 w 9725"/>
              <a:gd name="connsiteY1" fmla="*/ 0 h 10034"/>
              <a:gd name="connsiteX0" fmla="*/ 0 w 10000"/>
              <a:gd name="connsiteY0" fmla="*/ 9966 h 10021"/>
              <a:gd name="connsiteX1" fmla="*/ 10000 w 10000"/>
              <a:gd name="connsiteY1" fmla="*/ 0 h 10021"/>
              <a:gd name="connsiteX0" fmla="*/ 0 w 10000"/>
              <a:gd name="connsiteY0" fmla="*/ 9943 h 10000"/>
              <a:gd name="connsiteX1" fmla="*/ 10000 w 10000"/>
              <a:gd name="connsiteY1" fmla="*/ 0 h 10000"/>
              <a:gd name="connsiteX0" fmla="*/ 0 w 10417"/>
              <a:gd name="connsiteY0" fmla="*/ 9943 h 10000"/>
              <a:gd name="connsiteX1" fmla="*/ 10417 w 10417"/>
              <a:gd name="connsiteY1" fmla="*/ 0 h 10000"/>
              <a:gd name="connsiteX0" fmla="*/ 0 w 10417"/>
              <a:gd name="connsiteY0" fmla="*/ 10106 h 10148"/>
              <a:gd name="connsiteX1" fmla="*/ 10417 w 10417"/>
              <a:gd name="connsiteY1" fmla="*/ 0 h 10148"/>
              <a:gd name="connsiteX0" fmla="*/ 0 w 10417"/>
              <a:gd name="connsiteY0" fmla="*/ 11131 h 11131"/>
              <a:gd name="connsiteX1" fmla="*/ 10417 w 10417"/>
              <a:gd name="connsiteY1" fmla="*/ 0 h 11131"/>
              <a:gd name="connsiteX0" fmla="*/ 0 w 11282"/>
              <a:gd name="connsiteY0" fmla="*/ 8995 h 9202"/>
              <a:gd name="connsiteX1" fmla="*/ 11282 w 11282"/>
              <a:gd name="connsiteY1" fmla="*/ 0 h 9202"/>
              <a:gd name="connsiteX0" fmla="*/ 0 w 10000"/>
              <a:gd name="connsiteY0" fmla="*/ 9775 h 9879"/>
              <a:gd name="connsiteX1" fmla="*/ 10000 w 10000"/>
              <a:gd name="connsiteY1" fmla="*/ 0 h 9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9879">
                <a:moveTo>
                  <a:pt x="0" y="9775"/>
                </a:moveTo>
                <a:cubicBezTo>
                  <a:pt x="0" y="9775"/>
                  <a:pt x="7297" y="11601"/>
                  <a:pt x="10000" y="0"/>
                </a:cubicBezTo>
              </a:path>
            </a:pathLst>
          </a:custGeom>
          <a:noFill/>
          <a:ln w="6350" cap="flat">
            <a:solidFill>
              <a:srgbClr val="7F7F7F">
                <a:alpha val="3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Freeform 5"/>
          <p:cNvSpPr>
            <a:spLocks/>
          </p:cNvSpPr>
          <p:nvPr userDrawn="1"/>
        </p:nvSpPr>
        <p:spPr bwMode="auto">
          <a:xfrm rot="39435">
            <a:off x="-292830" y="608315"/>
            <a:ext cx="9570224" cy="5509475"/>
          </a:xfrm>
          <a:custGeom>
            <a:avLst/>
            <a:gdLst>
              <a:gd name="T0" fmla="*/ 0 w 5100"/>
              <a:gd name="T1" fmla="*/ 3539 h 3539"/>
              <a:gd name="T2" fmla="*/ 5100 w 5100"/>
              <a:gd name="T3" fmla="*/ 0 h 3539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0" fmla="*/ 0 w 10000"/>
              <a:gd name="connsiteY0" fmla="*/ 10000 h 10034"/>
              <a:gd name="connsiteX1" fmla="*/ 10000 w 10000"/>
              <a:gd name="connsiteY1" fmla="*/ 0 h 10034"/>
              <a:gd name="connsiteX0" fmla="*/ 0 w 9725"/>
              <a:gd name="connsiteY0" fmla="*/ 10000 h 10034"/>
              <a:gd name="connsiteX1" fmla="*/ 9725 w 9725"/>
              <a:gd name="connsiteY1" fmla="*/ 0 h 10034"/>
              <a:gd name="connsiteX0" fmla="*/ 0 w 10000"/>
              <a:gd name="connsiteY0" fmla="*/ 9966 h 10021"/>
              <a:gd name="connsiteX1" fmla="*/ 10000 w 10000"/>
              <a:gd name="connsiteY1" fmla="*/ 0 h 10021"/>
              <a:gd name="connsiteX0" fmla="*/ 0 w 10000"/>
              <a:gd name="connsiteY0" fmla="*/ 9943 h 10000"/>
              <a:gd name="connsiteX1" fmla="*/ 10000 w 10000"/>
              <a:gd name="connsiteY1" fmla="*/ 0 h 10000"/>
              <a:gd name="connsiteX0" fmla="*/ 0 w 10417"/>
              <a:gd name="connsiteY0" fmla="*/ 9943 h 10000"/>
              <a:gd name="connsiteX1" fmla="*/ 10417 w 10417"/>
              <a:gd name="connsiteY1" fmla="*/ 0 h 10000"/>
              <a:gd name="connsiteX0" fmla="*/ 0 w 10417"/>
              <a:gd name="connsiteY0" fmla="*/ 10106 h 10148"/>
              <a:gd name="connsiteX1" fmla="*/ 10417 w 10417"/>
              <a:gd name="connsiteY1" fmla="*/ 0 h 10148"/>
              <a:gd name="connsiteX0" fmla="*/ 0 w 10417"/>
              <a:gd name="connsiteY0" fmla="*/ 11131 h 11131"/>
              <a:gd name="connsiteX1" fmla="*/ 10417 w 10417"/>
              <a:gd name="connsiteY1" fmla="*/ 0 h 11131"/>
              <a:gd name="connsiteX0" fmla="*/ 0 w 11282"/>
              <a:gd name="connsiteY0" fmla="*/ 8995 h 9202"/>
              <a:gd name="connsiteX1" fmla="*/ 11282 w 11282"/>
              <a:gd name="connsiteY1" fmla="*/ 0 h 9202"/>
              <a:gd name="connsiteX0" fmla="*/ 0 w 10000"/>
              <a:gd name="connsiteY0" fmla="*/ 9775 h 9879"/>
              <a:gd name="connsiteX1" fmla="*/ 10000 w 10000"/>
              <a:gd name="connsiteY1" fmla="*/ 0 h 9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9879">
                <a:moveTo>
                  <a:pt x="0" y="9775"/>
                </a:moveTo>
                <a:cubicBezTo>
                  <a:pt x="0" y="9775"/>
                  <a:pt x="7297" y="11601"/>
                  <a:pt x="10000" y="0"/>
                </a:cubicBezTo>
              </a:path>
            </a:pathLst>
          </a:custGeom>
          <a:noFill/>
          <a:ln w="6350" cap="flat">
            <a:solidFill>
              <a:srgbClr val="7F7F7F">
                <a:alpha val="3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rot="219499">
            <a:off x="-292322" y="608334"/>
            <a:ext cx="9570224" cy="5509475"/>
          </a:xfrm>
          <a:custGeom>
            <a:avLst/>
            <a:gdLst>
              <a:gd name="T0" fmla="*/ 0 w 5100"/>
              <a:gd name="T1" fmla="*/ 3539 h 3539"/>
              <a:gd name="T2" fmla="*/ 5100 w 5100"/>
              <a:gd name="T3" fmla="*/ 0 h 3539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0" fmla="*/ 0 w 10000"/>
              <a:gd name="connsiteY0" fmla="*/ 10000 h 10034"/>
              <a:gd name="connsiteX1" fmla="*/ 10000 w 10000"/>
              <a:gd name="connsiteY1" fmla="*/ 0 h 10034"/>
              <a:gd name="connsiteX0" fmla="*/ 0 w 9725"/>
              <a:gd name="connsiteY0" fmla="*/ 10000 h 10034"/>
              <a:gd name="connsiteX1" fmla="*/ 9725 w 9725"/>
              <a:gd name="connsiteY1" fmla="*/ 0 h 10034"/>
              <a:gd name="connsiteX0" fmla="*/ 0 w 10000"/>
              <a:gd name="connsiteY0" fmla="*/ 9966 h 10021"/>
              <a:gd name="connsiteX1" fmla="*/ 10000 w 10000"/>
              <a:gd name="connsiteY1" fmla="*/ 0 h 10021"/>
              <a:gd name="connsiteX0" fmla="*/ 0 w 10000"/>
              <a:gd name="connsiteY0" fmla="*/ 9943 h 10000"/>
              <a:gd name="connsiteX1" fmla="*/ 10000 w 10000"/>
              <a:gd name="connsiteY1" fmla="*/ 0 h 10000"/>
              <a:gd name="connsiteX0" fmla="*/ 0 w 10417"/>
              <a:gd name="connsiteY0" fmla="*/ 9943 h 10000"/>
              <a:gd name="connsiteX1" fmla="*/ 10417 w 10417"/>
              <a:gd name="connsiteY1" fmla="*/ 0 h 10000"/>
              <a:gd name="connsiteX0" fmla="*/ 0 w 10417"/>
              <a:gd name="connsiteY0" fmla="*/ 10106 h 10148"/>
              <a:gd name="connsiteX1" fmla="*/ 10417 w 10417"/>
              <a:gd name="connsiteY1" fmla="*/ 0 h 10148"/>
              <a:gd name="connsiteX0" fmla="*/ 0 w 10417"/>
              <a:gd name="connsiteY0" fmla="*/ 11131 h 11131"/>
              <a:gd name="connsiteX1" fmla="*/ 10417 w 10417"/>
              <a:gd name="connsiteY1" fmla="*/ 0 h 11131"/>
              <a:gd name="connsiteX0" fmla="*/ 0 w 11282"/>
              <a:gd name="connsiteY0" fmla="*/ 8995 h 9202"/>
              <a:gd name="connsiteX1" fmla="*/ 11282 w 11282"/>
              <a:gd name="connsiteY1" fmla="*/ 0 h 9202"/>
              <a:gd name="connsiteX0" fmla="*/ 0 w 10000"/>
              <a:gd name="connsiteY0" fmla="*/ 9775 h 9879"/>
              <a:gd name="connsiteX1" fmla="*/ 10000 w 10000"/>
              <a:gd name="connsiteY1" fmla="*/ 0 h 9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9879">
                <a:moveTo>
                  <a:pt x="0" y="9775"/>
                </a:moveTo>
                <a:cubicBezTo>
                  <a:pt x="0" y="9775"/>
                  <a:pt x="7297" y="11601"/>
                  <a:pt x="10000" y="0"/>
                </a:cubicBezTo>
              </a:path>
            </a:pathLst>
          </a:custGeom>
          <a:noFill/>
          <a:ln w="6350" cap="flat">
            <a:solidFill>
              <a:srgbClr val="7F7F7F">
                <a:alpha val="2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자유형 18"/>
          <p:cNvSpPr/>
          <p:nvPr userDrawn="1"/>
        </p:nvSpPr>
        <p:spPr>
          <a:xfrm>
            <a:off x="0" y="2014239"/>
            <a:ext cx="9144000" cy="4000532"/>
          </a:xfrm>
          <a:custGeom>
            <a:avLst/>
            <a:gdLst>
              <a:gd name="connsiteX0" fmla="*/ 9144000 w 9144000"/>
              <a:gd name="connsiteY0" fmla="*/ 0 h 3248311"/>
              <a:gd name="connsiteX1" fmla="*/ 9144000 w 9144000"/>
              <a:gd name="connsiteY1" fmla="*/ 2017054 h 3248311"/>
              <a:gd name="connsiteX2" fmla="*/ 8987080 w 9144000"/>
              <a:gd name="connsiteY2" fmla="*/ 2096834 h 3248311"/>
              <a:gd name="connsiteX3" fmla="*/ 5291360 w 9144000"/>
              <a:gd name="connsiteY3" fmla="*/ 3210637 h 3248311"/>
              <a:gd name="connsiteX4" fmla="*/ 223941 w 9144000"/>
              <a:gd name="connsiteY4" fmla="*/ 2581358 h 3248311"/>
              <a:gd name="connsiteX5" fmla="*/ 20749 w 9144000"/>
              <a:gd name="connsiteY5" fmla="*/ 2508991 h 3248311"/>
              <a:gd name="connsiteX6" fmla="*/ 0 w 9144000"/>
              <a:gd name="connsiteY6" fmla="*/ 2501899 h 3248311"/>
              <a:gd name="connsiteX7" fmla="*/ 0 w 9144000"/>
              <a:gd name="connsiteY7" fmla="*/ 2251963 h 3248311"/>
              <a:gd name="connsiteX8" fmla="*/ 31982 w 9144000"/>
              <a:gd name="connsiteY8" fmla="*/ 2267248 h 3248311"/>
              <a:gd name="connsiteX9" fmla="*/ 2335757 w 9144000"/>
              <a:gd name="connsiteY9" fmla="*/ 3006505 h 3248311"/>
              <a:gd name="connsiteX10" fmla="*/ 5798748 w 9144000"/>
              <a:gd name="connsiteY10" fmla="*/ 2548433 h 3248311"/>
              <a:gd name="connsiteX11" fmla="*/ 9025652 w 9144000"/>
              <a:gd name="connsiteY11" fmla="*/ 182387 h 3248311"/>
              <a:gd name="connsiteX12" fmla="*/ 9144000 w 9144000"/>
              <a:gd name="connsiteY12" fmla="*/ 0 h 324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3248311">
                <a:moveTo>
                  <a:pt x="9144000" y="0"/>
                </a:moveTo>
                <a:lnTo>
                  <a:pt x="9144000" y="2017054"/>
                </a:lnTo>
                <a:lnTo>
                  <a:pt x="8987080" y="2096834"/>
                </a:lnTo>
                <a:cubicBezTo>
                  <a:pt x="7818254" y="2671828"/>
                  <a:pt x="6642533" y="3102945"/>
                  <a:pt x="5291360" y="3210637"/>
                </a:cubicBezTo>
                <a:cubicBezTo>
                  <a:pt x="3747166" y="3333714"/>
                  <a:pt x="1770804" y="3163187"/>
                  <a:pt x="223941" y="2581358"/>
                </a:cubicBezTo>
                <a:cubicBezTo>
                  <a:pt x="157967" y="2556914"/>
                  <a:pt x="89336" y="2532703"/>
                  <a:pt x="20749" y="2508991"/>
                </a:cubicBezTo>
                <a:lnTo>
                  <a:pt x="0" y="2501899"/>
                </a:lnTo>
                <a:lnTo>
                  <a:pt x="0" y="2251963"/>
                </a:lnTo>
                <a:lnTo>
                  <a:pt x="31982" y="2267248"/>
                </a:lnTo>
                <a:cubicBezTo>
                  <a:pt x="641766" y="2560307"/>
                  <a:pt x="1374629" y="2959641"/>
                  <a:pt x="2335757" y="3006505"/>
                </a:cubicBezTo>
                <a:cubicBezTo>
                  <a:pt x="3296885" y="3053369"/>
                  <a:pt x="4566408" y="3081471"/>
                  <a:pt x="5798748" y="2548433"/>
                </a:cubicBezTo>
                <a:cubicBezTo>
                  <a:pt x="6617954" y="2194220"/>
                  <a:pt x="8096398" y="1399169"/>
                  <a:pt x="9025652" y="182387"/>
                </a:cubicBezTo>
                <a:lnTo>
                  <a:pt x="9144000" y="0"/>
                </a:lnTo>
                <a:close/>
              </a:path>
            </a:pathLst>
          </a:custGeom>
          <a:gradFill>
            <a:gsLst>
              <a:gs pos="100000">
                <a:srgbClr val="05AEEF"/>
              </a:gs>
              <a:gs pos="0">
                <a:srgbClr val="243F8F"/>
              </a:gs>
              <a:gs pos="46000">
                <a:srgbClr val="0170B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 19"/>
          <p:cNvSpPr/>
          <p:nvPr userDrawn="1"/>
        </p:nvSpPr>
        <p:spPr>
          <a:xfrm>
            <a:off x="609674" y="5356037"/>
            <a:ext cx="720092" cy="136157"/>
          </a:xfrm>
          <a:custGeom>
            <a:avLst/>
            <a:gdLst>
              <a:gd name="connsiteX0" fmla="*/ 41377 w 720092"/>
              <a:gd name="connsiteY0" fmla="*/ 0 h 136157"/>
              <a:gd name="connsiteX1" fmla="*/ 408762 w 720092"/>
              <a:gd name="connsiteY1" fmla="*/ 2677 h 136157"/>
              <a:gd name="connsiteX2" fmla="*/ 442442 w 720092"/>
              <a:gd name="connsiteY2" fmla="*/ 19412 h 136157"/>
              <a:gd name="connsiteX3" fmla="*/ 720092 w 720092"/>
              <a:gd name="connsiteY3" fmla="*/ 136157 h 136157"/>
              <a:gd name="connsiteX4" fmla="*/ 342104 w 720092"/>
              <a:gd name="connsiteY4" fmla="*/ 117812 h 136157"/>
              <a:gd name="connsiteX5" fmla="*/ 315338 w 720092"/>
              <a:gd name="connsiteY5" fmla="*/ 117299 h 136157"/>
              <a:gd name="connsiteX6" fmla="*/ 212790 w 720092"/>
              <a:gd name="connsiteY6" fmla="*/ 82585 h 136157"/>
              <a:gd name="connsiteX7" fmla="*/ 0 w 720092"/>
              <a:gd name="connsiteY7" fmla="*/ 741 h 136157"/>
              <a:gd name="connsiteX8" fmla="*/ 41377 w 720092"/>
              <a:gd name="connsiteY8" fmla="*/ 0 h 13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0092" h="136157">
                <a:moveTo>
                  <a:pt x="41377" y="0"/>
                </a:moveTo>
                <a:lnTo>
                  <a:pt x="408762" y="2677"/>
                </a:lnTo>
                <a:lnTo>
                  <a:pt x="442442" y="19412"/>
                </a:lnTo>
                <a:lnTo>
                  <a:pt x="720092" y="136157"/>
                </a:lnTo>
                <a:lnTo>
                  <a:pt x="342104" y="117812"/>
                </a:lnTo>
                <a:lnTo>
                  <a:pt x="315338" y="117299"/>
                </a:lnTo>
                <a:lnTo>
                  <a:pt x="212790" y="82585"/>
                </a:lnTo>
                <a:lnTo>
                  <a:pt x="0" y="741"/>
                </a:lnTo>
                <a:lnTo>
                  <a:pt x="41377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 userDrawn="1"/>
        </p:nvSpPr>
        <p:spPr>
          <a:xfrm>
            <a:off x="3281754" y="5632691"/>
            <a:ext cx="2450555" cy="381852"/>
          </a:xfrm>
          <a:custGeom>
            <a:avLst/>
            <a:gdLst>
              <a:gd name="connsiteX0" fmla="*/ 1144076 w 2450555"/>
              <a:gd name="connsiteY0" fmla="*/ 0 h 381852"/>
              <a:gd name="connsiteX1" fmla="*/ 1293295 w 2450555"/>
              <a:gd name="connsiteY1" fmla="*/ 24704 h 381852"/>
              <a:gd name="connsiteX2" fmla="*/ 2291707 w 2450555"/>
              <a:gd name="connsiteY2" fmla="*/ 234793 h 381852"/>
              <a:gd name="connsiteX3" fmla="*/ 2450555 w 2450555"/>
              <a:gd name="connsiteY3" fmla="*/ 276705 h 381852"/>
              <a:gd name="connsiteX4" fmla="*/ 2260937 w 2450555"/>
              <a:gd name="connsiteY4" fmla="*/ 306200 h 381852"/>
              <a:gd name="connsiteX5" fmla="*/ 2009607 w 2450555"/>
              <a:gd name="connsiteY5" fmla="*/ 335682 h 381852"/>
              <a:gd name="connsiteX6" fmla="*/ 1101098 w 2450555"/>
              <a:gd name="connsiteY6" fmla="*/ 381852 h 381852"/>
              <a:gd name="connsiteX7" fmla="*/ 987477 w 2450555"/>
              <a:gd name="connsiteY7" fmla="*/ 380939 h 381852"/>
              <a:gd name="connsiteX8" fmla="*/ 964464 w 2450555"/>
              <a:gd name="connsiteY8" fmla="*/ 372352 h 381852"/>
              <a:gd name="connsiteX9" fmla="*/ 269726 w 2450555"/>
              <a:gd name="connsiteY9" fmla="*/ 168508 h 381852"/>
              <a:gd name="connsiteX10" fmla="*/ 0 w 2450555"/>
              <a:gd name="connsiteY10" fmla="*/ 109275 h 381852"/>
              <a:gd name="connsiteX11" fmla="*/ 247153 w 2450555"/>
              <a:gd name="connsiteY11" fmla="*/ 104236 h 381852"/>
              <a:gd name="connsiteX12" fmla="*/ 1133150 w 2450555"/>
              <a:gd name="connsiteY12" fmla="*/ 2338 h 381852"/>
              <a:gd name="connsiteX13" fmla="*/ 1144076 w 2450555"/>
              <a:gd name="connsiteY13" fmla="*/ 0 h 38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50555" h="381852">
                <a:moveTo>
                  <a:pt x="1144076" y="0"/>
                </a:moveTo>
                <a:lnTo>
                  <a:pt x="1293295" y="24704"/>
                </a:lnTo>
                <a:cubicBezTo>
                  <a:pt x="1647311" y="86300"/>
                  <a:pt x="1981598" y="156567"/>
                  <a:pt x="2291707" y="234793"/>
                </a:cubicBezTo>
                <a:lnTo>
                  <a:pt x="2450555" y="276705"/>
                </a:lnTo>
                <a:lnTo>
                  <a:pt x="2260937" y="306200"/>
                </a:lnTo>
                <a:cubicBezTo>
                  <a:pt x="2177819" y="317547"/>
                  <a:pt x="2094056" y="327393"/>
                  <a:pt x="2009607" y="335682"/>
                </a:cubicBezTo>
                <a:cubicBezTo>
                  <a:pt x="1720071" y="364103"/>
                  <a:pt x="1415341" y="379812"/>
                  <a:pt x="1101098" y="381852"/>
                </a:cubicBezTo>
                <a:lnTo>
                  <a:pt x="987477" y="380939"/>
                </a:lnTo>
                <a:lnTo>
                  <a:pt x="964464" y="372352"/>
                </a:lnTo>
                <a:cubicBezTo>
                  <a:pt x="752888" y="297189"/>
                  <a:pt x="519888" y="229071"/>
                  <a:pt x="269726" y="168508"/>
                </a:cubicBezTo>
                <a:lnTo>
                  <a:pt x="0" y="109275"/>
                </a:lnTo>
                <a:lnTo>
                  <a:pt x="247153" y="104236"/>
                </a:lnTo>
                <a:cubicBezTo>
                  <a:pt x="533110" y="90849"/>
                  <a:pt x="830242" y="60362"/>
                  <a:pt x="1133150" y="2338"/>
                </a:cubicBezTo>
                <a:lnTo>
                  <a:pt x="1144076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611188" y="1703142"/>
            <a:ext cx="27526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dist"/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KOREA</a:t>
            </a:r>
            <a:r>
              <a:rPr lang="en-US" altLang="ko-KR" sz="10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EXCHANGE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Tw Cen MT" panose="020B0602020104020603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2050" y="6181966"/>
            <a:ext cx="1163638" cy="23153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82479" y="2079798"/>
            <a:ext cx="6246603" cy="471637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>
              <a:defRPr sz="3600" b="1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/>
              <a:t>KRX </a:t>
            </a:r>
            <a:r>
              <a:rPr lang="ko-KR" altLang="en-US"/>
              <a:t>한국거래소 표준템플릿</a:t>
            </a:r>
          </a:p>
        </p:txBody>
      </p:sp>
    </p:spTree>
    <p:extLst>
      <p:ext uri="{BB962C8B-B14F-4D97-AF65-F5344CB8AC3E}">
        <p14:creationId xmlns:p14="http://schemas.microsoft.com/office/powerpoint/2010/main" val="94506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385">
          <p15:clr>
            <a:srgbClr val="FBAE40"/>
          </p15:clr>
        </p15:guide>
        <p15:guide id="4" pos="5375">
          <p15:clr>
            <a:srgbClr val="FBAE40"/>
          </p15:clr>
        </p15:guide>
        <p15:guide id="5" orient="horz" pos="379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 rot="16200000" flipH="1" flipV="1">
            <a:off x="5465916" y="2083131"/>
            <a:ext cx="5784613" cy="1571554"/>
          </a:xfrm>
          <a:custGeom>
            <a:avLst/>
            <a:gdLst>
              <a:gd name="T0" fmla="*/ 0 w 308"/>
              <a:gd name="T1" fmla="*/ 245 h 269"/>
              <a:gd name="T2" fmla="*/ 0 w 308"/>
              <a:gd name="T3" fmla="*/ 251 h 269"/>
              <a:gd name="T4" fmla="*/ 308 w 308"/>
              <a:gd name="T5" fmla="*/ 0 h 269"/>
              <a:gd name="T6" fmla="*/ 201 w 308"/>
              <a:gd name="T7" fmla="*/ 0 h 269"/>
              <a:gd name="T8" fmla="*/ 0 w 308"/>
              <a:gd name="T9" fmla="*/ 245 h 269"/>
              <a:gd name="connsiteX0" fmla="*/ 0 w 10000"/>
              <a:gd name="connsiteY0" fmla="*/ 9108 h 9405"/>
              <a:gd name="connsiteX1" fmla="*/ 0 w 10000"/>
              <a:gd name="connsiteY1" fmla="*/ 9331 h 9405"/>
              <a:gd name="connsiteX2" fmla="*/ 10000 w 10000"/>
              <a:gd name="connsiteY2" fmla="*/ 0 h 9405"/>
              <a:gd name="connsiteX3" fmla="*/ 6526 w 10000"/>
              <a:gd name="connsiteY3" fmla="*/ 0 h 9405"/>
              <a:gd name="connsiteX4" fmla="*/ 0 w 10000"/>
              <a:gd name="connsiteY4" fmla="*/ 9108 h 9405"/>
              <a:gd name="connsiteX0" fmla="*/ 0 w 10000"/>
              <a:gd name="connsiteY0" fmla="*/ 9761 h 10077"/>
              <a:gd name="connsiteX1" fmla="*/ 0 w 10000"/>
              <a:gd name="connsiteY1" fmla="*/ 9998 h 10077"/>
              <a:gd name="connsiteX2" fmla="*/ 10000 w 10000"/>
              <a:gd name="connsiteY2" fmla="*/ 77 h 10077"/>
              <a:gd name="connsiteX3" fmla="*/ 7107 w 10000"/>
              <a:gd name="connsiteY3" fmla="*/ 0 h 10077"/>
              <a:gd name="connsiteX4" fmla="*/ 0 w 10000"/>
              <a:gd name="connsiteY4" fmla="*/ 9761 h 10077"/>
              <a:gd name="connsiteX0" fmla="*/ 0 w 10000"/>
              <a:gd name="connsiteY0" fmla="*/ 9684 h 10000"/>
              <a:gd name="connsiteX1" fmla="*/ 0 w 10000"/>
              <a:gd name="connsiteY1" fmla="*/ 9921 h 10000"/>
              <a:gd name="connsiteX2" fmla="*/ 10000 w 10000"/>
              <a:gd name="connsiteY2" fmla="*/ 0 h 10000"/>
              <a:gd name="connsiteX3" fmla="*/ 7107 w 10000"/>
              <a:gd name="connsiteY3" fmla="*/ 0 h 10000"/>
              <a:gd name="connsiteX4" fmla="*/ 0 w 10000"/>
              <a:gd name="connsiteY4" fmla="*/ 9684 h 10000"/>
              <a:gd name="connsiteX0" fmla="*/ 0 w 10000"/>
              <a:gd name="connsiteY0" fmla="*/ 9684 h 10000"/>
              <a:gd name="connsiteX1" fmla="*/ 0 w 10000"/>
              <a:gd name="connsiteY1" fmla="*/ 9921 h 10000"/>
              <a:gd name="connsiteX2" fmla="*/ 10000 w 10000"/>
              <a:gd name="connsiteY2" fmla="*/ 0 h 10000"/>
              <a:gd name="connsiteX3" fmla="*/ 7107 w 10000"/>
              <a:gd name="connsiteY3" fmla="*/ 0 h 10000"/>
              <a:gd name="connsiteX4" fmla="*/ 0 w 10000"/>
              <a:gd name="connsiteY4" fmla="*/ 9684 h 10000"/>
              <a:gd name="connsiteX0" fmla="*/ 10 w 10000"/>
              <a:gd name="connsiteY0" fmla="*/ 9157 h 10000"/>
              <a:gd name="connsiteX1" fmla="*/ 0 w 10000"/>
              <a:gd name="connsiteY1" fmla="*/ 9921 h 10000"/>
              <a:gd name="connsiteX2" fmla="*/ 10000 w 10000"/>
              <a:gd name="connsiteY2" fmla="*/ 0 h 10000"/>
              <a:gd name="connsiteX3" fmla="*/ 7107 w 10000"/>
              <a:gd name="connsiteY3" fmla="*/ 0 h 10000"/>
              <a:gd name="connsiteX4" fmla="*/ 10 w 10000"/>
              <a:gd name="connsiteY4" fmla="*/ 9157 h 10000"/>
              <a:gd name="connsiteX0" fmla="*/ 0 w 10001"/>
              <a:gd name="connsiteY0" fmla="*/ 9247 h 10000"/>
              <a:gd name="connsiteX1" fmla="*/ 1 w 10001"/>
              <a:gd name="connsiteY1" fmla="*/ 9921 h 10000"/>
              <a:gd name="connsiteX2" fmla="*/ 10001 w 10001"/>
              <a:gd name="connsiteY2" fmla="*/ 0 h 10000"/>
              <a:gd name="connsiteX3" fmla="*/ 7108 w 10001"/>
              <a:gd name="connsiteY3" fmla="*/ 0 h 10000"/>
              <a:gd name="connsiteX4" fmla="*/ 0 w 10001"/>
              <a:gd name="connsiteY4" fmla="*/ 9247 h 10000"/>
              <a:gd name="connsiteX0" fmla="*/ 5 w 10006"/>
              <a:gd name="connsiteY0" fmla="*/ 9247 h 9941"/>
              <a:gd name="connsiteX1" fmla="*/ 0 w 10006"/>
              <a:gd name="connsiteY1" fmla="*/ 9861 h 9941"/>
              <a:gd name="connsiteX2" fmla="*/ 10006 w 10006"/>
              <a:gd name="connsiteY2" fmla="*/ 0 h 9941"/>
              <a:gd name="connsiteX3" fmla="*/ 7113 w 10006"/>
              <a:gd name="connsiteY3" fmla="*/ 0 h 9941"/>
              <a:gd name="connsiteX4" fmla="*/ 5 w 10006"/>
              <a:gd name="connsiteY4" fmla="*/ 9247 h 9941"/>
              <a:gd name="connsiteX0" fmla="*/ 5 w 10000"/>
              <a:gd name="connsiteY0" fmla="*/ 9242 h 10000"/>
              <a:gd name="connsiteX1" fmla="*/ 0 w 10000"/>
              <a:gd name="connsiteY1" fmla="*/ 9920 h 10000"/>
              <a:gd name="connsiteX2" fmla="*/ 10000 w 10000"/>
              <a:gd name="connsiteY2" fmla="*/ 0 h 10000"/>
              <a:gd name="connsiteX3" fmla="*/ 7109 w 10000"/>
              <a:gd name="connsiteY3" fmla="*/ 0 h 10000"/>
              <a:gd name="connsiteX4" fmla="*/ 5 w 10000"/>
              <a:gd name="connsiteY4" fmla="*/ 9242 h 10000"/>
              <a:gd name="connsiteX0" fmla="*/ 5 w 10000"/>
              <a:gd name="connsiteY0" fmla="*/ 9242 h 10000"/>
              <a:gd name="connsiteX1" fmla="*/ 0 w 10000"/>
              <a:gd name="connsiteY1" fmla="*/ 9920 h 10000"/>
              <a:gd name="connsiteX2" fmla="*/ 10000 w 10000"/>
              <a:gd name="connsiteY2" fmla="*/ 0 h 10000"/>
              <a:gd name="connsiteX3" fmla="*/ 7109 w 10000"/>
              <a:gd name="connsiteY3" fmla="*/ 0 h 10000"/>
              <a:gd name="connsiteX4" fmla="*/ 5 w 10000"/>
              <a:gd name="connsiteY4" fmla="*/ 92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5" y="9242"/>
                </a:moveTo>
                <a:cubicBezTo>
                  <a:pt x="2" y="9498"/>
                  <a:pt x="3" y="9663"/>
                  <a:pt x="0" y="9920"/>
                </a:cubicBezTo>
                <a:cubicBezTo>
                  <a:pt x="4575" y="10636"/>
                  <a:pt x="8897" y="6521"/>
                  <a:pt x="10000" y="0"/>
                </a:cubicBezTo>
                <a:lnTo>
                  <a:pt x="7109" y="0"/>
                </a:lnTo>
                <a:cubicBezTo>
                  <a:pt x="6644" y="6010"/>
                  <a:pt x="3329" y="9669"/>
                  <a:pt x="5" y="924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606427" y="1835859"/>
            <a:ext cx="27526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dist"/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KOREA EXCHANGE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Freeform 5"/>
          <p:cNvSpPr>
            <a:spLocks/>
          </p:cNvSpPr>
          <p:nvPr userDrawn="1"/>
        </p:nvSpPr>
        <p:spPr bwMode="auto">
          <a:xfrm rot="5678846" flipH="1" flipV="1">
            <a:off x="3872025" y="1712574"/>
            <a:ext cx="7021381" cy="3280117"/>
          </a:xfrm>
          <a:custGeom>
            <a:avLst/>
            <a:gdLst>
              <a:gd name="T0" fmla="*/ 0 w 5100"/>
              <a:gd name="T1" fmla="*/ 3539 h 3539"/>
              <a:gd name="T2" fmla="*/ 5100 w 5100"/>
              <a:gd name="T3" fmla="*/ 0 h 3539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0" fmla="*/ 0 w 10000"/>
              <a:gd name="connsiteY0" fmla="*/ 10000 h 10034"/>
              <a:gd name="connsiteX1" fmla="*/ 10000 w 10000"/>
              <a:gd name="connsiteY1" fmla="*/ 0 h 10034"/>
              <a:gd name="connsiteX0" fmla="*/ 0 w 9725"/>
              <a:gd name="connsiteY0" fmla="*/ 10000 h 10034"/>
              <a:gd name="connsiteX1" fmla="*/ 9725 w 9725"/>
              <a:gd name="connsiteY1" fmla="*/ 0 h 10034"/>
              <a:gd name="connsiteX0" fmla="*/ 0 w 10000"/>
              <a:gd name="connsiteY0" fmla="*/ 9966 h 10021"/>
              <a:gd name="connsiteX1" fmla="*/ 10000 w 10000"/>
              <a:gd name="connsiteY1" fmla="*/ 0 h 10021"/>
              <a:gd name="connsiteX0" fmla="*/ 0 w 10000"/>
              <a:gd name="connsiteY0" fmla="*/ 9943 h 10000"/>
              <a:gd name="connsiteX1" fmla="*/ 10000 w 10000"/>
              <a:gd name="connsiteY1" fmla="*/ 0 h 10000"/>
              <a:gd name="connsiteX0" fmla="*/ 0 w 10417"/>
              <a:gd name="connsiteY0" fmla="*/ 9943 h 10000"/>
              <a:gd name="connsiteX1" fmla="*/ 10417 w 10417"/>
              <a:gd name="connsiteY1" fmla="*/ 0 h 10000"/>
              <a:gd name="connsiteX0" fmla="*/ 0 w 10417"/>
              <a:gd name="connsiteY0" fmla="*/ 10106 h 10148"/>
              <a:gd name="connsiteX1" fmla="*/ 10417 w 10417"/>
              <a:gd name="connsiteY1" fmla="*/ 0 h 10148"/>
              <a:gd name="connsiteX0" fmla="*/ 0 w 10417"/>
              <a:gd name="connsiteY0" fmla="*/ 11131 h 11131"/>
              <a:gd name="connsiteX1" fmla="*/ 10417 w 10417"/>
              <a:gd name="connsiteY1" fmla="*/ 0 h 11131"/>
              <a:gd name="connsiteX0" fmla="*/ 0 w 11282"/>
              <a:gd name="connsiteY0" fmla="*/ 8995 h 9202"/>
              <a:gd name="connsiteX1" fmla="*/ 11282 w 11282"/>
              <a:gd name="connsiteY1" fmla="*/ 0 h 9202"/>
              <a:gd name="connsiteX0" fmla="*/ 0 w 10000"/>
              <a:gd name="connsiteY0" fmla="*/ 9775 h 9879"/>
              <a:gd name="connsiteX1" fmla="*/ 10000 w 10000"/>
              <a:gd name="connsiteY1" fmla="*/ 0 h 9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9879">
                <a:moveTo>
                  <a:pt x="0" y="9775"/>
                </a:moveTo>
                <a:cubicBezTo>
                  <a:pt x="0" y="9775"/>
                  <a:pt x="7297" y="11601"/>
                  <a:pt x="10000" y="0"/>
                </a:cubicBezTo>
              </a:path>
            </a:pathLst>
          </a:custGeom>
          <a:noFill/>
          <a:ln w="6350" cap="flat">
            <a:solidFill>
              <a:srgbClr val="7F7F7F">
                <a:alpha val="3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5"/>
          <p:cNvSpPr>
            <a:spLocks/>
          </p:cNvSpPr>
          <p:nvPr userDrawn="1"/>
        </p:nvSpPr>
        <p:spPr bwMode="auto">
          <a:xfrm rot="5662106" flipH="1" flipV="1">
            <a:off x="3980118" y="1861786"/>
            <a:ext cx="6866901" cy="3315846"/>
          </a:xfrm>
          <a:custGeom>
            <a:avLst/>
            <a:gdLst>
              <a:gd name="T0" fmla="*/ 0 w 5100"/>
              <a:gd name="T1" fmla="*/ 3539 h 3539"/>
              <a:gd name="T2" fmla="*/ 5100 w 5100"/>
              <a:gd name="T3" fmla="*/ 0 h 3539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0" fmla="*/ 0 w 10000"/>
              <a:gd name="connsiteY0" fmla="*/ 10000 h 10034"/>
              <a:gd name="connsiteX1" fmla="*/ 10000 w 10000"/>
              <a:gd name="connsiteY1" fmla="*/ 0 h 10034"/>
              <a:gd name="connsiteX0" fmla="*/ 0 w 9725"/>
              <a:gd name="connsiteY0" fmla="*/ 10000 h 10034"/>
              <a:gd name="connsiteX1" fmla="*/ 9725 w 9725"/>
              <a:gd name="connsiteY1" fmla="*/ 0 h 10034"/>
              <a:gd name="connsiteX0" fmla="*/ 0 w 10000"/>
              <a:gd name="connsiteY0" fmla="*/ 9966 h 10021"/>
              <a:gd name="connsiteX1" fmla="*/ 10000 w 10000"/>
              <a:gd name="connsiteY1" fmla="*/ 0 h 10021"/>
              <a:gd name="connsiteX0" fmla="*/ 0 w 10000"/>
              <a:gd name="connsiteY0" fmla="*/ 9943 h 10000"/>
              <a:gd name="connsiteX1" fmla="*/ 10000 w 10000"/>
              <a:gd name="connsiteY1" fmla="*/ 0 h 10000"/>
              <a:gd name="connsiteX0" fmla="*/ 0 w 10417"/>
              <a:gd name="connsiteY0" fmla="*/ 9943 h 10000"/>
              <a:gd name="connsiteX1" fmla="*/ 10417 w 10417"/>
              <a:gd name="connsiteY1" fmla="*/ 0 h 10000"/>
              <a:gd name="connsiteX0" fmla="*/ 0 w 10417"/>
              <a:gd name="connsiteY0" fmla="*/ 10106 h 10148"/>
              <a:gd name="connsiteX1" fmla="*/ 10417 w 10417"/>
              <a:gd name="connsiteY1" fmla="*/ 0 h 10148"/>
              <a:gd name="connsiteX0" fmla="*/ 0 w 10417"/>
              <a:gd name="connsiteY0" fmla="*/ 11131 h 11131"/>
              <a:gd name="connsiteX1" fmla="*/ 10417 w 10417"/>
              <a:gd name="connsiteY1" fmla="*/ 0 h 11131"/>
              <a:gd name="connsiteX0" fmla="*/ 0 w 11282"/>
              <a:gd name="connsiteY0" fmla="*/ 8995 h 9202"/>
              <a:gd name="connsiteX1" fmla="*/ 11282 w 11282"/>
              <a:gd name="connsiteY1" fmla="*/ 0 h 9202"/>
              <a:gd name="connsiteX0" fmla="*/ 0 w 10000"/>
              <a:gd name="connsiteY0" fmla="*/ 9775 h 9879"/>
              <a:gd name="connsiteX1" fmla="*/ 10000 w 10000"/>
              <a:gd name="connsiteY1" fmla="*/ 0 h 9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9879">
                <a:moveTo>
                  <a:pt x="0" y="9775"/>
                </a:moveTo>
                <a:cubicBezTo>
                  <a:pt x="0" y="9775"/>
                  <a:pt x="7297" y="11601"/>
                  <a:pt x="10000" y="0"/>
                </a:cubicBezTo>
              </a:path>
            </a:pathLst>
          </a:custGeom>
          <a:noFill/>
          <a:ln w="6350" cap="flat">
            <a:solidFill>
              <a:srgbClr val="7F7F7F">
                <a:alpha val="2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4076701" y="-19489"/>
            <a:ext cx="4185160" cy="6884391"/>
            <a:chOff x="4076701" y="-19489"/>
            <a:chExt cx="4185160" cy="6884391"/>
          </a:xfrm>
        </p:grpSpPr>
        <p:sp>
          <p:nvSpPr>
            <p:cNvPr id="9" name="자유형 8"/>
            <p:cNvSpPr/>
            <p:nvPr userDrawn="1"/>
          </p:nvSpPr>
          <p:spPr>
            <a:xfrm rot="5400000" flipV="1">
              <a:off x="2727085" y="1330127"/>
              <a:ext cx="6884391" cy="4185160"/>
            </a:xfrm>
            <a:custGeom>
              <a:avLst/>
              <a:gdLst>
                <a:gd name="connsiteX0" fmla="*/ 9144000 w 9144000"/>
                <a:gd name="connsiteY0" fmla="*/ 0 h 3248311"/>
                <a:gd name="connsiteX1" fmla="*/ 9144000 w 9144000"/>
                <a:gd name="connsiteY1" fmla="*/ 2017054 h 3248311"/>
                <a:gd name="connsiteX2" fmla="*/ 8987080 w 9144000"/>
                <a:gd name="connsiteY2" fmla="*/ 2096834 h 3248311"/>
                <a:gd name="connsiteX3" fmla="*/ 5291360 w 9144000"/>
                <a:gd name="connsiteY3" fmla="*/ 3210637 h 3248311"/>
                <a:gd name="connsiteX4" fmla="*/ 223941 w 9144000"/>
                <a:gd name="connsiteY4" fmla="*/ 2581358 h 3248311"/>
                <a:gd name="connsiteX5" fmla="*/ 20749 w 9144000"/>
                <a:gd name="connsiteY5" fmla="*/ 2508991 h 3248311"/>
                <a:gd name="connsiteX6" fmla="*/ 0 w 9144000"/>
                <a:gd name="connsiteY6" fmla="*/ 2501899 h 3248311"/>
                <a:gd name="connsiteX7" fmla="*/ 0 w 9144000"/>
                <a:gd name="connsiteY7" fmla="*/ 2251963 h 3248311"/>
                <a:gd name="connsiteX8" fmla="*/ 31982 w 9144000"/>
                <a:gd name="connsiteY8" fmla="*/ 2267248 h 3248311"/>
                <a:gd name="connsiteX9" fmla="*/ 2335757 w 9144000"/>
                <a:gd name="connsiteY9" fmla="*/ 3006505 h 3248311"/>
                <a:gd name="connsiteX10" fmla="*/ 5798748 w 9144000"/>
                <a:gd name="connsiteY10" fmla="*/ 2548433 h 3248311"/>
                <a:gd name="connsiteX11" fmla="*/ 9025652 w 9144000"/>
                <a:gd name="connsiteY11" fmla="*/ 182387 h 3248311"/>
                <a:gd name="connsiteX12" fmla="*/ 9144000 w 9144000"/>
                <a:gd name="connsiteY12" fmla="*/ 0 h 3248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4000" h="3248311">
                  <a:moveTo>
                    <a:pt x="9144000" y="0"/>
                  </a:moveTo>
                  <a:lnTo>
                    <a:pt x="9144000" y="2017054"/>
                  </a:lnTo>
                  <a:lnTo>
                    <a:pt x="8987080" y="2096834"/>
                  </a:lnTo>
                  <a:cubicBezTo>
                    <a:pt x="7818254" y="2671828"/>
                    <a:pt x="6642533" y="3102945"/>
                    <a:pt x="5291360" y="3210637"/>
                  </a:cubicBezTo>
                  <a:cubicBezTo>
                    <a:pt x="3747166" y="3333714"/>
                    <a:pt x="1770804" y="3163187"/>
                    <a:pt x="223941" y="2581358"/>
                  </a:cubicBezTo>
                  <a:cubicBezTo>
                    <a:pt x="157967" y="2556914"/>
                    <a:pt x="89336" y="2532703"/>
                    <a:pt x="20749" y="2508991"/>
                  </a:cubicBezTo>
                  <a:lnTo>
                    <a:pt x="0" y="2501899"/>
                  </a:lnTo>
                  <a:lnTo>
                    <a:pt x="0" y="2251963"/>
                  </a:lnTo>
                  <a:lnTo>
                    <a:pt x="31982" y="2267248"/>
                  </a:lnTo>
                  <a:cubicBezTo>
                    <a:pt x="641766" y="2560307"/>
                    <a:pt x="1374629" y="2959641"/>
                    <a:pt x="2335757" y="3006505"/>
                  </a:cubicBezTo>
                  <a:cubicBezTo>
                    <a:pt x="3296885" y="3053369"/>
                    <a:pt x="4566408" y="3081471"/>
                    <a:pt x="5798748" y="2548433"/>
                  </a:cubicBezTo>
                  <a:cubicBezTo>
                    <a:pt x="6617954" y="2194220"/>
                    <a:pt x="8096398" y="1399169"/>
                    <a:pt x="9025652" y="182387"/>
                  </a:cubicBezTo>
                  <a:lnTo>
                    <a:pt x="9144000" y="0"/>
                  </a:lnTo>
                  <a:close/>
                </a:path>
              </a:pathLst>
            </a:custGeom>
            <a:gradFill>
              <a:gsLst>
                <a:gs pos="100000">
                  <a:srgbClr val="05AEEF"/>
                </a:gs>
                <a:gs pos="0">
                  <a:srgbClr val="243F8F"/>
                </a:gs>
                <a:gs pos="46000">
                  <a:srgbClr val="0170B5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rot="5400000" flipV="1">
              <a:off x="7139390" y="3174058"/>
              <a:ext cx="1844989" cy="399475"/>
            </a:xfrm>
            <a:custGeom>
              <a:avLst/>
              <a:gdLst>
                <a:gd name="connsiteX0" fmla="*/ 1144076 w 2450555"/>
                <a:gd name="connsiteY0" fmla="*/ 0 h 381852"/>
                <a:gd name="connsiteX1" fmla="*/ 1293295 w 2450555"/>
                <a:gd name="connsiteY1" fmla="*/ 24704 h 381852"/>
                <a:gd name="connsiteX2" fmla="*/ 2291707 w 2450555"/>
                <a:gd name="connsiteY2" fmla="*/ 234793 h 381852"/>
                <a:gd name="connsiteX3" fmla="*/ 2450555 w 2450555"/>
                <a:gd name="connsiteY3" fmla="*/ 276705 h 381852"/>
                <a:gd name="connsiteX4" fmla="*/ 2260937 w 2450555"/>
                <a:gd name="connsiteY4" fmla="*/ 306200 h 381852"/>
                <a:gd name="connsiteX5" fmla="*/ 2009607 w 2450555"/>
                <a:gd name="connsiteY5" fmla="*/ 335682 h 381852"/>
                <a:gd name="connsiteX6" fmla="*/ 1101098 w 2450555"/>
                <a:gd name="connsiteY6" fmla="*/ 381852 h 381852"/>
                <a:gd name="connsiteX7" fmla="*/ 987477 w 2450555"/>
                <a:gd name="connsiteY7" fmla="*/ 380939 h 381852"/>
                <a:gd name="connsiteX8" fmla="*/ 964464 w 2450555"/>
                <a:gd name="connsiteY8" fmla="*/ 372352 h 381852"/>
                <a:gd name="connsiteX9" fmla="*/ 269726 w 2450555"/>
                <a:gd name="connsiteY9" fmla="*/ 168508 h 381852"/>
                <a:gd name="connsiteX10" fmla="*/ 0 w 2450555"/>
                <a:gd name="connsiteY10" fmla="*/ 109275 h 381852"/>
                <a:gd name="connsiteX11" fmla="*/ 247153 w 2450555"/>
                <a:gd name="connsiteY11" fmla="*/ 104236 h 381852"/>
                <a:gd name="connsiteX12" fmla="*/ 1133150 w 2450555"/>
                <a:gd name="connsiteY12" fmla="*/ 2338 h 381852"/>
                <a:gd name="connsiteX13" fmla="*/ 1144076 w 2450555"/>
                <a:gd name="connsiteY13" fmla="*/ 0 h 38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0555" h="381852">
                  <a:moveTo>
                    <a:pt x="1144076" y="0"/>
                  </a:moveTo>
                  <a:lnTo>
                    <a:pt x="1293295" y="24704"/>
                  </a:lnTo>
                  <a:cubicBezTo>
                    <a:pt x="1647311" y="86300"/>
                    <a:pt x="1981598" y="156567"/>
                    <a:pt x="2291707" y="234793"/>
                  </a:cubicBezTo>
                  <a:lnTo>
                    <a:pt x="2450555" y="276705"/>
                  </a:lnTo>
                  <a:lnTo>
                    <a:pt x="2260937" y="306200"/>
                  </a:lnTo>
                  <a:cubicBezTo>
                    <a:pt x="2177819" y="317547"/>
                    <a:pt x="2094056" y="327393"/>
                    <a:pt x="2009607" y="335682"/>
                  </a:cubicBezTo>
                  <a:cubicBezTo>
                    <a:pt x="1720071" y="364103"/>
                    <a:pt x="1415341" y="379812"/>
                    <a:pt x="1101098" y="381852"/>
                  </a:cubicBezTo>
                  <a:lnTo>
                    <a:pt x="987477" y="380939"/>
                  </a:lnTo>
                  <a:lnTo>
                    <a:pt x="964464" y="372352"/>
                  </a:lnTo>
                  <a:cubicBezTo>
                    <a:pt x="752888" y="297189"/>
                    <a:pt x="519888" y="229071"/>
                    <a:pt x="269726" y="168508"/>
                  </a:cubicBezTo>
                  <a:lnTo>
                    <a:pt x="0" y="109275"/>
                  </a:lnTo>
                  <a:lnTo>
                    <a:pt x="247153" y="104236"/>
                  </a:lnTo>
                  <a:cubicBezTo>
                    <a:pt x="533110" y="90849"/>
                    <a:pt x="830242" y="60362"/>
                    <a:pt x="1133150" y="2338"/>
                  </a:cubicBezTo>
                  <a:lnTo>
                    <a:pt x="1144076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 userDrawn="1"/>
          </p:nvSpPr>
          <p:spPr>
            <a:xfrm rot="5400000" flipV="1">
              <a:off x="7372872" y="639382"/>
              <a:ext cx="542147" cy="142442"/>
            </a:xfrm>
            <a:custGeom>
              <a:avLst/>
              <a:gdLst>
                <a:gd name="connsiteX0" fmla="*/ 41377 w 720092"/>
                <a:gd name="connsiteY0" fmla="*/ 0 h 136157"/>
                <a:gd name="connsiteX1" fmla="*/ 408762 w 720092"/>
                <a:gd name="connsiteY1" fmla="*/ 2677 h 136157"/>
                <a:gd name="connsiteX2" fmla="*/ 442442 w 720092"/>
                <a:gd name="connsiteY2" fmla="*/ 19412 h 136157"/>
                <a:gd name="connsiteX3" fmla="*/ 720092 w 720092"/>
                <a:gd name="connsiteY3" fmla="*/ 136157 h 136157"/>
                <a:gd name="connsiteX4" fmla="*/ 342104 w 720092"/>
                <a:gd name="connsiteY4" fmla="*/ 117812 h 136157"/>
                <a:gd name="connsiteX5" fmla="*/ 315338 w 720092"/>
                <a:gd name="connsiteY5" fmla="*/ 117299 h 136157"/>
                <a:gd name="connsiteX6" fmla="*/ 212790 w 720092"/>
                <a:gd name="connsiteY6" fmla="*/ 82585 h 136157"/>
                <a:gd name="connsiteX7" fmla="*/ 0 w 720092"/>
                <a:gd name="connsiteY7" fmla="*/ 741 h 136157"/>
                <a:gd name="connsiteX8" fmla="*/ 41377 w 720092"/>
                <a:gd name="connsiteY8" fmla="*/ 0 h 13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92" h="136157">
                  <a:moveTo>
                    <a:pt x="41377" y="0"/>
                  </a:moveTo>
                  <a:lnTo>
                    <a:pt x="408762" y="2677"/>
                  </a:lnTo>
                  <a:lnTo>
                    <a:pt x="442442" y="19412"/>
                  </a:lnTo>
                  <a:lnTo>
                    <a:pt x="720092" y="136157"/>
                  </a:lnTo>
                  <a:lnTo>
                    <a:pt x="342104" y="117812"/>
                  </a:lnTo>
                  <a:lnTo>
                    <a:pt x="315338" y="117299"/>
                  </a:lnTo>
                  <a:lnTo>
                    <a:pt x="212790" y="82585"/>
                  </a:lnTo>
                  <a:lnTo>
                    <a:pt x="0" y="741"/>
                  </a:lnTo>
                  <a:lnTo>
                    <a:pt x="41377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78644" y="1265214"/>
            <a:ext cx="772647" cy="498598"/>
          </a:xfrm>
          <a:prstGeom prst="rect">
            <a:avLst/>
          </a:prstGeom>
        </p:spPr>
        <p:txBody>
          <a:bodyPr wrap="non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0" indent="0">
              <a:buNone/>
              <a:defRPr sz="3600" b="1" spc="-200" baseline="0">
                <a:solidFill>
                  <a:srgbClr val="05266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lvl="0"/>
            <a:r>
              <a:rPr lang="ko-KR" altLang="en-US"/>
              <a:t>목차</a:t>
            </a:r>
          </a:p>
        </p:txBody>
      </p:sp>
      <p:sp>
        <p:nvSpPr>
          <p:cNvPr id="18" name="텍스트 개체 틀 1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96898" y="2597914"/>
            <a:ext cx="6197601" cy="2231380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0" indent="0">
              <a:lnSpc>
                <a:spcPct val="100000"/>
              </a:lnSpc>
              <a:spcBef>
                <a:spcPts val="1800"/>
              </a:spcBef>
              <a:buNone/>
              <a:defRPr lang="en-US" altLang="ko-KR" sz="2500" b="1" kern="1200" spc="-15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/>
              <a:t>01. </a:t>
            </a:r>
            <a:r>
              <a:rPr lang="ko-KR" altLang="en-US"/>
              <a:t>소제목을 입력하세요</a:t>
            </a:r>
            <a:endParaRPr lang="en-US" altLang="ko-KR"/>
          </a:p>
          <a:p>
            <a:pPr lvl="0"/>
            <a:r>
              <a:rPr lang="en-US" altLang="ko-KR"/>
              <a:t>02. </a:t>
            </a:r>
            <a:r>
              <a:rPr lang="ko-KR" altLang="en-US"/>
              <a:t>소제목을 입력하세요</a:t>
            </a:r>
            <a:endParaRPr lang="en-US" altLang="ko-KR"/>
          </a:p>
          <a:p>
            <a:pPr lvl="0"/>
            <a:r>
              <a:rPr lang="en-US" altLang="ko-KR"/>
              <a:t>03. </a:t>
            </a:r>
            <a:r>
              <a:rPr lang="ko-KR" altLang="en-US"/>
              <a:t>소제목을 입력하세요</a:t>
            </a:r>
            <a:endParaRPr lang="en-US" altLang="ko-KR"/>
          </a:p>
          <a:p>
            <a:pPr lvl="0"/>
            <a:r>
              <a:rPr lang="en-US" altLang="ko-KR"/>
              <a:t>04. </a:t>
            </a:r>
            <a:r>
              <a:rPr lang="ko-KR" altLang="en-US"/>
              <a:t>소제목을 입력하세요</a:t>
            </a:r>
            <a:endParaRPr lang="en-US" altLang="ko-KR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2050" y="6181966"/>
            <a:ext cx="1163638" cy="2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385">
          <p15:clr>
            <a:srgbClr val="FBAE40"/>
          </p15:clr>
        </p15:guide>
        <p15:guide id="4" pos="3311">
          <p15:clr>
            <a:srgbClr val="FBAE40"/>
          </p15:clr>
        </p15:guide>
        <p15:guide id="5" pos="5375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586420" y="3551555"/>
            <a:ext cx="3811941" cy="553998"/>
          </a:xfrm>
          <a:prstGeom prst="rect">
            <a:avLst/>
          </a:prstGeom>
        </p:spPr>
        <p:txBody>
          <a:bodyPr wrap="non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600" b="1" kern="1200" spc="-20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01. </a:t>
            </a:r>
            <a:r>
              <a:rPr lang="ko-KR" altLang="en-US" dirty="0"/>
              <a:t>제목을 입력하세요</a:t>
            </a: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 rot="10800000" flipH="1">
            <a:off x="0" y="5826102"/>
            <a:ext cx="4127500" cy="1038142"/>
          </a:xfrm>
          <a:custGeom>
            <a:avLst/>
            <a:gdLst>
              <a:gd name="T0" fmla="*/ 0 w 308"/>
              <a:gd name="T1" fmla="*/ 245 h 269"/>
              <a:gd name="T2" fmla="*/ 0 w 308"/>
              <a:gd name="T3" fmla="*/ 251 h 269"/>
              <a:gd name="T4" fmla="*/ 308 w 308"/>
              <a:gd name="T5" fmla="*/ 0 h 269"/>
              <a:gd name="T6" fmla="*/ 201 w 308"/>
              <a:gd name="T7" fmla="*/ 0 h 269"/>
              <a:gd name="T8" fmla="*/ 0 w 308"/>
              <a:gd name="T9" fmla="*/ 245 h 269"/>
              <a:gd name="connsiteX0" fmla="*/ 0 w 10000"/>
              <a:gd name="connsiteY0" fmla="*/ 9108 h 9405"/>
              <a:gd name="connsiteX1" fmla="*/ 0 w 10000"/>
              <a:gd name="connsiteY1" fmla="*/ 9331 h 9405"/>
              <a:gd name="connsiteX2" fmla="*/ 10000 w 10000"/>
              <a:gd name="connsiteY2" fmla="*/ 0 h 9405"/>
              <a:gd name="connsiteX3" fmla="*/ 6526 w 10000"/>
              <a:gd name="connsiteY3" fmla="*/ 0 h 9405"/>
              <a:gd name="connsiteX4" fmla="*/ 0 w 10000"/>
              <a:gd name="connsiteY4" fmla="*/ 9108 h 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405">
                <a:moveTo>
                  <a:pt x="0" y="9108"/>
                </a:moveTo>
                <a:lnTo>
                  <a:pt x="0" y="9331"/>
                </a:lnTo>
                <a:cubicBezTo>
                  <a:pt x="4578" y="10000"/>
                  <a:pt x="8896" y="6097"/>
                  <a:pt x="10000" y="0"/>
                </a:cubicBezTo>
                <a:lnTo>
                  <a:pt x="6526" y="0"/>
                </a:lnTo>
                <a:cubicBezTo>
                  <a:pt x="7506" y="5114"/>
                  <a:pt x="3896" y="8810"/>
                  <a:pt x="0" y="91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 rot="10382799" flipH="1">
            <a:off x="47916" y="5484882"/>
            <a:ext cx="2519302" cy="1543935"/>
          </a:xfrm>
          <a:custGeom>
            <a:avLst/>
            <a:gdLst>
              <a:gd name="T0" fmla="*/ 0 w 5100"/>
              <a:gd name="T1" fmla="*/ 3539 h 3539"/>
              <a:gd name="T2" fmla="*/ 5100 w 5100"/>
              <a:gd name="T3" fmla="*/ 0 h 3539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0" fmla="*/ 0 w 10000"/>
              <a:gd name="connsiteY0" fmla="*/ 10000 h 10034"/>
              <a:gd name="connsiteX1" fmla="*/ 10000 w 10000"/>
              <a:gd name="connsiteY1" fmla="*/ 0 h 10034"/>
              <a:gd name="connsiteX0" fmla="*/ 0 w 9725"/>
              <a:gd name="connsiteY0" fmla="*/ 10000 h 10034"/>
              <a:gd name="connsiteX1" fmla="*/ 9725 w 9725"/>
              <a:gd name="connsiteY1" fmla="*/ 0 h 10034"/>
              <a:gd name="connsiteX0" fmla="*/ 0 w 10000"/>
              <a:gd name="connsiteY0" fmla="*/ 9966 h 10021"/>
              <a:gd name="connsiteX1" fmla="*/ 10000 w 10000"/>
              <a:gd name="connsiteY1" fmla="*/ 0 h 10021"/>
              <a:gd name="connsiteX0" fmla="*/ 0 w 10000"/>
              <a:gd name="connsiteY0" fmla="*/ 9943 h 10000"/>
              <a:gd name="connsiteX1" fmla="*/ 10000 w 10000"/>
              <a:gd name="connsiteY1" fmla="*/ 0 h 10000"/>
              <a:gd name="connsiteX0" fmla="*/ 0 w 10417"/>
              <a:gd name="connsiteY0" fmla="*/ 9943 h 10000"/>
              <a:gd name="connsiteX1" fmla="*/ 10417 w 10417"/>
              <a:gd name="connsiteY1" fmla="*/ 0 h 10000"/>
              <a:gd name="connsiteX0" fmla="*/ 0 w 10417"/>
              <a:gd name="connsiteY0" fmla="*/ 10106 h 10148"/>
              <a:gd name="connsiteX1" fmla="*/ 10417 w 10417"/>
              <a:gd name="connsiteY1" fmla="*/ 0 h 10148"/>
              <a:gd name="connsiteX0" fmla="*/ 0 w 10417"/>
              <a:gd name="connsiteY0" fmla="*/ 11131 h 11131"/>
              <a:gd name="connsiteX1" fmla="*/ 10417 w 10417"/>
              <a:gd name="connsiteY1" fmla="*/ 0 h 11131"/>
              <a:gd name="connsiteX0" fmla="*/ 0 w 10432"/>
              <a:gd name="connsiteY0" fmla="*/ 11131 h 11131"/>
              <a:gd name="connsiteX1" fmla="*/ 10417 w 10432"/>
              <a:gd name="connsiteY1" fmla="*/ 0 h 11131"/>
              <a:gd name="connsiteX0" fmla="*/ 0 w 10458"/>
              <a:gd name="connsiteY0" fmla="*/ 11131 h 11131"/>
              <a:gd name="connsiteX1" fmla="*/ 10417 w 10458"/>
              <a:gd name="connsiteY1" fmla="*/ 0 h 11131"/>
              <a:gd name="connsiteX0" fmla="*/ 0 w 10773"/>
              <a:gd name="connsiteY0" fmla="*/ 11131 h 11131"/>
              <a:gd name="connsiteX1" fmla="*/ 10417 w 10773"/>
              <a:gd name="connsiteY1" fmla="*/ 0 h 11131"/>
              <a:gd name="connsiteX0" fmla="*/ 0 w 10795"/>
              <a:gd name="connsiteY0" fmla="*/ 11131 h 11131"/>
              <a:gd name="connsiteX1" fmla="*/ 10417 w 10795"/>
              <a:gd name="connsiteY1" fmla="*/ 0 h 1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95" h="11131">
                <a:moveTo>
                  <a:pt x="0" y="11131"/>
                </a:moveTo>
                <a:cubicBezTo>
                  <a:pt x="0" y="11131"/>
                  <a:pt x="13172" y="8914"/>
                  <a:pt x="10417" y="0"/>
                </a:cubicBezTo>
              </a:path>
            </a:pathLst>
          </a:custGeom>
          <a:noFill/>
          <a:ln w="6350" cap="flat">
            <a:solidFill>
              <a:schemeClr val="bg1">
                <a:lumMod val="65000"/>
                <a:alpha val="44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606425" y="3236443"/>
            <a:ext cx="27526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dist"/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KOREA EXCHANGE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Tw Cen MT" panose="020B0602020104020603" pitchFamily="34" charset="0"/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 rot="10800000" flipV="1">
            <a:off x="2492363" y="1"/>
            <a:ext cx="6651525" cy="3949373"/>
          </a:xfrm>
          <a:custGeom>
            <a:avLst/>
            <a:gdLst>
              <a:gd name="T0" fmla="*/ 0 w 308"/>
              <a:gd name="T1" fmla="*/ 245 h 269"/>
              <a:gd name="T2" fmla="*/ 0 w 308"/>
              <a:gd name="T3" fmla="*/ 251 h 269"/>
              <a:gd name="T4" fmla="*/ 308 w 308"/>
              <a:gd name="T5" fmla="*/ 0 h 269"/>
              <a:gd name="T6" fmla="*/ 201 w 308"/>
              <a:gd name="T7" fmla="*/ 0 h 269"/>
              <a:gd name="T8" fmla="*/ 0 w 308"/>
              <a:gd name="T9" fmla="*/ 245 h 269"/>
              <a:gd name="connsiteX0" fmla="*/ 0 w 10000"/>
              <a:gd name="connsiteY0" fmla="*/ 9108 h 9405"/>
              <a:gd name="connsiteX1" fmla="*/ 0 w 10000"/>
              <a:gd name="connsiteY1" fmla="*/ 9331 h 9405"/>
              <a:gd name="connsiteX2" fmla="*/ 10000 w 10000"/>
              <a:gd name="connsiteY2" fmla="*/ 0 h 9405"/>
              <a:gd name="connsiteX3" fmla="*/ 6526 w 10000"/>
              <a:gd name="connsiteY3" fmla="*/ 0 h 9405"/>
              <a:gd name="connsiteX4" fmla="*/ 0 w 10000"/>
              <a:gd name="connsiteY4" fmla="*/ 9108 h 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405">
                <a:moveTo>
                  <a:pt x="0" y="9108"/>
                </a:moveTo>
                <a:lnTo>
                  <a:pt x="0" y="9331"/>
                </a:lnTo>
                <a:cubicBezTo>
                  <a:pt x="4578" y="10000"/>
                  <a:pt x="8896" y="6097"/>
                  <a:pt x="10000" y="0"/>
                </a:cubicBezTo>
                <a:lnTo>
                  <a:pt x="6526" y="0"/>
                </a:lnTo>
                <a:cubicBezTo>
                  <a:pt x="7506" y="5114"/>
                  <a:pt x="3896" y="8810"/>
                  <a:pt x="0" y="9108"/>
                </a:cubicBezTo>
                <a:close/>
              </a:path>
            </a:pathLst>
          </a:custGeom>
          <a:solidFill>
            <a:schemeClr val="bg2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0" name="자유형 39"/>
          <p:cNvSpPr/>
          <p:nvPr userDrawn="1"/>
        </p:nvSpPr>
        <p:spPr>
          <a:xfrm>
            <a:off x="2501899" y="1"/>
            <a:ext cx="6643309" cy="3853025"/>
          </a:xfrm>
          <a:custGeom>
            <a:avLst/>
            <a:gdLst>
              <a:gd name="connsiteX0" fmla="*/ 1802514 w 7737325"/>
              <a:gd name="connsiteY0" fmla="*/ 0 h 3686710"/>
              <a:gd name="connsiteX1" fmla="*/ 7736886 w 7737325"/>
              <a:gd name="connsiteY1" fmla="*/ 3615505 h 3686710"/>
              <a:gd name="connsiteX2" fmla="*/ 7736112 w 7737325"/>
              <a:gd name="connsiteY2" fmla="*/ 3657516 h 3686710"/>
              <a:gd name="connsiteX3" fmla="*/ 7734810 w 7737325"/>
              <a:gd name="connsiteY3" fmla="*/ 3657593 h 3686710"/>
              <a:gd name="connsiteX4" fmla="*/ 7734810 w 7737325"/>
              <a:gd name="connsiteY4" fmla="*/ 3658676 h 3686710"/>
              <a:gd name="connsiteX5" fmla="*/ 7716280 w 7737325"/>
              <a:gd name="connsiteY5" fmla="*/ 3658676 h 3686710"/>
              <a:gd name="connsiteX6" fmla="*/ 7404747 w 7737325"/>
              <a:gd name="connsiteY6" fmla="*/ 3676894 h 3686710"/>
              <a:gd name="connsiteX7" fmla="*/ 0 w 7737325"/>
              <a:gd name="connsiteY7" fmla="*/ 1474 h 368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37325" h="3686710">
                <a:moveTo>
                  <a:pt x="1802514" y="0"/>
                </a:moveTo>
                <a:cubicBezTo>
                  <a:pt x="1507768" y="2785608"/>
                  <a:pt x="5730912" y="3782812"/>
                  <a:pt x="7736886" y="3615505"/>
                </a:cubicBezTo>
                <a:cubicBezTo>
                  <a:pt x="7733018" y="3658622"/>
                  <a:pt x="7739980" y="3645355"/>
                  <a:pt x="7736112" y="3657516"/>
                </a:cubicBezTo>
                <a:lnTo>
                  <a:pt x="7734810" y="3657593"/>
                </a:lnTo>
                <a:lnTo>
                  <a:pt x="7734810" y="3658676"/>
                </a:lnTo>
                <a:lnTo>
                  <a:pt x="7716280" y="3658676"/>
                </a:lnTo>
                <a:lnTo>
                  <a:pt x="7404747" y="3676894"/>
                </a:lnTo>
                <a:cubicBezTo>
                  <a:pt x="3988170" y="3823476"/>
                  <a:pt x="827377" y="2315901"/>
                  <a:pt x="0" y="1474"/>
                </a:cubicBezTo>
                <a:close/>
              </a:path>
            </a:pathLst>
          </a:custGeom>
          <a:gradFill flip="none" rotWithShape="1">
            <a:gsLst>
              <a:gs pos="100000">
                <a:srgbClr val="05AEEF"/>
              </a:gs>
              <a:gs pos="0">
                <a:srgbClr val="243F8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 flipH="1">
            <a:off x="4277570" y="2"/>
            <a:ext cx="4866320" cy="4034970"/>
          </a:xfrm>
          <a:custGeom>
            <a:avLst/>
            <a:gdLst>
              <a:gd name="T0" fmla="*/ 0 w 5100"/>
              <a:gd name="T1" fmla="*/ 3539 h 3539"/>
              <a:gd name="T2" fmla="*/ 5100 w 5100"/>
              <a:gd name="T3" fmla="*/ 0 h 3539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0" fmla="*/ 0 w 10000"/>
              <a:gd name="connsiteY0" fmla="*/ 10000 h 10034"/>
              <a:gd name="connsiteX1" fmla="*/ 10000 w 10000"/>
              <a:gd name="connsiteY1" fmla="*/ 0 h 10034"/>
              <a:gd name="connsiteX0" fmla="*/ 0 w 9725"/>
              <a:gd name="connsiteY0" fmla="*/ 10000 h 10034"/>
              <a:gd name="connsiteX1" fmla="*/ 9725 w 9725"/>
              <a:gd name="connsiteY1" fmla="*/ 0 h 10034"/>
              <a:gd name="connsiteX0" fmla="*/ 0 w 10000"/>
              <a:gd name="connsiteY0" fmla="*/ 9966 h 10021"/>
              <a:gd name="connsiteX1" fmla="*/ 10000 w 10000"/>
              <a:gd name="connsiteY1" fmla="*/ 0 h 10021"/>
              <a:gd name="connsiteX0" fmla="*/ 0 w 10000"/>
              <a:gd name="connsiteY0" fmla="*/ 9943 h 10000"/>
              <a:gd name="connsiteX1" fmla="*/ 10000 w 10000"/>
              <a:gd name="connsiteY1" fmla="*/ 0 h 10000"/>
              <a:gd name="connsiteX0" fmla="*/ 0 w 10417"/>
              <a:gd name="connsiteY0" fmla="*/ 9943 h 10000"/>
              <a:gd name="connsiteX1" fmla="*/ 10417 w 10417"/>
              <a:gd name="connsiteY1" fmla="*/ 0 h 10000"/>
              <a:gd name="connsiteX0" fmla="*/ 0 w 10417"/>
              <a:gd name="connsiteY0" fmla="*/ 10106 h 10148"/>
              <a:gd name="connsiteX1" fmla="*/ 10417 w 10417"/>
              <a:gd name="connsiteY1" fmla="*/ 0 h 10148"/>
              <a:gd name="connsiteX0" fmla="*/ 0 w 10417"/>
              <a:gd name="connsiteY0" fmla="*/ 11131 h 11131"/>
              <a:gd name="connsiteX1" fmla="*/ 10417 w 10417"/>
              <a:gd name="connsiteY1" fmla="*/ 0 h 11131"/>
              <a:gd name="connsiteX0" fmla="*/ 0 w 10432"/>
              <a:gd name="connsiteY0" fmla="*/ 11131 h 11131"/>
              <a:gd name="connsiteX1" fmla="*/ 10417 w 10432"/>
              <a:gd name="connsiteY1" fmla="*/ 0 h 11131"/>
              <a:gd name="connsiteX0" fmla="*/ 0 w 10458"/>
              <a:gd name="connsiteY0" fmla="*/ 11131 h 11131"/>
              <a:gd name="connsiteX1" fmla="*/ 10417 w 10458"/>
              <a:gd name="connsiteY1" fmla="*/ 0 h 1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58" h="11131">
                <a:moveTo>
                  <a:pt x="0" y="11131"/>
                </a:moveTo>
                <a:cubicBezTo>
                  <a:pt x="0" y="11131"/>
                  <a:pt x="11224" y="10580"/>
                  <a:pt x="10417" y="0"/>
                </a:cubicBezTo>
              </a:path>
            </a:pathLst>
          </a:custGeom>
          <a:noFill/>
          <a:ln w="6350" cap="flat">
            <a:solidFill>
              <a:srgbClr val="7F7F7F">
                <a:alpha val="44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텍스트 개체 틀 5"/>
          <p:cNvSpPr>
            <a:spLocks noGrp="1"/>
          </p:cNvSpPr>
          <p:nvPr>
            <p:ph type="body" sz="quarter" idx="16" hasCustomPrompt="1"/>
          </p:nvPr>
        </p:nvSpPr>
        <p:spPr>
          <a:xfrm>
            <a:off x="592005" y="4204390"/>
            <a:ext cx="2199320" cy="304699"/>
          </a:xfrm>
          <a:prstGeom prst="rect">
            <a:avLst/>
          </a:prstGeom>
        </p:spPr>
        <p:txBody>
          <a:bodyPr wrap="non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0" indent="0">
              <a:buNone/>
              <a:defRPr sz="2200" spc="-100" baseline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lvl="0"/>
            <a:r>
              <a:rPr lang="ko-KR" altLang="en-US"/>
              <a:t>소제목을 입력하세요</a:t>
            </a: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2050" y="6181966"/>
            <a:ext cx="1163638" cy="2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7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385">
          <p15:clr>
            <a:srgbClr val="FBAE40"/>
          </p15:clr>
        </p15:guide>
        <p15:guide id="4" pos="537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내지_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44000" cy="835200"/>
          </a:xfrm>
          <a:prstGeom prst="rect">
            <a:avLst/>
          </a:prstGeom>
          <a:gradFill>
            <a:gsLst>
              <a:gs pos="100000">
                <a:srgbClr val="04A3E4"/>
              </a:gs>
              <a:gs pos="0">
                <a:srgbClr val="243F8F"/>
              </a:gs>
              <a:gs pos="46000">
                <a:srgbClr val="0170B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44323"/>
            <a:ext cx="9144000" cy="0"/>
          </a:xfrm>
          <a:prstGeom prst="line">
            <a:avLst/>
          </a:prstGeom>
          <a:noFill/>
          <a:ln w="25400" cap="flat">
            <a:solidFill>
              <a:srgbClr val="05ADE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3" name="Freeform 5"/>
          <p:cNvSpPr>
            <a:spLocks/>
          </p:cNvSpPr>
          <p:nvPr userDrawn="1"/>
        </p:nvSpPr>
        <p:spPr bwMode="auto">
          <a:xfrm rot="10800000" flipH="1" flipV="1">
            <a:off x="7760052" y="2370"/>
            <a:ext cx="1160833" cy="826314"/>
          </a:xfrm>
          <a:custGeom>
            <a:avLst/>
            <a:gdLst>
              <a:gd name="T0" fmla="*/ 0 w 5100"/>
              <a:gd name="T1" fmla="*/ 3539 h 3539"/>
              <a:gd name="T2" fmla="*/ 5100 w 5100"/>
              <a:gd name="T3" fmla="*/ 0 h 3539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0" fmla="*/ 0 w 10000"/>
              <a:gd name="connsiteY0" fmla="*/ 10000 h 10034"/>
              <a:gd name="connsiteX1" fmla="*/ 10000 w 10000"/>
              <a:gd name="connsiteY1" fmla="*/ 0 h 10034"/>
              <a:gd name="connsiteX0" fmla="*/ 0 w 9725"/>
              <a:gd name="connsiteY0" fmla="*/ 10000 h 10034"/>
              <a:gd name="connsiteX1" fmla="*/ 9725 w 9725"/>
              <a:gd name="connsiteY1" fmla="*/ 0 h 10034"/>
              <a:gd name="connsiteX0" fmla="*/ 0 w 10000"/>
              <a:gd name="connsiteY0" fmla="*/ 9966 h 10021"/>
              <a:gd name="connsiteX1" fmla="*/ 10000 w 10000"/>
              <a:gd name="connsiteY1" fmla="*/ 0 h 10021"/>
              <a:gd name="connsiteX0" fmla="*/ 0 w 10000"/>
              <a:gd name="connsiteY0" fmla="*/ 9943 h 10000"/>
              <a:gd name="connsiteX1" fmla="*/ 10000 w 10000"/>
              <a:gd name="connsiteY1" fmla="*/ 0 h 10000"/>
              <a:gd name="connsiteX0" fmla="*/ 0 w 10417"/>
              <a:gd name="connsiteY0" fmla="*/ 9943 h 10000"/>
              <a:gd name="connsiteX1" fmla="*/ 10417 w 10417"/>
              <a:gd name="connsiteY1" fmla="*/ 0 h 10000"/>
              <a:gd name="connsiteX0" fmla="*/ 0 w 10417"/>
              <a:gd name="connsiteY0" fmla="*/ 10106 h 10148"/>
              <a:gd name="connsiteX1" fmla="*/ 10417 w 10417"/>
              <a:gd name="connsiteY1" fmla="*/ 0 h 10148"/>
              <a:gd name="connsiteX0" fmla="*/ 0 w 10417"/>
              <a:gd name="connsiteY0" fmla="*/ 11131 h 11131"/>
              <a:gd name="connsiteX1" fmla="*/ 10417 w 10417"/>
              <a:gd name="connsiteY1" fmla="*/ 0 h 11131"/>
              <a:gd name="connsiteX0" fmla="*/ 0 w 10432"/>
              <a:gd name="connsiteY0" fmla="*/ 11131 h 11131"/>
              <a:gd name="connsiteX1" fmla="*/ 10417 w 10432"/>
              <a:gd name="connsiteY1" fmla="*/ 0 h 11131"/>
              <a:gd name="connsiteX0" fmla="*/ 0 w 10458"/>
              <a:gd name="connsiteY0" fmla="*/ 11131 h 11131"/>
              <a:gd name="connsiteX1" fmla="*/ 10417 w 10458"/>
              <a:gd name="connsiteY1" fmla="*/ 0 h 11131"/>
              <a:gd name="connsiteX0" fmla="*/ 0 w 10773"/>
              <a:gd name="connsiteY0" fmla="*/ 11131 h 11131"/>
              <a:gd name="connsiteX1" fmla="*/ 10417 w 10773"/>
              <a:gd name="connsiteY1" fmla="*/ 0 h 11131"/>
              <a:gd name="connsiteX0" fmla="*/ 0 w 10795"/>
              <a:gd name="connsiteY0" fmla="*/ 11131 h 11131"/>
              <a:gd name="connsiteX1" fmla="*/ 10417 w 10795"/>
              <a:gd name="connsiteY1" fmla="*/ 0 h 11131"/>
              <a:gd name="connsiteX0" fmla="*/ 0 w 5370"/>
              <a:gd name="connsiteY0" fmla="*/ 9050 h 9050"/>
              <a:gd name="connsiteX1" fmla="*/ 4764 w 5370"/>
              <a:gd name="connsiteY1" fmla="*/ 0 h 9050"/>
              <a:gd name="connsiteX0" fmla="*/ 0 w 10116"/>
              <a:gd name="connsiteY0" fmla="*/ 10000 h 10000"/>
              <a:gd name="connsiteX1" fmla="*/ 8872 w 10116"/>
              <a:gd name="connsiteY1" fmla="*/ 0 h 10000"/>
              <a:gd name="connsiteX0" fmla="*/ 0 w 9095"/>
              <a:gd name="connsiteY0" fmla="*/ 10057 h 10057"/>
              <a:gd name="connsiteX1" fmla="*/ 7770 w 9095"/>
              <a:gd name="connsiteY1" fmla="*/ 0 h 10057"/>
              <a:gd name="connsiteX0" fmla="*/ 0 w 8434"/>
              <a:gd name="connsiteY0" fmla="*/ 9943 h 9943"/>
              <a:gd name="connsiteX1" fmla="*/ 6830 w 8434"/>
              <a:gd name="connsiteY1" fmla="*/ 0 h 9943"/>
              <a:gd name="connsiteX0" fmla="*/ 0 w 10346"/>
              <a:gd name="connsiteY0" fmla="*/ 13194 h 13194"/>
              <a:gd name="connsiteX1" fmla="*/ 8480 w 10346"/>
              <a:gd name="connsiteY1" fmla="*/ 0 h 13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46" h="13194">
                <a:moveTo>
                  <a:pt x="0" y="13194"/>
                </a:moveTo>
                <a:cubicBezTo>
                  <a:pt x="0" y="13194"/>
                  <a:pt x="15614" y="7379"/>
                  <a:pt x="8480" y="0"/>
                </a:cubicBezTo>
              </a:path>
            </a:pathLst>
          </a:custGeom>
          <a:ln w="3175">
            <a:gradFill>
              <a:gsLst>
                <a:gs pos="100000">
                  <a:schemeClr val="bg1">
                    <a:lumMod val="85000"/>
                    <a:alpha val="20000"/>
                  </a:schemeClr>
                </a:gs>
                <a:gs pos="0">
                  <a:schemeClr val="bg1">
                    <a:lumMod val="85000"/>
                    <a:alpha val="3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" name="직각 삼각형 4"/>
          <p:cNvSpPr/>
          <p:nvPr userDrawn="1"/>
        </p:nvSpPr>
        <p:spPr>
          <a:xfrm flipH="1" flipV="1">
            <a:off x="6102220" y="-1"/>
            <a:ext cx="3041780" cy="811763"/>
          </a:xfrm>
          <a:custGeom>
            <a:avLst/>
            <a:gdLst>
              <a:gd name="connsiteX0" fmla="*/ 0 w 2263140"/>
              <a:gd name="connsiteY0" fmla="*/ 609600 h 609600"/>
              <a:gd name="connsiteX1" fmla="*/ 0 w 2263140"/>
              <a:gd name="connsiteY1" fmla="*/ 0 h 609600"/>
              <a:gd name="connsiteX2" fmla="*/ 2263140 w 2263140"/>
              <a:gd name="connsiteY2" fmla="*/ 609600 h 609600"/>
              <a:gd name="connsiteX3" fmla="*/ 0 w 2263140"/>
              <a:gd name="connsiteY3" fmla="*/ 609600 h 609600"/>
              <a:gd name="connsiteX0" fmla="*/ 0 w 2263140"/>
              <a:gd name="connsiteY0" fmla="*/ 609600 h 609600"/>
              <a:gd name="connsiteX1" fmla="*/ 0 w 2263140"/>
              <a:gd name="connsiteY1" fmla="*/ 0 h 609600"/>
              <a:gd name="connsiteX2" fmla="*/ 2263140 w 2263140"/>
              <a:gd name="connsiteY2" fmla="*/ 609600 h 609600"/>
              <a:gd name="connsiteX3" fmla="*/ 0 w 2263140"/>
              <a:gd name="connsiteY3" fmla="*/ 609600 h 609600"/>
              <a:gd name="connsiteX0" fmla="*/ 0 w 2263140"/>
              <a:gd name="connsiteY0" fmla="*/ 609600 h 609600"/>
              <a:gd name="connsiteX1" fmla="*/ 0 w 2263140"/>
              <a:gd name="connsiteY1" fmla="*/ 0 h 609600"/>
              <a:gd name="connsiteX2" fmla="*/ 2263140 w 2263140"/>
              <a:gd name="connsiteY2" fmla="*/ 609600 h 609600"/>
              <a:gd name="connsiteX3" fmla="*/ 0 w 2263140"/>
              <a:gd name="connsiteY3" fmla="*/ 609600 h 609600"/>
              <a:gd name="connsiteX0" fmla="*/ 0 w 2263140"/>
              <a:gd name="connsiteY0" fmla="*/ 609600 h 609600"/>
              <a:gd name="connsiteX1" fmla="*/ 0 w 2263140"/>
              <a:gd name="connsiteY1" fmla="*/ 0 h 609600"/>
              <a:gd name="connsiteX2" fmla="*/ 2263140 w 2263140"/>
              <a:gd name="connsiteY2" fmla="*/ 609600 h 609600"/>
              <a:gd name="connsiteX3" fmla="*/ 0 w 2263140"/>
              <a:gd name="connsiteY3" fmla="*/ 609600 h 609600"/>
              <a:gd name="connsiteX0" fmla="*/ 0 w 2263140"/>
              <a:gd name="connsiteY0" fmla="*/ 678180 h 678180"/>
              <a:gd name="connsiteX1" fmla="*/ 7620 w 2263140"/>
              <a:gd name="connsiteY1" fmla="*/ 0 h 678180"/>
              <a:gd name="connsiteX2" fmla="*/ 2263140 w 2263140"/>
              <a:gd name="connsiteY2" fmla="*/ 678180 h 678180"/>
              <a:gd name="connsiteX3" fmla="*/ 0 w 2263140"/>
              <a:gd name="connsiteY3" fmla="*/ 678180 h 678180"/>
              <a:gd name="connsiteX0" fmla="*/ 0 w 2263140"/>
              <a:gd name="connsiteY0" fmla="*/ 678180 h 678180"/>
              <a:gd name="connsiteX1" fmla="*/ 7620 w 2263140"/>
              <a:gd name="connsiteY1" fmla="*/ 0 h 678180"/>
              <a:gd name="connsiteX2" fmla="*/ 2263140 w 2263140"/>
              <a:gd name="connsiteY2" fmla="*/ 678180 h 678180"/>
              <a:gd name="connsiteX3" fmla="*/ 0 w 2263140"/>
              <a:gd name="connsiteY3" fmla="*/ 678180 h 678180"/>
              <a:gd name="connsiteX0" fmla="*/ 0 w 2263140"/>
              <a:gd name="connsiteY0" fmla="*/ 678180 h 678180"/>
              <a:gd name="connsiteX1" fmla="*/ 7620 w 2263140"/>
              <a:gd name="connsiteY1" fmla="*/ 0 h 678180"/>
              <a:gd name="connsiteX2" fmla="*/ 2263140 w 2263140"/>
              <a:gd name="connsiteY2" fmla="*/ 678180 h 678180"/>
              <a:gd name="connsiteX3" fmla="*/ 0 w 2263140"/>
              <a:gd name="connsiteY3" fmla="*/ 678180 h 678180"/>
              <a:gd name="connsiteX0" fmla="*/ 0 w 2263140"/>
              <a:gd name="connsiteY0" fmla="*/ 678180 h 678180"/>
              <a:gd name="connsiteX1" fmla="*/ 7620 w 2263140"/>
              <a:gd name="connsiteY1" fmla="*/ 0 h 678180"/>
              <a:gd name="connsiteX2" fmla="*/ 2263140 w 2263140"/>
              <a:gd name="connsiteY2" fmla="*/ 678180 h 678180"/>
              <a:gd name="connsiteX3" fmla="*/ 0 w 2263140"/>
              <a:gd name="connsiteY3" fmla="*/ 678180 h 678180"/>
              <a:gd name="connsiteX0" fmla="*/ 0 w 2263140"/>
              <a:gd name="connsiteY0" fmla="*/ 678180 h 678180"/>
              <a:gd name="connsiteX1" fmla="*/ 7620 w 2263140"/>
              <a:gd name="connsiteY1" fmla="*/ 0 h 678180"/>
              <a:gd name="connsiteX2" fmla="*/ 2263140 w 2263140"/>
              <a:gd name="connsiteY2" fmla="*/ 678180 h 678180"/>
              <a:gd name="connsiteX3" fmla="*/ 0 w 2263140"/>
              <a:gd name="connsiteY3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3140" h="678180">
                <a:moveTo>
                  <a:pt x="0" y="678180"/>
                </a:moveTo>
                <a:lnTo>
                  <a:pt x="7620" y="0"/>
                </a:lnTo>
                <a:cubicBezTo>
                  <a:pt x="472440" y="431800"/>
                  <a:pt x="1299081" y="621785"/>
                  <a:pt x="2263140" y="678180"/>
                </a:cubicBezTo>
                <a:lnTo>
                  <a:pt x="0" y="678180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6487966"/>
            <a:ext cx="962254" cy="191464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841829"/>
          </a:xfrm>
          <a:prstGeom prst="rect">
            <a:avLst/>
          </a:prstGeom>
        </p:spPr>
        <p:txBody>
          <a:bodyPr lIns="252000" tIns="324000" rIns="0" bIns="0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None/>
              <a:defRPr lang="ko-KR" altLang="en-US" sz="2700" b="1" kern="1200" spc="-50" baseline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제목을 입력하세요</a:t>
            </a:r>
          </a:p>
        </p:txBody>
      </p:sp>
      <p:sp>
        <p:nvSpPr>
          <p:cNvPr id="10" name="텍스트 개체 틀 21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5" y="1844675"/>
            <a:ext cx="8642350" cy="257983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284163" indent="-284163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rgbClr val="0075D6"/>
              </a:buClr>
              <a:buSzPct val="120000"/>
              <a:buFont typeface="+mj-lt"/>
              <a:buAutoNum type="arabicPeriod"/>
              <a:defRPr lang="ko-KR" altLang="en-US" sz="1700" b="0" kern="1200" spc="-6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  <a:r>
              <a:rPr lang="en-US" altLang="ko-KR"/>
              <a:t>.</a:t>
            </a:r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250825" y="2205278"/>
            <a:ext cx="8642349" cy="772242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758825" indent="-465138">
              <a:lnSpc>
                <a:spcPct val="100000"/>
              </a:lnSpc>
              <a:buClr>
                <a:srgbClr val="00B5D6"/>
              </a:buClr>
              <a:buSzPct val="100000"/>
              <a:buFontTx/>
              <a:buNone/>
              <a:defRPr sz="1500" b="0" spc="-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76288" indent="-180975">
              <a:lnSpc>
                <a:spcPct val="100000"/>
              </a:lnSpc>
              <a:buClr>
                <a:srgbClr val="0171B5"/>
              </a:buClr>
              <a:buSzPct val="80000"/>
              <a:buFontTx/>
              <a:buBlip>
                <a:blip r:embed="rId3"/>
              </a:buBlip>
              <a:tabLst>
                <a:tab pos="801688" algn="l"/>
              </a:tabLst>
              <a:defRPr sz="1400" b="0" spc="-5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939800" indent="-136525">
              <a:lnSpc>
                <a:spcPct val="100000"/>
              </a:lnSpc>
              <a:buClr>
                <a:srgbClr val="036DB3"/>
              </a:buClr>
              <a:buFont typeface="Arial" panose="020B0604020202020204" pitchFamily="34" charset="0"/>
              <a:buChar char="•"/>
              <a:defRPr sz="1400" b="0" spc="-5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</a:lstStyle>
          <a:p>
            <a:pPr lvl="0"/>
            <a:r>
              <a:rPr lang="en-US" altLang="ko-KR"/>
              <a:t>1-1. </a:t>
            </a:r>
            <a:r>
              <a:rPr lang="ko-KR" altLang="en-US"/>
              <a:t>마스터 텍스트 스타일을 편집합니다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둘째수준</a:t>
            </a:r>
            <a:endParaRPr lang="en-US" altLang="ko-KR"/>
          </a:p>
          <a:p>
            <a:pPr lvl="2"/>
            <a:r>
              <a:rPr lang="ko-KR" altLang="en-US"/>
              <a:t>셋째수준</a:t>
            </a:r>
          </a:p>
        </p:txBody>
      </p:sp>
      <p:sp>
        <p:nvSpPr>
          <p:cNvPr id="17" name="내용 개체 틀 9"/>
          <p:cNvSpPr>
            <a:spLocks noGrp="1"/>
          </p:cNvSpPr>
          <p:nvPr>
            <p:ph sz="quarter" idx="20" hasCustomPrompt="1"/>
          </p:nvPr>
        </p:nvSpPr>
        <p:spPr>
          <a:xfrm>
            <a:off x="250825" y="1089025"/>
            <a:ext cx="8642350" cy="644525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198438" indent="-198438">
              <a:lnSpc>
                <a:spcPct val="100000"/>
              </a:lnSpc>
              <a:buSzPct val="110000"/>
              <a:buFontTx/>
              <a:buBlip>
                <a:blip r:embed="rId4"/>
              </a:buBlip>
              <a:defRPr lang="ko-KR" altLang="en-US" sz="20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198438" lvl="0" indent="-19843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SzPct val="110000"/>
              <a:buFontTx/>
              <a:buBlip>
                <a:blip r:embed="rId4"/>
              </a:buBlip>
            </a:pPr>
            <a:r>
              <a:rPr lang="ko-KR" altLang="en-US"/>
              <a:t>내용을 입력하세요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8721355" y="6545242"/>
            <a:ext cx="168316" cy="161583"/>
          </a:xfrm>
          <a:prstGeom prst="rect">
            <a:avLst/>
          </a:prstGeom>
        </p:spPr>
        <p:txBody>
          <a:bodyPr wrap="non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>
              <a:defRPr sz="1500" spc="-1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defRPr>
            </a:lvl1pPr>
          </a:lstStyle>
          <a:p>
            <a:pPr algn="r"/>
            <a:fld id="{A56648AE-3825-4A61-82DF-6A101C95CE75}" type="slidenum">
              <a:rPr lang="ko-KR" altLang="en-US" sz="1050" spc="0" smtClean="0">
                <a:solidFill>
                  <a:prstClr val="white">
                    <a:lumMod val="65000"/>
                  </a:prstClr>
                </a:solidFill>
              </a:rPr>
              <a:pPr algn="r"/>
              <a:t>‹#›</a:t>
            </a:fld>
            <a:endParaRPr lang="ko-KR" altLang="en-US" sz="1050" spc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538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158">
          <p15:clr>
            <a:srgbClr val="FBAE40"/>
          </p15:clr>
        </p15:guide>
        <p15:guide id="4" pos="5602">
          <p15:clr>
            <a:srgbClr val="FBAE40"/>
          </p15:clr>
        </p15:guide>
        <p15:guide id="5" orient="horz" pos="52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내지_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499436" y="-4441995"/>
            <a:ext cx="145129" cy="11434975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0" y="0"/>
            <a:ext cx="9144000" cy="835200"/>
          </a:xfrm>
          <a:prstGeom prst="rect">
            <a:avLst/>
          </a:prstGeom>
          <a:gradFill>
            <a:gsLst>
              <a:gs pos="100000">
                <a:srgbClr val="04A3E4"/>
              </a:gs>
              <a:gs pos="0">
                <a:srgbClr val="243F8F"/>
              </a:gs>
              <a:gs pos="46000">
                <a:srgbClr val="0170B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44323"/>
            <a:ext cx="9144000" cy="0"/>
          </a:xfrm>
          <a:prstGeom prst="line">
            <a:avLst/>
          </a:prstGeom>
          <a:noFill/>
          <a:ln w="25400" cap="flat">
            <a:solidFill>
              <a:srgbClr val="05ADE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3" name="Freeform 5"/>
          <p:cNvSpPr>
            <a:spLocks/>
          </p:cNvSpPr>
          <p:nvPr userDrawn="1"/>
        </p:nvSpPr>
        <p:spPr bwMode="auto">
          <a:xfrm rot="10800000" flipH="1" flipV="1">
            <a:off x="7760052" y="2370"/>
            <a:ext cx="1160833" cy="826314"/>
          </a:xfrm>
          <a:custGeom>
            <a:avLst/>
            <a:gdLst>
              <a:gd name="T0" fmla="*/ 0 w 5100"/>
              <a:gd name="T1" fmla="*/ 3539 h 3539"/>
              <a:gd name="T2" fmla="*/ 5100 w 5100"/>
              <a:gd name="T3" fmla="*/ 0 h 3539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0" fmla="*/ 0 w 10000"/>
              <a:gd name="connsiteY0" fmla="*/ 10000 h 10034"/>
              <a:gd name="connsiteX1" fmla="*/ 10000 w 10000"/>
              <a:gd name="connsiteY1" fmla="*/ 0 h 10034"/>
              <a:gd name="connsiteX0" fmla="*/ 0 w 9725"/>
              <a:gd name="connsiteY0" fmla="*/ 10000 h 10034"/>
              <a:gd name="connsiteX1" fmla="*/ 9725 w 9725"/>
              <a:gd name="connsiteY1" fmla="*/ 0 h 10034"/>
              <a:gd name="connsiteX0" fmla="*/ 0 w 10000"/>
              <a:gd name="connsiteY0" fmla="*/ 9966 h 10021"/>
              <a:gd name="connsiteX1" fmla="*/ 10000 w 10000"/>
              <a:gd name="connsiteY1" fmla="*/ 0 h 10021"/>
              <a:gd name="connsiteX0" fmla="*/ 0 w 10000"/>
              <a:gd name="connsiteY0" fmla="*/ 9943 h 10000"/>
              <a:gd name="connsiteX1" fmla="*/ 10000 w 10000"/>
              <a:gd name="connsiteY1" fmla="*/ 0 h 10000"/>
              <a:gd name="connsiteX0" fmla="*/ 0 w 10417"/>
              <a:gd name="connsiteY0" fmla="*/ 9943 h 10000"/>
              <a:gd name="connsiteX1" fmla="*/ 10417 w 10417"/>
              <a:gd name="connsiteY1" fmla="*/ 0 h 10000"/>
              <a:gd name="connsiteX0" fmla="*/ 0 w 10417"/>
              <a:gd name="connsiteY0" fmla="*/ 10106 h 10148"/>
              <a:gd name="connsiteX1" fmla="*/ 10417 w 10417"/>
              <a:gd name="connsiteY1" fmla="*/ 0 h 10148"/>
              <a:gd name="connsiteX0" fmla="*/ 0 w 10417"/>
              <a:gd name="connsiteY0" fmla="*/ 11131 h 11131"/>
              <a:gd name="connsiteX1" fmla="*/ 10417 w 10417"/>
              <a:gd name="connsiteY1" fmla="*/ 0 h 11131"/>
              <a:gd name="connsiteX0" fmla="*/ 0 w 10432"/>
              <a:gd name="connsiteY0" fmla="*/ 11131 h 11131"/>
              <a:gd name="connsiteX1" fmla="*/ 10417 w 10432"/>
              <a:gd name="connsiteY1" fmla="*/ 0 h 11131"/>
              <a:gd name="connsiteX0" fmla="*/ 0 w 10458"/>
              <a:gd name="connsiteY0" fmla="*/ 11131 h 11131"/>
              <a:gd name="connsiteX1" fmla="*/ 10417 w 10458"/>
              <a:gd name="connsiteY1" fmla="*/ 0 h 11131"/>
              <a:gd name="connsiteX0" fmla="*/ 0 w 10773"/>
              <a:gd name="connsiteY0" fmla="*/ 11131 h 11131"/>
              <a:gd name="connsiteX1" fmla="*/ 10417 w 10773"/>
              <a:gd name="connsiteY1" fmla="*/ 0 h 11131"/>
              <a:gd name="connsiteX0" fmla="*/ 0 w 10795"/>
              <a:gd name="connsiteY0" fmla="*/ 11131 h 11131"/>
              <a:gd name="connsiteX1" fmla="*/ 10417 w 10795"/>
              <a:gd name="connsiteY1" fmla="*/ 0 h 11131"/>
              <a:gd name="connsiteX0" fmla="*/ 0 w 5370"/>
              <a:gd name="connsiteY0" fmla="*/ 9050 h 9050"/>
              <a:gd name="connsiteX1" fmla="*/ 4764 w 5370"/>
              <a:gd name="connsiteY1" fmla="*/ 0 h 9050"/>
              <a:gd name="connsiteX0" fmla="*/ 0 w 10116"/>
              <a:gd name="connsiteY0" fmla="*/ 10000 h 10000"/>
              <a:gd name="connsiteX1" fmla="*/ 8872 w 10116"/>
              <a:gd name="connsiteY1" fmla="*/ 0 h 10000"/>
              <a:gd name="connsiteX0" fmla="*/ 0 w 9095"/>
              <a:gd name="connsiteY0" fmla="*/ 10057 h 10057"/>
              <a:gd name="connsiteX1" fmla="*/ 7770 w 9095"/>
              <a:gd name="connsiteY1" fmla="*/ 0 h 10057"/>
              <a:gd name="connsiteX0" fmla="*/ 0 w 8434"/>
              <a:gd name="connsiteY0" fmla="*/ 9943 h 9943"/>
              <a:gd name="connsiteX1" fmla="*/ 6830 w 8434"/>
              <a:gd name="connsiteY1" fmla="*/ 0 h 9943"/>
              <a:gd name="connsiteX0" fmla="*/ 0 w 10346"/>
              <a:gd name="connsiteY0" fmla="*/ 13194 h 13194"/>
              <a:gd name="connsiteX1" fmla="*/ 8480 w 10346"/>
              <a:gd name="connsiteY1" fmla="*/ 0 h 13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46" h="13194">
                <a:moveTo>
                  <a:pt x="0" y="13194"/>
                </a:moveTo>
                <a:cubicBezTo>
                  <a:pt x="0" y="13194"/>
                  <a:pt x="15614" y="7379"/>
                  <a:pt x="8480" y="0"/>
                </a:cubicBezTo>
              </a:path>
            </a:pathLst>
          </a:custGeom>
          <a:ln w="3175">
            <a:gradFill>
              <a:gsLst>
                <a:gs pos="100000">
                  <a:schemeClr val="bg1">
                    <a:lumMod val="85000"/>
                    <a:alpha val="20000"/>
                  </a:schemeClr>
                </a:gs>
                <a:gs pos="0">
                  <a:schemeClr val="bg1">
                    <a:lumMod val="85000"/>
                    <a:alpha val="3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" name="직각 삼각형 4"/>
          <p:cNvSpPr/>
          <p:nvPr userDrawn="1"/>
        </p:nvSpPr>
        <p:spPr>
          <a:xfrm flipH="1" flipV="1">
            <a:off x="6102220" y="-1"/>
            <a:ext cx="3041780" cy="811763"/>
          </a:xfrm>
          <a:custGeom>
            <a:avLst/>
            <a:gdLst>
              <a:gd name="connsiteX0" fmla="*/ 0 w 2263140"/>
              <a:gd name="connsiteY0" fmla="*/ 609600 h 609600"/>
              <a:gd name="connsiteX1" fmla="*/ 0 w 2263140"/>
              <a:gd name="connsiteY1" fmla="*/ 0 h 609600"/>
              <a:gd name="connsiteX2" fmla="*/ 2263140 w 2263140"/>
              <a:gd name="connsiteY2" fmla="*/ 609600 h 609600"/>
              <a:gd name="connsiteX3" fmla="*/ 0 w 2263140"/>
              <a:gd name="connsiteY3" fmla="*/ 609600 h 609600"/>
              <a:gd name="connsiteX0" fmla="*/ 0 w 2263140"/>
              <a:gd name="connsiteY0" fmla="*/ 609600 h 609600"/>
              <a:gd name="connsiteX1" fmla="*/ 0 w 2263140"/>
              <a:gd name="connsiteY1" fmla="*/ 0 h 609600"/>
              <a:gd name="connsiteX2" fmla="*/ 2263140 w 2263140"/>
              <a:gd name="connsiteY2" fmla="*/ 609600 h 609600"/>
              <a:gd name="connsiteX3" fmla="*/ 0 w 2263140"/>
              <a:gd name="connsiteY3" fmla="*/ 609600 h 609600"/>
              <a:gd name="connsiteX0" fmla="*/ 0 w 2263140"/>
              <a:gd name="connsiteY0" fmla="*/ 609600 h 609600"/>
              <a:gd name="connsiteX1" fmla="*/ 0 w 2263140"/>
              <a:gd name="connsiteY1" fmla="*/ 0 h 609600"/>
              <a:gd name="connsiteX2" fmla="*/ 2263140 w 2263140"/>
              <a:gd name="connsiteY2" fmla="*/ 609600 h 609600"/>
              <a:gd name="connsiteX3" fmla="*/ 0 w 2263140"/>
              <a:gd name="connsiteY3" fmla="*/ 609600 h 609600"/>
              <a:gd name="connsiteX0" fmla="*/ 0 w 2263140"/>
              <a:gd name="connsiteY0" fmla="*/ 609600 h 609600"/>
              <a:gd name="connsiteX1" fmla="*/ 0 w 2263140"/>
              <a:gd name="connsiteY1" fmla="*/ 0 h 609600"/>
              <a:gd name="connsiteX2" fmla="*/ 2263140 w 2263140"/>
              <a:gd name="connsiteY2" fmla="*/ 609600 h 609600"/>
              <a:gd name="connsiteX3" fmla="*/ 0 w 2263140"/>
              <a:gd name="connsiteY3" fmla="*/ 609600 h 609600"/>
              <a:gd name="connsiteX0" fmla="*/ 0 w 2263140"/>
              <a:gd name="connsiteY0" fmla="*/ 678180 h 678180"/>
              <a:gd name="connsiteX1" fmla="*/ 7620 w 2263140"/>
              <a:gd name="connsiteY1" fmla="*/ 0 h 678180"/>
              <a:gd name="connsiteX2" fmla="*/ 2263140 w 2263140"/>
              <a:gd name="connsiteY2" fmla="*/ 678180 h 678180"/>
              <a:gd name="connsiteX3" fmla="*/ 0 w 2263140"/>
              <a:gd name="connsiteY3" fmla="*/ 678180 h 678180"/>
              <a:gd name="connsiteX0" fmla="*/ 0 w 2263140"/>
              <a:gd name="connsiteY0" fmla="*/ 678180 h 678180"/>
              <a:gd name="connsiteX1" fmla="*/ 7620 w 2263140"/>
              <a:gd name="connsiteY1" fmla="*/ 0 h 678180"/>
              <a:gd name="connsiteX2" fmla="*/ 2263140 w 2263140"/>
              <a:gd name="connsiteY2" fmla="*/ 678180 h 678180"/>
              <a:gd name="connsiteX3" fmla="*/ 0 w 2263140"/>
              <a:gd name="connsiteY3" fmla="*/ 678180 h 678180"/>
              <a:gd name="connsiteX0" fmla="*/ 0 w 2263140"/>
              <a:gd name="connsiteY0" fmla="*/ 678180 h 678180"/>
              <a:gd name="connsiteX1" fmla="*/ 7620 w 2263140"/>
              <a:gd name="connsiteY1" fmla="*/ 0 h 678180"/>
              <a:gd name="connsiteX2" fmla="*/ 2263140 w 2263140"/>
              <a:gd name="connsiteY2" fmla="*/ 678180 h 678180"/>
              <a:gd name="connsiteX3" fmla="*/ 0 w 2263140"/>
              <a:gd name="connsiteY3" fmla="*/ 678180 h 678180"/>
              <a:gd name="connsiteX0" fmla="*/ 0 w 2263140"/>
              <a:gd name="connsiteY0" fmla="*/ 678180 h 678180"/>
              <a:gd name="connsiteX1" fmla="*/ 7620 w 2263140"/>
              <a:gd name="connsiteY1" fmla="*/ 0 h 678180"/>
              <a:gd name="connsiteX2" fmla="*/ 2263140 w 2263140"/>
              <a:gd name="connsiteY2" fmla="*/ 678180 h 678180"/>
              <a:gd name="connsiteX3" fmla="*/ 0 w 2263140"/>
              <a:gd name="connsiteY3" fmla="*/ 678180 h 678180"/>
              <a:gd name="connsiteX0" fmla="*/ 0 w 2263140"/>
              <a:gd name="connsiteY0" fmla="*/ 678180 h 678180"/>
              <a:gd name="connsiteX1" fmla="*/ 7620 w 2263140"/>
              <a:gd name="connsiteY1" fmla="*/ 0 h 678180"/>
              <a:gd name="connsiteX2" fmla="*/ 2263140 w 2263140"/>
              <a:gd name="connsiteY2" fmla="*/ 678180 h 678180"/>
              <a:gd name="connsiteX3" fmla="*/ 0 w 2263140"/>
              <a:gd name="connsiteY3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3140" h="678180">
                <a:moveTo>
                  <a:pt x="0" y="678180"/>
                </a:moveTo>
                <a:lnTo>
                  <a:pt x="7620" y="0"/>
                </a:lnTo>
                <a:cubicBezTo>
                  <a:pt x="472440" y="431800"/>
                  <a:pt x="1299081" y="621785"/>
                  <a:pt x="2263140" y="678180"/>
                </a:cubicBezTo>
                <a:lnTo>
                  <a:pt x="0" y="678180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6487966"/>
            <a:ext cx="962254" cy="191464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841829"/>
          </a:xfrm>
          <a:prstGeom prst="rect">
            <a:avLst/>
          </a:prstGeom>
        </p:spPr>
        <p:txBody>
          <a:bodyPr lIns="252000" tIns="324000" rIns="0" bIns="0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None/>
              <a:defRPr lang="ko-KR" altLang="en-US" sz="2700" b="1" kern="1200" spc="-50" baseline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제목을 입력하세요</a:t>
            </a:r>
          </a:p>
        </p:txBody>
      </p:sp>
      <p:sp>
        <p:nvSpPr>
          <p:cNvPr id="10" name="텍스트 개체 틀 21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5" y="2180706"/>
            <a:ext cx="8642350" cy="23210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266700" indent="-2667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120000"/>
              <a:buFontTx/>
              <a:buBlip>
                <a:blip r:embed="rId4"/>
              </a:buBlip>
              <a:defRPr lang="en-US" altLang="ko-KR" sz="1700" kern="1200" spc="-6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276225" lvl="0" indent="-276225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120000"/>
              <a:buFontTx/>
              <a:buBlip>
                <a:blip r:embed="rId4"/>
              </a:buBlip>
              <a:tabLst>
                <a:tab pos="293688" algn="l"/>
              </a:tabLst>
            </a:pPr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250825" y="2572222"/>
            <a:ext cx="8642350" cy="798122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449263" indent="-234950">
              <a:lnSpc>
                <a:spcPct val="100000"/>
              </a:lnSpc>
              <a:buClr>
                <a:srgbClr val="00B5D6"/>
              </a:buClr>
              <a:buSzPct val="100000"/>
              <a:buFontTx/>
              <a:buBlip>
                <a:blip r:embed="rId5"/>
              </a:buBlip>
              <a:defRPr sz="1500" spc="-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655638" indent="-190500">
              <a:lnSpc>
                <a:spcPct val="100000"/>
              </a:lnSpc>
              <a:buClr>
                <a:srgbClr val="0171B5"/>
              </a:buClr>
              <a:buSzPct val="80000"/>
              <a:buFontTx/>
              <a:buBlip>
                <a:blip r:embed="rId6"/>
              </a:buBlip>
              <a:defRPr sz="1400" b="0" spc="-5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819150" indent="-146050">
              <a:lnSpc>
                <a:spcPct val="100000"/>
              </a:lnSpc>
              <a:buClr>
                <a:srgbClr val="036DB3"/>
              </a:buClr>
              <a:buFont typeface="Arial" panose="020B0604020202020204" pitchFamily="34" charset="0"/>
              <a:buChar char="•"/>
              <a:defRPr sz="1400" spc="-5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</a:lstStyle>
          <a:p>
            <a:pPr lvl="0"/>
            <a:r>
              <a:rPr lang="ko-KR" altLang="en-US"/>
              <a:t>마스터 텍스트 스타일을 편집합니다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둘째수준</a:t>
            </a:r>
            <a:endParaRPr lang="en-US" altLang="ko-KR"/>
          </a:p>
          <a:p>
            <a:pPr lvl="2"/>
            <a:r>
              <a:rPr lang="ko-KR" altLang="en-US"/>
              <a:t>셋째수준</a:t>
            </a:r>
          </a:p>
        </p:txBody>
      </p:sp>
      <p:sp>
        <p:nvSpPr>
          <p:cNvPr id="3" name="양쪽 모서리가 둥근 사각형 2"/>
          <p:cNvSpPr/>
          <p:nvPr userDrawn="1"/>
        </p:nvSpPr>
        <p:spPr>
          <a:xfrm>
            <a:off x="292871" y="1095555"/>
            <a:ext cx="8541005" cy="871268"/>
          </a:xfrm>
          <a:prstGeom prst="round2SameRect">
            <a:avLst>
              <a:gd name="adj1" fmla="val 0"/>
              <a:gd name="adj2" fmla="val 12264"/>
            </a:avLst>
          </a:prstGeom>
          <a:solidFill>
            <a:srgbClr val="71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각 삼각형 5"/>
          <p:cNvSpPr/>
          <p:nvPr userDrawn="1"/>
        </p:nvSpPr>
        <p:spPr>
          <a:xfrm flipH="1">
            <a:off x="207034" y="1095555"/>
            <a:ext cx="86264" cy="112144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각 삼각형 20"/>
          <p:cNvSpPr/>
          <p:nvPr userDrawn="1"/>
        </p:nvSpPr>
        <p:spPr>
          <a:xfrm>
            <a:off x="8833450" y="1095555"/>
            <a:ext cx="86264" cy="112144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내용 개체 틀 9"/>
          <p:cNvSpPr>
            <a:spLocks noGrp="1"/>
          </p:cNvSpPr>
          <p:nvPr>
            <p:ph sz="quarter" idx="20" hasCustomPrompt="1"/>
          </p:nvPr>
        </p:nvSpPr>
        <p:spPr>
          <a:xfrm>
            <a:off x="451924" y="1199073"/>
            <a:ext cx="8222899" cy="664233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0" indent="0" algn="ctr">
              <a:lnSpc>
                <a:spcPct val="100000"/>
              </a:lnSpc>
              <a:buSzPct val="130000"/>
              <a:buFontTx/>
              <a:buNone/>
              <a:defRPr sz="2000" b="1" spc="-5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lvl="0"/>
            <a:r>
              <a:rPr lang="ko-KR" altLang="en-US"/>
              <a:t>내용을 입력하세요</a:t>
            </a:r>
          </a:p>
        </p:txBody>
      </p:sp>
      <p:sp>
        <p:nvSpPr>
          <p:cNvPr id="22" name="직각 삼각형 4"/>
          <p:cNvSpPr/>
          <p:nvPr userDrawn="1"/>
        </p:nvSpPr>
        <p:spPr>
          <a:xfrm flipV="1">
            <a:off x="292871" y="1095554"/>
            <a:ext cx="2517004" cy="671715"/>
          </a:xfrm>
          <a:custGeom>
            <a:avLst/>
            <a:gdLst>
              <a:gd name="connsiteX0" fmla="*/ 0 w 2263140"/>
              <a:gd name="connsiteY0" fmla="*/ 609600 h 609600"/>
              <a:gd name="connsiteX1" fmla="*/ 0 w 2263140"/>
              <a:gd name="connsiteY1" fmla="*/ 0 h 609600"/>
              <a:gd name="connsiteX2" fmla="*/ 2263140 w 2263140"/>
              <a:gd name="connsiteY2" fmla="*/ 609600 h 609600"/>
              <a:gd name="connsiteX3" fmla="*/ 0 w 2263140"/>
              <a:gd name="connsiteY3" fmla="*/ 609600 h 609600"/>
              <a:gd name="connsiteX0" fmla="*/ 0 w 2263140"/>
              <a:gd name="connsiteY0" fmla="*/ 609600 h 609600"/>
              <a:gd name="connsiteX1" fmla="*/ 0 w 2263140"/>
              <a:gd name="connsiteY1" fmla="*/ 0 h 609600"/>
              <a:gd name="connsiteX2" fmla="*/ 2263140 w 2263140"/>
              <a:gd name="connsiteY2" fmla="*/ 609600 h 609600"/>
              <a:gd name="connsiteX3" fmla="*/ 0 w 2263140"/>
              <a:gd name="connsiteY3" fmla="*/ 609600 h 609600"/>
              <a:gd name="connsiteX0" fmla="*/ 0 w 2263140"/>
              <a:gd name="connsiteY0" fmla="*/ 609600 h 609600"/>
              <a:gd name="connsiteX1" fmla="*/ 0 w 2263140"/>
              <a:gd name="connsiteY1" fmla="*/ 0 h 609600"/>
              <a:gd name="connsiteX2" fmla="*/ 2263140 w 2263140"/>
              <a:gd name="connsiteY2" fmla="*/ 609600 h 609600"/>
              <a:gd name="connsiteX3" fmla="*/ 0 w 2263140"/>
              <a:gd name="connsiteY3" fmla="*/ 609600 h 609600"/>
              <a:gd name="connsiteX0" fmla="*/ 0 w 2263140"/>
              <a:gd name="connsiteY0" fmla="*/ 609600 h 609600"/>
              <a:gd name="connsiteX1" fmla="*/ 0 w 2263140"/>
              <a:gd name="connsiteY1" fmla="*/ 0 h 609600"/>
              <a:gd name="connsiteX2" fmla="*/ 2263140 w 2263140"/>
              <a:gd name="connsiteY2" fmla="*/ 609600 h 609600"/>
              <a:gd name="connsiteX3" fmla="*/ 0 w 2263140"/>
              <a:gd name="connsiteY3" fmla="*/ 609600 h 609600"/>
              <a:gd name="connsiteX0" fmla="*/ 0 w 2263140"/>
              <a:gd name="connsiteY0" fmla="*/ 678180 h 678180"/>
              <a:gd name="connsiteX1" fmla="*/ 7620 w 2263140"/>
              <a:gd name="connsiteY1" fmla="*/ 0 h 678180"/>
              <a:gd name="connsiteX2" fmla="*/ 2263140 w 2263140"/>
              <a:gd name="connsiteY2" fmla="*/ 678180 h 678180"/>
              <a:gd name="connsiteX3" fmla="*/ 0 w 2263140"/>
              <a:gd name="connsiteY3" fmla="*/ 678180 h 678180"/>
              <a:gd name="connsiteX0" fmla="*/ 0 w 2263140"/>
              <a:gd name="connsiteY0" fmla="*/ 678180 h 678180"/>
              <a:gd name="connsiteX1" fmla="*/ 7620 w 2263140"/>
              <a:gd name="connsiteY1" fmla="*/ 0 h 678180"/>
              <a:gd name="connsiteX2" fmla="*/ 2263140 w 2263140"/>
              <a:gd name="connsiteY2" fmla="*/ 678180 h 678180"/>
              <a:gd name="connsiteX3" fmla="*/ 0 w 2263140"/>
              <a:gd name="connsiteY3" fmla="*/ 678180 h 678180"/>
              <a:gd name="connsiteX0" fmla="*/ 0 w 2263140"/>
              <a:gd name="connsiteY0" fmla="*/ 678180 h 678180"/>
              <a:gd name="connsiteX1" fmla="*/ 7620 w 2263140"/>
              <a:gd name="connsiteY1" fmla="*/ 0 h 678180"/>
              <a:gd name="connsiteX2" fmla="*/ 2263140 w 2263140"/>
              <a:gd name="connsiteY2" fmla="*/ 678180 h 678180"/>
              <a:gd name="connsiteX3" fmla="*/ 0 w 2263140"/>
              <a:gd name="connsiteY3" fmla="*/ 678180 h 678180"/>
              <a:gd name="connsiteX0" fmla="*/ 0 w 2263140"/>
              <a:gd name="connsiteY0" fmla="*/ 678180 h 678180"/>
              <a:gd name="connsiteX1" fmla="*/ 7620 w 2263140"/>
              <a:gd name="connsiteY1" fmla="*/ 0 h 678180"/>
              <a:gd name="connsiteX2" fmla="*/ 2263140 w 2263140"/>
              <a:gd name="connsiteY2" fmla="*/ 678180 h 678180"/>
              <a:gd name="connsiteX3" fmla="*/ 0 w 2263140"/>
              <a:gd name="connsiteY3" fmla="*/ 678180 h 678180"/>
              <a:gd name="connsiteX0" fmla="*/ 0 w 2263140"/>
              <a:gd name="connsiteY0" fmla="*/ 678180 h 678180"/>
              <a:gd name="connsiteX1" fmla="*/ 7620 w 2263140"/>
              <a:gd name="connsiteY1" fmla="*/ 0 h 678180"/>
              <a:gd name="connsiteX2" fmla="*/ 2263140 w 2263140"/>
              <a:gd name="connsiteY2" fmla="*/ 678180 h 678180"/>
              <a:gd name="connsiteX3" fmla="*/ 0 w 2263140"/>
              <a:gd name="connsiteY3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3140" h="678180">
                <a:moveTo>
                  <a:pt x="0" y="678180"/>
                </a:moveTo>
                <a:lnTo>
                  <a:pt x="7620" y="0"/>
                </a:lnTo>
                <a:cubicBezTo>
                  <a:pt x="472440" y="431800"/>
                  <a:pt x="1299081" y="621785"/>
                  <a:pt x="2263140" y="678180"/>
                </a:cubicBezTo>
                <a:lnTo>
                  <a:pt x="0" y="678180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자유형 24"/>
          <p:cNvSpPr/>
          <p:nvPr userDrawn="1"/>
        </p:nvSpPr>
        <p:spPr>
          <a:xfrm>
            <a:off x="6318141" y="1295108"/>
            <a:ext cx="2515735" cy="671715"/>
          </a:xfrm>
          <a:custGeom>
            <a:avLst/>
            <a:gdLst>
              <a:gd name="connsiteX0" fmla="*/ 2508529 w 2515735"/>
              <a:gd name="connsiteY0" fmla="*/ 0 h 671715"/>
              <a:gd name="connsiteX1" fmla="*/ 2515735 w 2515735"/>
              <a:gd name="connsiteY1" fmla="*/ 571148 h 671715"/>
              <a:gd name="connsiteX2" fmla="*/ 2508607 w 2515735"/>
              <a:gd name="connsiteY2" fmla="*/ 606455 h 671715"/>
              <a:gd name="connsiteX3" fmla="*/ 2410152 w 2515735"/>
              <a:gd name="connsiteY3" fmla="*/ 671715 h 671715"/>
              <a:gd name="connsiteX4" fmla="*/ 0 w 2515735"/>
              <a:gd name="connsiteY4" fmla="*/ 671715 h 671715"/>
              <a:gd name="connsiteX5" fmla="*/ 2508529 w 2515735"/>
              <a:gd name="connsiteY5" fmla="*/ 0 h 67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15735" h="671715">
                <a:moveTo>
                  <a:pt x="2508529" y="0"/>
                </a:moveTo>
                <a:lnTo>
                  <a:pt x="2515735" y="571148"/>
                </a:lnTo>
                <a:lnTo>
                  <a:pt x="2508607" y="606455"/>
                </a:lnTo>
                <a:cubicBezTo>
                  <a:pt x="2492386" y="644806"/>
                  <a:pt x="2454412" y="671715"/>
                  <a:pt x="2410152" y="671715"/>
                </a:cubicBezTo>
                <a:lnTo>
                  <a:pt x="0" y="671715"/>
                </a:lnTo>
                <a:cubicBezTo>
                  <a:pt x="1072201" y="615858"/>
                  <a:pt x="1991569" y="427684"/>
                  <a:pt x="2508529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8721355" y="6545242"/>
            <a:ext cx="168316" cy="161583"/>
          </a:xfrm>
          <a:prstGeom prst="rect">
            <a:avLst/>
          </a:prstGeom>
        </p:spPr>
        <p:txBody>
          <a:bodyPr wrap="non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>
              <a:defRPr sz="1500" spc="-1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defRPr>
            </a:lvl1pPr>
          </a:lstStyle>
          <a:p>
            <a:pPr algn="r"/>
            <a:fld id="{A56648AE-3825-4A61-82DF-6A101C95CE75}" type="slidenum">
              <a:rPr lang="ko-KR" altLang="en-US" sz="1050" spc="0" smtClean="0">
                <a:solidFill>
                  <a:prstClr val="white">
                    <a:lumMod val="65000"/>
                  </a:prstClr>
                </a:solidFill>
              </a:rPr>
              <a:pPr algn="r"/>
              <a:t>‹#›</a:t>
            </a:fld>
            <a:endParaRPr lang="ko-KR" altLang="en-US" sz="1050" spc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667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158">
          <p15:clr>
            <a:srgbClr val="FBAE40"/>
          </p15:clr>
        </p15:guide>
        <p15:guide id="4" pos="560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내지_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499436" y="-4441995"/>
            <a:ext cx="145129" cy="11434975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0" y="0"/>
            <a:ext cx="9144000" cy="835200"/>
          </a:xfrm>
          <a:prstGeom prst="rect">
            <a:avLst/>
          </a:prstGeom>
          <a:gradFill>
            <a:gsLst>
              <a:gs pos="100000">
                <a:srgbClr val="04A3E4"/>
              </a:gs>
              <a:gs pos="0">
                <a:srgbClr val="243F8F"/>
              </a:gs>
              <a:gs pos="46000">
                <a:srgbClr val="0170B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44323"/>
            <a:ext cx="9144000" cy="0"/>
          </a:xfrm>
          <a:prstGeom prst="line">
            <a:avLst/>
          </a:prstGeom>
          <a:noFill/>
          <a:ln w="25400" cap="flat">
            <a:solidFill>
              <a:srgbClr val="05ADE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3" name="Freeform 5"/>
          <p:cNvSpPr>
            <a:spLocks/>
          </p:cNvSpPr>
          <p:nvPr userDrawn="1"/>
        </p:nvSpPr>
        <p:spPr bwMode="auto">
          <a:xfrm rot="10800000" flipH="1" flipV="1">
            <a:off x="7760052" y="2370"/>
            <a:ext cx="1160833" cy="826314"/>
          </a:xfrm>
          <a:custGeom>
            <a:avLst/>
            <a:gdLst>
              <a:gd name="T0" fmla="*/ 0 w 5100"/>
              <a:gd name="T1" fmla="*/ 3539 h 3539"/>
              <a:gd name="T2" fmla="*/ 5100 w 5100"/>
              <a:gd name="T3" fmla="*/ 0 h 3539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0" fmla="*/ 0 w 10000"/>
              <a:gd name="connsiteY0" fmla="*/ 10000 h 10034"/>
              <a:gd name="connsiteX1" fmla="*/ 10000 w 10000"/>
              <a:gd name="connsiteY1" fmla="*/ 0 h 10034"/>
              <a:gd name="connsiteX0" fmla="*/ 0 w 9725"/>
              <a:gd name="connsiteY0" fmla="*/ 10000 h 10034"/>
              <a:gd name="connsiteX1" fmla="*/ 9725 w 9725"/>
              <a:gd name="connsiteY1" fmla="*/ 0 h 10034"/>
              <a:gd name="connsiteX0" fmla="*/ 0 w 10000"/>
              <a:gd name="connsiteY0" fmla="*/ 9966 h 10021"/>
              <a:gd name="connsiteX1" fmla="*/ 10000 w 10000"/>
              <a:gd name="connsiteY1" fmla="*/ 0 h 10021"/>
              <a:gd name="connsiteX0" fmla="*/ 0 w 10000"/>
              <a:gd name="connsiteY0" fmla="*/ 9943 h 10000"/>
              <a:gd name="connsiteX1" fmla="*/ 10000 w 10000"/>
              <a:gd name="connsiteY1" fmla="*/ 0 h 10000"/>
              <a:gd name="connsiteX0" fmla="*/ 0 w 10417"/>
              <a:gd name="connsiteY0" fmla="*/ 9943 h 10000"/>
              <a:gd name="connsiteX1" fmla="*/ 10417 w 10417"/>
              <a:gd name="connsiteY1" fmla="*/ 0 h 10000"/>
              <a:gd name="connsiteX0" fmla="*/ 0 w 10417"/>
              <a:gd name="connsiteY0" fmla="*/ 10106 h 10148"/>
              <a:gd name="connsiteX1" fmla="*/ 10417 w 10417"/>
              <a:gd name="connsiteY1" fmla="*/ 0 h 10148"/>
              <a:gd name="connsiteX0" fmla="*/ 0 w 10417"/>
              <a:gd name="connsiteY0" fmla="*/ 11131 h 11131"/>
              <a:gd name="connsiteX1" fmla="*/ 10417 w 10417"/>
              <a:gd name="connsiteY1" fmla="*/ 0 h 11131"/>
              <a:gd name="connsiteX0" fmla="*/ 0 w 10432"/>
              <a:gd name="connsiteY0" fmla="*/ 11131 h 11131"/>
              <a:gd name="connsiteX1" fmla="*/ 10417 w 10432"/>
              <a:gd name="connsiteY1" fmla="*/ 0 h 11131"/>
              <a:gd name="connsiteX0" fmla="*/ 0 w 10458"/>
              <a:gd name="connsiteY0" fmla="*/ 11131 h 11131"/>
              <a:gd name="connsiteX1" fmla="*/ 10417 w 10458"/>
              <a:gd name="connsiteY1" fmla="*/ 0 h 11131"/>
              <a:gd name="connsiteX0" fmla="*/ 0 w 10773"/>
              <a:gd name="connsiteY0" fmla="*/ 11131 h 11131"/>
              <a:gd name="connsiteX1" fmla="*/ 10417 w 10773"/>
              <a:gd name="connsiteY1" fmla="*/ 0 h 11131"/>
              <a:gd name="connsiteX0" fmla="*/ 0 w 10795"/>
              <a:gd name="connsiteY0" fmla="*/ 11131 h 11131"/>
              <a:gd name="connsiteX1" fmla="*/ 10417 w 10795"/>
              <a:gd name="connsiteY1" fmla="*/ 0 h 11131"/>
              <a:gd name="connsiteX0" fmla="*/ 0 w 5370"/>
              <a:gd name="connsiteY0" fmla="*/ 9050 h 9050"/>
              <a:gd name="connsiteX1" fmla="*/ 4764 w 5370"/>
              <a:gd name="connsiteY1" fmla="*/ 0 h 9050"/>
              <a:gd name="connsiteX0" fmla="*/ 0 w 10116"/>
              <a:gd name="connsiteY0" fmla="*/ 10000 h 10000"/>
              <a:gd name="connsiteX1" fmla="*/ 8872 w 10116"/>
              <a:gd name="connsiteY1" fmla="*/ 0 h 10000"/>
              <a:gd name="connsiteX0" fmla="*/ 0 w 9095"/>
              <a:gd name="connsiteY0" fmla="*/ 10057 h 10057"/>
              <a:gd name="connsiteX1" fmla="*/ 7770 w 9095"/>
              <a:gd name="connsiteY1" fmla="*/ 0 h 10057"/>
              <a:gd name="connsiteX0" fmla="*/ 0 w 8434"/>
              <a:gd name="connsiteY0" fmla="*/ 9943 h 9943"/>
              <a:gd name="connsiteX1" fmla="*/ 6830 w 8434"/>
              <a:gd name="connsiteY1" fmla="*/ 0 h 9943"/>
              <a:gd name="connsiteX0" fmla="*/ 0 w 10346"/>
              <a:gd name="connsiteY0" fmla="*/ 13194 h 13194"/>
              <a:gd name="connsiteX1" fmla="*/ 8480 w 10346"/>
              <a:gd name="connsiteY1" fmla="*/ 0 h 13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46" h="13194">
                <a:moveTo>
                  <a:pt x="0" y="13194"/>
                </a:moveTo>
                <a:cubicBezTo>
                  <a:pt x="0" y="13194"/>
                  <a:pt x="15614" y="7379"/>
                  <a:pt x="8480" y="0"/>
                </a:cubicBezTo>
              </a:path>
            </a:pathLst>
          </a:custGeom>
          <a:ln w="3175">
            <a:gradFill>
              <a:gsLst>
                <a:gs pos="100000">
                  <a:schemeClr val="bg1">
                    <a:lumMod val="85000"/>
                    <a:alpha val="20000"/>
                  </a:schemeClr>
                </a:gs>
                <a:gs pos="0">
                  <a:schemeClr val="bg1">
                    <a:lumMod val="85000"/>
                    <a:alpha val="3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" name="직각 삼각형 4"/>
          <p:cNvSpPr/>
          <p:nvPr userDrawn="1"/>
        </p:nvSpPr>
        <p:spPr>
          <a:xfrm flipH="1" flipV="1">
            <a:off x="6102220" y="-1"/>
            <a:ext cx="3041780" cy="811763"/>
          </a:xfrm>
          <a:custGeom>
            <a:avLst/>
            <a:gdLst>
              <a:gd name="connsiteX0" fmla="*/ 0 w 2263140"/>
              <a:gd name="connsiteY0" fmla="*/ 609600 h 609600"/>
              <a:gd name="connsiteX1" fmla="*/ 0 w 2263140"/>
              <a:gd name="connsiteY1" fmla="*/ 0 h 609600"/>
              <a:gd name="connsiteX2" fmla="*/ 2263140 w 2263140"/>
              <a:gd name="connsiteY2" fmla="*/ 609600 h 609600"/>
              <a:gd name="connsiteX3" fmla="*/ 0 w 2263140"/>
              <a:gd name="connsiteY3" fmla="*/ 609600 h 609600"/>
              <a:gd name="connsiteX0" fmla="*/ 0 w 2263140"/>
              <a:gd name="connsiteY0" fmla="*/ 609600 h 609600"/>
              <a:gd name="connsiteX1" fmla="*/ 0 w 2263140"/>
              <a:gd name="connsiteY1" fmla="*/ 0 h 609600"/>
              <a:gd name="connsiteX2" fmla="*/ 2263140 w 2263140"/>
              <a:gd name="connsiteY2" fmla="*/ 609600 h 609600"/>
              <a:gd name="connsiteX3" fmla="*/ 0 w 2263140"/>
              <a:gd name="connsiteY3" fmla="*/ 609600 h 609600"/>
              <a:gd name="connsiteX0" fmla="*/ 0 w 2263140"/>
              <a:gd name="connsiteY0" fmla="*/ 609600 h 609600"/>
              <a:gd name="connsiteX1" fmla="*/ 0 w 2263140"/>
              <a:gd name="connsiteY1" fmla="*/ 0 h 609600"/>
              <a:gd name="connsiteX2" fmla="*/ 2263140 w 2263140"/>
              <a:gd name="connsiteY2" fmla="*/ 609600 h 609600"/>
              <a:gd name="connsiteX3" fmla="*/ 0 w 2263140"/>
              <a:gd name="connsiteY3" fmla="*/ 609600 h 609600"/>
              <a:gd name="connsiteX0" fmla="*/ 0 w 2263140"/>
              <a:gd name="connsiteY0" fmla="*/ 609600 h 609600"/>
              <a:gd name="connsiteX1" fmla="*/ 0 w 2263140"/>
              <a:gd name="connsiteY1" fmla="*/ 0 h 609600"/>
              <a:gd name="connsiteX2" fmla="*/ 2263140 w 2263140"/>
              <a:gd name="connsiteY2" fmla="*/ 609600 h 609600"/>
              <a:gd name="connsiteX3" fmla="*/ 0 w 2263140"/>
              <a:gd name="connsiteY3" fmla="*/ 609600 h 609600"/>
              <a:gd name="connsiteX0" fmla="*/ 0 w 2263140"/>
              <a:gd name="connsiteY0" fmla="*/ 678180 h 678180"/>
              <a:gd name="connsiteX1" fmla="*/ 7620 w 2263140"/>
              <a:gd name="connsiteY1" fmla="*/ 0 h 678180"/>
              <a:gd name="connsiteX2" fmla="*/ 2263140 w 2263140"/>
              <a:gd name="connsiteY2" fmla="*/ 678180 h 678180"/>
              <a:gd name="connsiteX3" fmla="*/ 0 w 2263140"/>
              <a:gd name="connsiteY3" fmla="*/ 678180 h 678180"/>
              <a:gd name="connsiteX0" fmla="*/ 0 w 2263140"/>
              <a:gd name="connsiteY0" fmla="*/ 678180 h 678180"/>
              <a:gd name="connsiteX1" fmla="*/ 7620 w 2263140"/>
              <a:gd name="connsiteY1" fmla="*/ 0 h 678180"/>
              <a:gd name="connsiteX2" fmla="*/ 2263140 w 2263140"/>
              <a:gd name="connsiteY2" fmla="*/ 678180 h 678180"/>
              <a:gd name="connsiteX3" fmla="*/ 0 w 2263140"/>
              <a:gd name="connsiteY3" fmla="*/ 678180 h 678180"/>
              <a:gd name="connsiteX0" fmla="*/ 0 w 2263140"/>
              <a:gd name="connsiteY0" fmla="*/ 678180 h 678180"/>
              <a:gd name="connsiteX1" fmla="*/ 7620 w 2263140"/>
              <a:gd name="connsiteY1" fmla="*/ 0 h 678180"/>
              <a:gd name="connsiteX2" fmla="*/ 2263140 w 2263140"/>
              <a:gd name="connsiteY2" fmla="*/ 678180 h 678180"/>
              <a:gd name="connsiteX3" fmla="*/ 0 w 2263140"/>
              <a:gd name="connsiteY3" fmla="*/ 678180 h 678180"/>
              <a:gd name="connsiteX0" fmla="*/ 0 w 2263140"/>
              <a:gd name="connsiteY0" fmla="*/ 678180 h 678180"/>
              <a:gd name="connsiteX1" fmla="*/ 7620 w 2263140"/>
              <a:gd name="connsiteY1" fmla="*/ 0 h 678180"/>
              <a:gd name="connsiteX2" fmla="*/ 2263140 w 2263140"/>
              <a:gd name="connsiteY2" fmla="*/ 678180 h 678180"/>
              <a:gd name="connsiteX3" fmla="*/ 0 w 2263140"/>
              <a:gd name="connsiteY3" fmla="*/ 678180 h 678180"/>
              <a:gd name="connsiteX0" fmla="*/ 0 w 2263140"/>
              <a:gd name="connsiteY0" fmla="*/ 678180 h 678180"/>
              <a:gd name="connsiteX1" fmla="*/ 7620 w 2263140"/>
              <a:gd name="connsiteY1" fmla="*/ 0 h 678180"/>
              <a:gd name="connsiteX2" fmla="*/ 2263140 w 2263140"/>
              <a:gd name="connsiteY2" fmla="*/ 678180 h 678180"/>
              <a:gd name="connsiteX3" fmla="*/ 0 w 2263140"/>
              <a:gd name="connsiteY3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3140" h="678180">
                <a:moveTo>
                  <a:pt x="0" y="678180"/>
                </a:moveTo>
                <a:lnTo>
                  <a:pt x="7620" y="0"/>
                </a:lnTo>
                <a:cubicBezTo>
                  <a:pt x="472440" y="431800"/>
                  <a:pt x="1299081" y="621785"/>
                  <a:pt x="2263140" y="678180"/>
                </a:cubicBezTo>
                <a:lnTo>
                  <a:pt x="0" y="678180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6487966"/>
            <a:ext cx="962254" cy="191464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841829"/>
          </a:xfrm>
          <a:prstGeom prst="rect">
            <a:avLst/>
          </a:prstGeom>
        </p:spPr>
        <p:txBody>
          <a:bodyPr lIns="252000" tIns="324000" rIns="0" bIns="0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None/>
              <a:defRPr lang="ko-KR" altLang="en-US" sz="2700" b="1" kern="1200" spc="-50" baseline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제목을 입력하세요</a:t>
            </a:r>
          </a:p>
        </p:txBody>
      </p:sp>
      <p:sp>
        <p:nvSpPr>
          <p:cNvPr id="10" name="텍스트 개체 틀 21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5" y="2181764"/>
            <a:ext cx="8642350" cy="23210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266700" indent="-2667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120000"/>
              <a:buFontTx/>
              <a:buBlip>
                <a:blip r:embed="rId4"/>
              </a:buBlip>
              <a:defRPr lang="en-US" altLang="ko-KR" sz="1700" b="0" kern="1200" spc="-6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276225" lvl="0" indent="-276225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120000"/>
              <a:buFontTx/>
              <a:buBlip>
                <a:blip r:embed="rId4"/>
              </a:buBlip>
              <a:tabLst>
                <a:tab pos="293688" algn="l"/>
              </a:tabLst>
            </a:pPr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250825" y="2573280"/>
            <a:ext cx="8642350" cy="798122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449263" indent="-234950">
              <a:lnSpc>
                <a:spcPct val="100000"/>
              </a:lnSpc>
              <a:buClr>
                <a:srgbClr val="00B5D6"/>
              </a:buClr>
              <a:buSzPct val="100000"/>
              <a:buFontTx/>
              <a:buBlip>
                <a:blip r:embed="rId5"/>
              </a:buBlip>
              <a:defRPr sz="1500" b="0" spc="-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655638" indent="-190500">
              <a:lnSpc>
                <a:spcPct val="100000"/>
              </a:lnSpc>
              <a:buClr>
                <a:srgbClr val="0171B5"/>
              </a:buClr>
              <a:buSzPct val="80000"/>
              <a:buFontTx/>
              <a:buBlip>
                <a:blip r:embed="rId6"/>
              </a:buBlip>
              <a:defRPr sz="1400" b="0" spc="-5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819150" indent="-146050">
              <a:lnSpc>
                <a:spcPct val="100000"/>
              </a:lnSpc>
              <a:buClr>
                <a:srgbClr val="036DB3"/>
              </a:buClr>
              <a:buFont typeface="Arial" panose="020B0604020202020204" pitchFamily="34" charset="0"/>
              <a:buChar char="•"/>
              <a:defRPr sz="1400" b="0" spc="-5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</a:lstStyle>
          <a:p>
            <a:pPr lvl="0"/>
            <a:r>
              <a:rPr lang="ko-KR" altLang="en-US"/>
              <a:t>마스터 텍스트 스타일을 편집합니다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둘째수준</a:t>
            </a:r>
            <a:endParaRPr lang="en-US" altLang="ko-KR"/>
          </a:p>
          <a:p>
            <a:pPr lvl="2"/>
            <a:r>
              <a:rPr lang="ko-KR" altLang="en-US"/>
              <a:t>셋째수준</a:t>
            </a:r>
          </a:p>
        </p:txBody>
      </p:sp>
      <p:sp>
        <p:nvSpPr>
          <p:cNvPr id="3" name="양쪽 모서리가 둥근 사각형 2"/>
          <p:cNvSpPr/>
          <p:nvPr userDrawn="1"/>
        </p:nvSpPr>
        <p:spPr>
          <a:xfrm>
            <a:off x="292871" y="1095555"/>
            <a:ext cx="8541005" cy="871268"/>
          </a:xfrm>
          <a:prstGeom prst="round2SameRect">
            <a:avLst>
              <a:gd name="adj1" fmla="val 0"/>
              <a:gd name="adj2" fmla="val 12264"/>
            </a:avLst>
          </a:prstGeom>
          <a:solidFill>
            <a:srgbClr val="E3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각 삼각형 5"/>
          <p:cNvSpPr/>
          <p:nvPr userDrawn="1"/>
        </p:nvSpPr>
        <p:spPr>
          <a:xfrm flipH="1">
            <a:off x="207034" y="1095555"/>
            <a:ext cx="86264" cy="112144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각 삼각형 20"/>
          <p:cNvSpPr/>
          <p:nvPr userDrawn="1"/>
        </p:nvSpPr>
        <p:spPr>
          <a:xfrm>
            <a:off x="8833450" y="1095555"/>
            <a:ext cx="86264" cy="112144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내용 개체 틀 9"/>
          <p:cNvSpPr>
            <a:spLocks noGrp="1"/>
          </p:cNvSpPr>
          <p:nvPr>
            <p:ph sz="quarter" idx="20" hasCustomPrompt="1"/>
          </p:nvPr>
        </p:nvSpPr>
        <p:spPr>
          <a:xfrm>
            <a:off x="451924" y="1199073"/>
            <a:ext cx="8222899" cy="664233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0" indent="0" algn="ctr">
              <a:lnSpc>
                <a:spcPct val="100000"/>
              </a:lnSpc>
              <a:buSzPct val="130000"/>
              <a:buFontTx/>
              <a:buNone/>
              <a:defRPr sz="2000" b="1" spc="-50" baseline="0">
                <a:ln>
                  <a:noFill/>
                </a:ln>
                <a:solidFill>
                  <a:srgbClr val="08357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lvl="0"/>
            <a:r>
              <a:rPr lang="ko-KR" altLang="en-US"/>
              <a:t>내용을 입력하세요</a:t>
            </a:r>
          </a:p>
        </p:txBody>
      </p:sp>
      <p:sp>
        <p:nvSpPr>
          <p:cNvPr id="22" name="직각 삼각형 4"/>
          <p:cNvSpPr/>
          <p:nvPr userDrawn="1"/>
        </p:nvSpPr>
        <p:spPr>
          <a:xfrm flipV="1">
            <a:off x="292871" y="1095555"/>
            <a:ext cx="2517004" cy="671715"/>
          </a:xfrm>
          <a:custGeom>
            <a:avLst/>
            <a:gdLst>
              <a:gd name="connsiteX0" fmla="*/ 0 w 2263140"/>
              <a:gd name="connsiteY0" fmla="*/ 609600 h 609600"/>
              <a:gd name="connsiteX1" fmla="*/ 0 w 2263140"/>
              <a:gd name="connsiteY1" fmla="*/ 0 h 609600"/>
              <a:gd name="connsiteX2" fmla="*/ 2263140 w 2263140"/>
              <a:gd name="connsiteY2" fmla="*/ 609600 h 609600"/>
              <a:gd name="connsiteX3" fmla="*/ 0 w 2263140"/>
              <a:gd name="connsiteY3" fmla="*/ 609600 h 609600"/>
              <a:gd name="connsiteX0" fmla="*/ 0 w 2263140"/>
              <a:gd name="connsiteY0" fmla="*/ 609600 h 609600"/>
              <a:gd name="connsiteX1" fmla="*/ 0 w 2263140"/>
              <a:gd name="connsiteY1" fmla="*/ 0 h 609600"/>
              <a:gd name="connsiteX2" fmla="*/ 2263140 w 2263140"/>
              <a:gd name="connsiteY2" fmla="*/ 609600 h 609600"/>
              <a:gd name="connsiteX3" fmla="*/ 0 w 2263140"/>
              <a:gd name="connsiteY3" fmla="*/ 609600 h 609600"/>
              <a:gd name="connsiteX0" fmla="*/ 0 w 2263140"/>
              <a:gd name="connsiteY0" fmla="*/ 609600 h 609600"/>
              <a:gd name="connsiteX1" fmla="*/ 0 w 2263140"/>
              <a:gd name="connsiteY1" fmla="*/ 0 h 609600"/>
              <a:gd name="connsiteX2" fmla="*/ 2263140 w 2263140"/>
              <a:gd name="connsiteY2" fmla="*/ 609600 h 609600"/>
              <a:gd name="connsiteX3" fmla="*/ 0 w 2263140"/>
              <a:gd name="connsiteY3" fmla="*/ 609600 h 609600"/>
              <a:gd name="connsiteX0" fmla="*/ 0 w 2263140"/>
              <a:gd name="connsiteY0" fmla="*/ 609600 h 609600"/>
              <a:gd name="connsiteX1" fmla="*/ 0 w 2263140"/>
              <a:gd name="connsiteY1" fmla="*/ 0 h 609600"/>
              <a:gd name="connsiteX2" fmla="*/ 2263140 w 2263140"/>
              <a:gd name="connsiteY2" fmla="*/ 609600 h 609600"/>
              <a:gd name="connsiteX3" fmla="*/ 0 w 2263140"/>
              <a:gd name="connsiteY3" fmla="*/ 609600 h 609600"/>
              <a:gd name="connsiteX0" fmla="*/ 0 w 2263140"/>
              <a:gd name="connsiteY0" fmla="*/ 678180 h 678180"/>
              <a:gd name="connsiteX1" fmla="*/ 7620 w 2263140"/>
              <a:gd name="connsiteY1" fmla="*/ 0 h 678180"/>
              <a:gd name="connsiteX2" fmla="*/ 2263140 w 2263140"/>
              <a:gd name="connsiteY2" fmla="*/ 678180 h 678180"/>
              <a:gd name="connsiteX3" fmla="*/ 0 w 2263140"/>
              <a:gd name="connsiteY3" fmla="*/ 678180 h 678180"/>
              <a:gd name="connsiteX0" fmla="*/ 0 w 2263140"/>
              <a:gd name="connsiteY0" fmla="*/ 678180 h 678180"/>
              <a:gd name="connsiteX1" fmla="*/ 7620 w 2263140"/>
              <a:gd name="connsiteY1" fmla="*/ 0 h 678180"/>
              <a:gd name="connsiteX2" fmla="*/ 2263140 w 2263140"/>
              <a:gd name="connsiteY2" fmla="*/ 678180 h 678180"/>
              <a:gd name="connsiteX3" fmla="*/ 0 w 2263140"/>
              <a:gd name="connsiteY3" fmla="*/ 678180 h 678180"/>
              <a:gd name="connsiteX0" fmla="*/ 0 w 2263140"/>
              <a:gd name="connsiteY0" fmla="*/ 678180 h 678180"/>
              <a:gd name="connsiteX1" fmla="*/ 7620 w 2263140"/>
              <a:gd name="connsiteY1" fmla="*/ 0 h 678180"/>
              <a:gd name="connsiteX2" fmla="*/ 2263140 w 2263140"/>
              <a:gd name="connsiteY2" fmla="*/ 678180 h 678180"/>
              <a:gd name="connsiteX3" fmla="*/ 0 w 2263140"/>
              <a:gd name="connsiteY3" fmla="*/ 678180 h 678180"/>
              <a:gd name="connsiteX0" fmla="*/ 0 w 2263140"/>
              <a:gd name="connsiteY0" fmla="*/ 678180 h 678180"/>
              <a:gd name="connsiteX1" fmla="*/ 7620 w 2263140"/>
              <a:gd name="connsiteY1" fmla="*/ 0 h 678180"/>
              <a:gd name="connsiteX2" fmla="*/ 2263140 w 2263140"/>
              <a:gd name="connsiteY2" fmla="*/ 678180 h 678180"/>
              <a:gd name="connsiteX3" fmla="*/ 0 w 2263140"/>
              <a:gd name="connsiteY3" fmla="*/ 678180 h 678180"/>
              <a:gd name="connsiteX0" fmla="*/ 0 w 2263140"/>
              <a:gd name="connsiteY0" fmla="*/ 678180 h 678180"/>
              <a:gd name="connsiteX1" fmla="*/ 7620 w 2263140"/>
              <a:gd name="connsiteY1" fmla="*/ 0 h 678180"/>
              <a:gd name="connsiteX2" fmla="*/ 2263140 w 2263140"/>
              <a:gd name="connsiteY2" fmla="*/ 678180 h 678180"/>
              <a:gd name="connsiteX3" fmla="*/ 0 w 2263140"/>
              <a:gd name="connsiteY3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3140" h="678180">
                <a:moveTo>
                  <a:pt x="0" y="678180"/>
                </a:moveTo>
                <a:lnTo>
                  <a:pt x="7620" y="0"/>
                </a:lnTo>
                <a:cubicBezTo>
                  <a:pt x="472440" y="431800"/>
                  <a:pt x="1299081" y="621785"/>
                  <a:pt x="2263140" y="678180"/>
                </a:cubicBezTo>
                <a:lnTo>
                  <a:pt x="0" y="678180"/>
                </a:lnTo>
                <a:close/>
              </a:path>
            </a:pathLst>
          </a:cu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자유형 24"/>
          <p:cNvSpPr/>
          <p:nvPr userDrawn="1"/>
        </p:nvSpPr>
        <p:spPr>
          <a:xfrm>
            <a:off x="6318141" y="1295108"/>
            <a:ext cx="2515735" cy="671715"/>
          </a:xfrm>
          <a:custGeom>
            <a:avLst/>
            <a:gdLst>
              <a:gd name="connsiteX0" fmla="*/ 2508529 w 2515735"/>
              <a:gd name="connsiteY0" fmla="*/ 0 h 671715"/>
              <a:gd name="connsiteX1" fmla="*/ 2515735 w 2515735"/>
              <a:gd name="connsiteY1" fmla="*/ 571148 h 671715"/>
              <a:gd name="connsiteX2" fmla="*/ 2508607 w 2515735"/>
              <a:gd name="connsiteY2" fmla="*/ 606455 h 671715"/>
              <a:gd name="connsiteX3" fmla="*/ 2410152 w 2515735"/>
              <a:gd name="connsiteY3" fmla="*/ 671715 h 671715"/>
              <a:gd name="connsiteX4" fmla="*/ 0 w 2515735"/>
              <a:gd name="connsiteY4" fmla="*/ 671715 h 671715"/>
              <a:gd name="connsiteX5" fmla="*/ 2508529 w 2515735"/>
              <a:gd name="connsiteY5" fmla="*/ 0 h 67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15735" h="671715">
                <a:moveTo>
                  <a:pt x="2508529" y="0"/>
                </a:moveTo>
                <a:lnTo>
                  <a:pt x="2515735" y="571148"/>
                </a:lnTo>
                <a:lnTo>
                  <a:pt x="2508607" y="606455"/>
                </a:lnTo>
                <a:cubicBezTo>
                  <a:pt x="2492386" y="644806"/>
                  <a:pt x="2454412" y="671715"/>
                  <a:pt x="2410152" y="671715"/>
                </a:cubicBezTo>
                <a:lnTo>
                  <a:pt x="0" y="671715"/>
                </a:lnTo>
                <a:cubicBezTo>
                  <a:pt x="1072201" y="615858"/>
                  <a:pt x="1991569" y="427684"/>
                  <a:pt x="2508529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8721355" y="6545242"/>
            <a:ext cx="168316" cy="161583"/>
          </a:xfrm>
          <a:prstGeom prst="rect">
            <a:avLst/>
          </a:prstGeom>
        </p:spPr>
        <p:txBody>
          <a:bodyPr wrap="non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>
              <a:defRPr sz="1500" spc="-1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defRPr>
            </a:lvl1pPr>
          </a:lstStyle>
          <a:p>
            <a:pPr algn="r"/>
            <a:fld id="{A56648AE-3825-4A61-82DF-6A101C95CE75}" type="slidenum">
              <a:rPr lang="ko-KR" altLang="en-US" sz="1050" spc="0" smtClean="0">
                <a:solidFill>
                  <a:prstClr val="white">
                    <a:lumMod val="65000"/>
                  </a:prstClr>
                </a:solidFill>
              </a:rPr>
              <a:pPr algn="r"/>
              <a:t>‹#›</a:t>
            </a:fld>
            <a:endParaRPr lang="ko-KR" altLang="en-US" sz="1050" spc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17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158">
          <p15:clr>
            <a:srgbClr val="FBAE40"/>
          </p15:clr>
        </p15:guide>
        <p15:guide id="3" pos="560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_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/>
          </p:cNvSpPr>
          <p:nvPr userDrawn="1"/>
        </p:nvSpPr>
        <p:spPr bwMode="auto">
          <a:xfrm rot="5400000" flipH="1">
            <a:off x="4967854" y="2691010"/>
            <a:ext cx="5000175" cy="3333807"/>
          </a:xfrm>
          <a:custGeom>
            <a:avLst/>
            <a:gdLst>
              <a:gd name="T0" fmla="*/ 0 w 308"/>
              <a:gd name="T1" fmla="*/ 245 h 269"/>
              <a:gd name="T2" fmla="*/ 0 w 308"/>
              <a:gd name="T3" fmla="*/ 251 h 269"/>
              <a:gd name="T4" fmla="*/ 308 w 308"/>
              <a:gd name="T5" fmla="*/ 0 h 269"/>
              <a:gd name="T6" fmla="*/ 201 w 308"/>
              <a:gd name="T7" fmla="*/ 0 h 269"/>
              <a:gd name="T8" fmla="*/ 0 w 308"/>
              <a:gd name="T9" fmla="*/ 245 h 269"/>
              <a:gd name="connsiteX0" fmla="*/ 0 w 10000"/>
              <a:gd name="connsiteY0" fmla="*/ 9108 h 9405"/>
              <a:gd name="connsiteX1" fmla="*/ 0 w 10000"/>
              <a:gd name="connsiteY1" fmla="*/ 9331 h 9405"/>
              <a:gd name="connsiteX2" fmla="*/ 10000 w 10000"/>
              <a:gd name="connsiteY2" fmla="*/ 0 h 9405"/>
              <a:gd name="connsiteX3" fmla="*/ 6526 w 10000"/>
              <a:gd name="connsiteY3" fmla="*/ 0 h 9405"/>
              <a:gd name="connsiteX4" fmla="*/ 0 w 10000"/>
              <a:gd name="connsiteY4" fmla="*/ 9108 h 9405"/>
              <a:gd name="connsiteX0" fmla="*/ 0 w 10000"/>
              <a:gd name="connsiteY0" fmla="*/ 9684 h 9921"/>
              <a:gd name="connsiteX1" fmla="*/ 0 w 10000"/>
              <a:gd name="connsiteY1" fmla="*/ 9921 h 9921"/>
              <a:gd name="connsiteX2" fmla="*/ 10000 w 10000"/>
              <a:gd name="connsiteY2" fmla="*/ 0 h 9921"/>
              <a:gd name="connsiteX3" fmla="*/ 6526 w 10000"/>
              <a:gd name="connsiteY3" fmla="*/ 0 h 9921"/>
              <a:gd name="connsiteX4" fmla="*/ 0 w 10000"/>
              <a:gd name="connsiteY4" fmla="*/ 9684 h 9921"/>
              <a:gd name="connsiteX0" fmla="*/ 0 w 10000"/>
              <a:gd name="connsiteY0" fmla="*/ 9761 h 10000"/>
              <a:gd name="connsiteX1" fmla="*/ 0 w 10000"/>
              <a:gd name="connsiteY1" fmla="*/ 10000 h 10000"/>
              <a:gd name="connsiteX2" fmla="*/ 10000 w 10000"/>
              <a:gd name="connsiteY2" fmla="*/ 0 h 10000"/>
              <a:gd name="connsiteX3" fmla="*/ 6526 w 10000"/>
              <a:gd name="connsiteY3" fmla="*/ 0 h 10000"/>
              <a:gd name="connsiteX4" fmla="*/ 0 w 10000"/>
              <a:gd name="connsiteY4" fmla="*/ 9761 h 10000"/>
              <a:gd name="connsiteX0" fmla="*/ 0 w 10000"/>
              <a:gd name="connsiteY0" fmla="*/ 9761 h 10000"/>
              <a:gd name="connsiteX1" fmla="*/ 0 w 10000"/>
              <a:gd name="connsiteY1" fmla="*/ 10000 h 10000"/>
              <a:gd name="connsiteX2" fmla="*/ 10000 w 10000"/>
              <a:gd name="connsiteY2" fmla="*/ 0 h 10000"/>
              <a:gd name="connsiteX3" fmla="*/ 6526 w 10000"/>
              <a:gd name="connsiteY3" fmla="*/ 0 h 10000"/>
              <a:gd name="connsiteX4" fmla="*/ 0 w 10000"/>
              <a:gd name="connsiteY4" fmla="*/ 9761 h 10000"/>
              <a:gd name="connsiteX0" fmla="*/ 0 w 10000"/>
              <a:gd name="connsiteY0" fmla="*/ 9761 h 10000"/>
              <a:gd name="connsiteX1" fmla="*/ 0 w 10000"/>
              <a:gd name="connsiteY1" fmla="*/ 10000 h 10000"/>
              <a:gd name="connsiteX2" fmla="*/ 10000 w 10000"/>
              <a:gd name="connsiteY2" fmla="*/ 0 h 10000"/>
              <a:gd name="connsiteX3" fmla="*/ 6526 w 10000"/>
              <a:gd name="connsiteY3" fmla="*/ 0 h 10000"/>
              <a:gd name="connsiteX4" fmla="*/ 0 w 10000"/>
              <a:gd name="connsiteY4" fmla="*/ 9761 h 10000"/>
              <a:gd name="connsiteX0" fmla="*/ 0 w 9077"/>
              <a:gd name="connsiteY0" fmla="*/ 9832 h 10071"/>
              <a:gd name="connsiteX1" fmla="*/ 0 w 9077"/>
              <a:gd name="connsiteY1" fmla="*/ 10071 h 10071"/>
              <a:gd name="connsiteX2" fmla="*/ 9077 w 9077"/>
              <a:gd name="connsiteY2" fmla="*/ 0 h 10071"/>
              <a:gd name="connsiteX3" fmla="*/ 6526 w 9077"/>
              <a:gd name="connsiteY3" fmla="*/ 71 h 10071"/>
              <a:gd name="connsiteX4" fmla="*/ 0 w 9077"/>
              <a:gd name="connsiteY4" fmla="*/ 9832 h 10071"/>
              <a:gd name="connsiteX0" fmla="*/ 0 w 9882"/>
              <a:gd name="connsiteY0" fmla="*/ 9710 h 9947"/>
              <a:gd name="connsiteX1" fmla="*/ 0 w 9882"/>
              <a:gd name="connsiteY1" fmla="*/ 9947 h 9947"/>
              <a:gd name="connsiteX2" fmla="*/ 9882 w 9882"/>
              <a:gd name="connsiteY2" fmla="*/ 0 h 9947"/>
              <a:gd name="connsiteX3" fmla="*/ 7190 w 9882"/>
              <a:gd name="connsiteY3" fmla="*/ 17 h 9947"/>
              <a:gd name="connsiteX4" fmla="*/ 0 w 9882"/>
              <a:gd name="connsiteY4" fmla="*/ 9710 h 9947"/>
              <a:gd name="connsiteX0" fmla="*/ 0 w 10000"/>
              <a:gd name="connsiteY0" fmla="*/ 9762 h 10000"/>
              <a:gd name="connsiteX1" fmla="*/ 0 w 10000"/>
              <a:gd name="connsiteY1" fmla="*/ 10000 h 10000"/>
              <a:gd name="connsiteX2" fmla="*/ 10000 w 10000"/>
              <a:gd name="connsiteY2" fmla="*/ 0 h 10000"/>
              <a:gd name="connsiteX3" fmla="*/ 7378 w 10000"/>
              <a:gd name="connsiteY3" fmla="*/ 17 h 10000"/>
              <a:gd name="connsiteX4" fmla="*/ 0 w 10000"/>
              <a:gd name="connsiteY4" fmla="*/ 9762 h 10000"/>
              <a:gd name="connsiteX0" fmla="*/ 0 w 10000"/>
              <a:gd name="connsiteY0" fmla="*/ 9762 h 10000"/>
              <a:gd name="connsiteX1" fmla="*/ 0 w 10000"/>
              <a:gd name="connsiteY1" fmla="*/ 10000 h 10000"/>
              <a:gd name="connsiteX2" fmla="*/ 10000 w 10000"/>
              <a:gd name="connsiteY2" fmla="*/ 0 h 10000"/>
              <a:gd name="connsiteX3" fmla="*/ 7378 w 10000"/>
              <a:gd name="connsiteY3" fmla="*/ 17 h 10000"/>
              <a:gd name="connsiteX4" fmla="*/ 0 w 10000"/>
              <a:gd name="connsiteY4" fmla="*/ 9762 h 10000"/>
              <a:gd name="connsiteX0" fmla="*/ 0 w 10000"/>
              <a:gd name="connsiteY0" fmla="*/ 9762 h 10000"/>
              <a:gd name="connsiteX1" fmla="*/ 0 w 10000"/>
              <a:gd name="connsiteY1" fmla="*/ 10000 h 10000"/>
              <a:gd name="connsiteX2" fmla="*/ 10000 w 10000"/>
              <a:gd name="connsiteY2" fmla="*/ 0 h 10000"/>
              <a:gd name="connsiteX3" fmla="*/ 7378 w 10000"/>
              <a:gd name="connsiteY3" fmla="*/ 10 h 10000"/>
              <a:gd name="connsiteX4" fmla="*/ 0 w 10000"/>
              <a:gd name="connsiteY4" fmla="*/ 9762 h 10000"/>
              <a:gd name="connsiteX0" fmla="*/ 0 w 10000"/>
              <a:gd name="connsiteY0" fmla="*/ 9762 h 10000"/>
              <a:gd name="connsiteX1" fmla="*/ 0 w 10000"/>
              <a:gd name="connsiteY1" fmla="*/ 10000 h 10000"/>
              <a:gd name="connsiteX2" fmla="*/ 10000 w 10000"/>
              <a:gd name="connsiteY2" fmla="*/ 0 h 10000"/>
              <a:gd name="connsiteX3" fmla="*/ 7378 w 10000"/>
              <a:gd name="connsiteY3" fmla="*/ 3 h 10000"/>
              <a:gd name="connsiteX4" fmla="*/ 0 w 10000"/>
              <a:gd name="connsiteY4" fmla="*/ 9762 h 10000"/>
              <a:gd name="connsiteX0" fmla="*/ 0 w 10000"/>
              <a:gd name="connsiteY0" fmla="*/ 9762 h 10000"/>
              <a:gd name="connsiteX1" fmla="*/ 0 w 10000"/>
              <a:gd name="connsiteY1" fmla="*/ 10000 h 10000"/>
              <a:gd name="connsiteX2" fmla="*/ 10000 w 10000"/>
              <a:gd name="connsiteY2" fmla="*/ 0 h 10000"/>
              <a:gd name="connsiteX3" fmla="*/ 7378 w 10000"/>
              <a:gd name="connsiteY3" fmla="*/ 3 h 10000"/>
              <a:gd name="connsiteX4" fmla="*/ 0 w 10000"/>
              <a:gd name="connsiteY4" fmla="*/ 9762 h 10000"/>
              <a:gd name="connsiteX0" fmla="*/ 0 w 10000"/>
              <a:gd name="connsiteY0" fmla="*/ 9762 h 10000"/>
              <a:gd name="connsiteX1" fmla="*/ 0 w 10000"/>
              <a:gd name="connsiteY1" fmla="*/ 10000 h 10000"/>
              <a:gd name="connsiteX2" fmla="*/ 10000 w 10000"/>
              <a:gd name="connsiteY2" fmla="*/ 0 h 10000"/>
              <a:gd name="connsiteX3" fmla="*/ 7378 w 10000"/>
              <a:gd name="connsiteY3" fmla="*/ 3 h 10000"/>
              <a:gd name="connsiteX4" fmla="*/ 0 w 10000"/>
              <a:gd name="connsiteY4" fmla="*/ 9762 h 10000"/>
              <a:gd name="connsiteX0" fmla="*/ 0 w 10000"/>
              <a:gd name="connsiteY0" fmla="*/ 9772 h 10010"/>
              <a:gd name="connsiteX1" fmla="*/ 0 w 10000"/>
              <a:gd name="connsiteY1" fmla="*/ 10010 h 10010"/>
              <a:gd name="connsiteX2" fmla="*/ 10000 w 10000"/>
              <a:gd name="connsiteY2" fmla="*/ 10 h 10010"/>
              <a:gd name="connsiteX3" fmla="*/ 7378 w 10000"/>
              <a:gd name="connsiteY3" fmla="*/ 13 h 10010"/>
              <a:gd name="connsiteX4" fmla="*/ 0 w 10000"/>
              <a:gd name="connsiteY4" fmla="*/ 9772 h 10010"/>
              <a:gd name="connsiteX0" fmla="*/ 0 w 10000"/>
              <a:gd name="connsiteY0" fmla="*/ 9762 h 10000"/>
              <a:gd name="connsiteX1" fmla="*/ 0 w 10000"/>
              <a:gd name="connsiteY1" fmla="*/ 10000 h 10000"/>
              <a:gd name="connsiteX2" fmla="*/ 10000 w 10000"/>
              <a:gd name="connsiteY2" fmla="*/ 0 h 10000"/>
              <a:gd name="connsiteX3" fmla="*/ 7378 w 10000"/>
              <a:gd name="connsiteY3" fmla="*/ 3 h 10000"/>
              <a:gd name="connsiteX4" fmla="*/ 0 w 10000"/>
              <a:gd name="connsiteY4" fmla="*/ 976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9762"/>
                </a:moveTo>
                <a:lnTo>
                  <a:pt x="0" y="10000"/>
                </a:lnTo>
                <a:cubicBezTo>
                  <a:pt x="4621" y="8547"/>
                  <a:pt x="8088" y="6505"/>
                  <a:pt x="10000" y="0"/>
                </a:cubicBezTo>
                <a:lnTo>
                  <a:pt x="7378" y="3"/>
                </a:lnTo>
                <a:cubicBezTo>
                  <a:pt x="8267" y="5475"/>
                  <a:pt x="3861" y="8385"/>
                  <a:pt x="0" y="97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705644" y="1474447"/>
            <a:ext cx="2388474" cy="609398"/>
          </a:xfrm>
          <a:prstGeom prst="rect">
            <a:avLst/>
          </a:prstGeom>
        </p:spPr>
        <p:txBody>
          <a:bodyPr wrap="non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0" indent="0">
              <a:buNone/>
              <a:defRPr sz="4400" b="1" spc="-200" baseline="0">
                <a:solidFill>
                  <a:srgbClr val="05266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lvl="0"/>
            <a:r>
              <a:rPr lang="ko-KR" altLang="en-US"/>
              <a:t>감사합니다</a:t>
            </a: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rot="4982799" flipH="1">
            <a:off x="5681937" y="2979564"/>
            <a:ext cx="3361735" cy="3960892"/>
          </a:xfrm>
          <a:custGeom>
            <a:avLst/>
            <a:gdLst>
              <a:gd name="T0" fmla="*/ 0 w 5100"/>
              <a:gd name="T1" fmla="*/ 3539 h 3539"/>
              <a:gd name="T2" fmla="*/ 5100 w 5100"/>
              <a:gd name="T3" fmla="*/ 0 h 3539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0" fmla="*/ 0 w 10000"/>
              <a:gd name="connsiteY0" fmla="*/ 10000 h 10034"/>
              <a:gd name="connsiteX1" fmla="*/ 10000 w 10000"/>
              <a:gd name="connsiteY1" fmla="*/ 0 h 10034"/>
              <a:gd name="connsiteX0" fmla="*/ 0 w 9725"/>
              <a:gd name="connsiteY0" fmla="*/ 10000 h 10034"/>
              <a:gd name="connsiteX1" fmla="*/ 9725 w 9725"/>
              <a:gd name="connsiteY1" fmla="*/ 0 h 10034"/>
              <a:gd name="connsiteX0" fmla="*/ 0 w 10000"/>
              <a:gd name="connsiteY0" fmla="*/ 9966 h 10021"/>
              <a:gd name="connsiteX1" fmla="*/ 10000 w 10000"/>
              <a:gd name="connsiteY1" fmla="*/ 0 h 10021"/>
              <a:gd name="connsiteX0" fmla="*/ 0 w 10000"/>
              <a:gd name="connsiteY0" fmla="*/ 9943 h 10000"/>
              <a:gd name="connsiteX1" fmla="*/ 10000 w 10000"/>
              <a:gd name="connsiteY1" fmla="*/ 0 h 10000"/>
              <a:gd name="connsiteX0" fmla="*/ 0 w 10417"/>
              <a:gd name="connsiteY0" fmla="*/ 9943 h 10000"/>
              <a:gd name="connsiteX1" fmla="*/ 10417 w 10417"/>
              <a:gd name="connsiteY1" fmla="*/ 0 h 10000"/>
              <a:gd name="connsiteX0" fmla="*/ 0 w 10417"/>
              <a:gd name="connsiteY0" fmla="*/ 10106 h 10148"/>
              <a:gd name="connsiteX1" fmla="*/ 10417 w 10417"/>
              <a:gd name="connsiteY1" fmla="*/ 0 h 10148"/>
              <a:gd name="connsiteX0" fmla="*/ 0 w 10417"/>
              <a:gd name="connsiteY0" fmla="*/ 11131 h 11131"/>
              <a:gd name="connsiteX1" fmla="*/ 10417 w 10417"/>
              <a:gd name="connsiteY1" fmla="*/ 0 h 11131"/>
              <a:gd name="connsiteX0" fmla="*/ 0 w 10432"/>
              <a:gd name="connsiteY0" fmla="*/ 11131 h 11131"/>
              <a:gd name="connsiteX1" fmla="*/ 10417 w 10432"/>
              <a:gd name="connsiteY1" fmla="*/ 0 h 11131"/>
              <a:gd name="connsiteX0" fmla="*/ 0 w 10458"/>
              <a:gd name="connsiteY0" fmla="*/ 11131 h 11131"/>
              <a:gd name="connsiteX1" fmla="*/ 10417 w 10458"/>
              <a:gd name="connsiteY1" fmla="*/ 0 h 11131"/>
              <a:gd name="connsiteX0" fmla="*/ 0 w 10773"/>
              <a:gd name="connsiteY0" fmla="*/ 11131 h 11131"/>
              <a:gd name="connsiteX1" fmla="*/ 10417 w 10773"/>
              <a:gd name="connsiteY1" fmla="*/ 0 h 11131"/>
              <a:gd name="connsiteX0" fmla="*/ 0 w 10795"/>
              <a:gd name="connsiteY0" fmla="*/ 11131 h 11131"/>
              <a:gd name="connsiteX1" fmla="*/ 10417 w 10795"/>
              <a:gd name="connsiteY1" fmla="*/ 0 h 11131"/>
              <a:gd name="connsiteX0" fmla="*/ 0 w 9933"/>
              <a:gd name="connsiteY0" fmla="*/ 10957 h 10957"/>
              <a:gd name="connsiteX1" fmla="*/ 9531 w 9933"/>
              <a:gd name="connsiteY1" fmla="*/ 0 h 10957"/>
              <a:gd name="connsiteX0" fmla="*/ 0 w 10576"/>
              <a:gd name="connsiteY0" fmla="*/ 10000 h 10000"/>
              <a:gd name="connsiteX1" fmla="*/ 9595 w 10576"/>
              <a:gd name="connsiteY1" fmla="*/ 0 h 10000"/>
              <a:gd name="connsiteX0" fmla="*/ 0 w 10252"/>
              <a:gd name="connsiteY0" fmla="*/ 9826 h 9826"/>
              <a:gd name="connsiteX1" fmla="*/ 9252 w 10252"/>
              <a:gd name="connsiteY1" fmla="*/ 0 h 9826"/>
              <a:gd name="connsiteX0" fmla="*/ 0 w 9565"/>
              <a:gd name="connsiteY0" fmla="*/ 9984 h 9984"/>
              <a:gd name="connsiteX1" fmla="*/ 8562 w 9565"/>
              <a:gd name="connsiteY1" fmla="*/ 0 h 9984"/>
              <a:gd name="connsiteX0" fmla="*/ 0 w 10347"/>
              <a:gd name="connsiteY0" fmla="*/ 10000 h 10000"/>
              <a:gd name="connsiteX1" fmla="*/ 8951 w 10347"/>
              <a:gd name="connsiteY1" fmla="*/ 0 h 10000"/>
              <a:gd name="connsiteX0" fmla="*/ 0 w 10490"/>
              <a:gd name="connsiteY0" fmla="*/ 10000 h 10000"/>
              <a:gd name="connsiteX1" fmla="*/ 8951 w 10490"/>
              <a:gd name="connsiteY1" fmla="*/ 0 h 10000"/>
              <a:gd name="connsiteX0" fmla="*/ 0 w 11221"/>
              <a:gd name="connsiteY0" fmla="*/ 9891 h 9891"/>
              <a:gd name="connsiteX1" fmla="*/ 9742 w 11221"/>
              <a:gd name="connsiteY1" fmla="*/ 0 h 9891"/>
              <a:gd name="connsiteX0" fmla="*/ 0 w 9544"/>
              <a:gd name="connsiteY0" fmla="*/ 10000 h 10000"/>
              <a:gd name="connsiteX1" fmla="*/ 8682 w 9544"/>
              <a:gd name="connsiteY1" fmla="*/ 0 h 10000"/>
              <a:gd name="connsiteX0" fmla="*/ 0 w 9990"/>
              <a:gd name="connsiteY0" fmla="*/ 10068 h 10068"/>
              <a:gd name="connsiteX1" fmla="*/ 9087 w 9990"/>
              <a:gd name="connsiteY1" fmla="*/ 0 h 10068"/>
              <a:gd name="connsiteX0" fmla="*/ 0 w 10000"/>
              <a:gd name="connsiteY0" fmla="*/ 10000 h 10000"/>
              <a:gd name="connsiteX1" fmla="*/ 9096 w 10000"/>
              <a:gd name="connsiteY1" fmla="*/ 0 h 10000"/>
              <a:gd name="connsiteX0" fmla="*/ 0 w 9876"/>
              <a:gd name="connsiteY0" fmla="*/ 10897 h 10897"/>
              <a:gd name="connsiteX1" fmla="*/ 8964 w 9876"/>
              <a:gd name="connsiteY1" fmla="*/ 0 h 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76" h="10897">
                <a:moveTo>
                  <a:pt x="0" y="10897"/>
                </a:moveTo>
                <a:cubicBezTo>
                  <a:pt x="0" y="10897"/>
                  <a:pt x="13438" y="6581"/>
                  <a:pt x="8964" y="0"/>
                </a:cubicBezTo>
              </a:path>
            </a:pathLst>
          </a:custGeom>
          <a:noFill/>
          <a:ln w="6350" cap="flat">
            <a:solidFill>
              <a:schemeClr val="bg1">
                <a:lumMod val="65000"/>
                <a:alpha val="44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57238" y="2217080"/>
            <a:ext cx="32178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dist"/>
            <a: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KOREA</a:t>
            </a:r>
            <a:r>
              <a:rPr lang="en-US" altLang="ko-KR" sz="20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 </a:t>
            </a:r>
            <a: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EXCHANGE</a:t>
            </a:r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  <a:latin typeface="Tw Cen MT" panose="020B0602020104020603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345" y="3001282"/>
            <a:ext cx="1372606" cy="273113"/>
          </a:xfrm>
          <a:prstGeom prst="rect">
            <a:avLst/>
          </a:prstGeom>
        </p:spPr>
      </p:pic>
      <p:sp>
        <p:nvSpPr>
          <p:cNvPr id="23" name="Freeform 5"/>
          <p:cNvSpPr>
            <a:spLocks/>
          </p:cNvSpPr>
          <p:nvPr userDrawn="1"/>
        </p:nvSpPr>
        <p:spPr bwMode="auto">
          <a:xfrm rot="5400000" flipV="1">
            <a:off x="1126430" y="-1121472"/>
            <a:ext cx="6156003" cy="8405942"/>
          </a:xfrm>
          <a:custGeom>
            <a:avLst/>
            <a:gdLst>
              <a:gd name="T0" fmla="*/ 0 w 308"/>
              <a:gd name="T1" fmla="*/ 245 h 269"/>
              <a:gd name="T2" fmla="*/ 0 w 308"/>
              <a:gd name="T3" fmla="*/ 251 h 269"/>
              <a:gd name="T4" fmla="*/ 308 w 308"/>
              <a:gd name="T5" fmla="*/ 0 h 269"/>
              <a:gd name="T6" fmla="*/ 201 w 308"/>
              <a:gd name="T7" fmla="*/ 0 h 269"/>
              <a:gd name="T8" fmla="*/ 0 w 308"/>
              <a:gd name="T9" fmla="*/ 245 h 269"/>
              <a:gd name="connsiteX0" fmla="*/ 0 w 10000"/>
              <a:gd name="connsiteY0" fmla="*/ 9108 h 9405"/>
              <a:gd name="connsiteX1" fmla="*/ 0 w 10000"/>
              <a:gd name="connsiteY1" fmla="*/ 9331 h 9405"/>
              <a:gd name="connsiteX2" fmla="*/ 10000 w 10000"/>
              <a:gd name="connsiteY2" fmla="*/ 0 h 9405"/>
              <a:gd name="connsiteX3" fmla="*/ 6526 w 10000"/>
              <a:gd name="connsiteY3" fmla="*/ 0 h 9405"/>
              <a:gd name="connsiteX4" fmla="*/ 0 w 10000"/>
              <a:gd name="connsiteY4" fmla="*/ 9108 h 9405"/>
              <a:gd name="connsiteX0" fmla="*/ 0 w 10000"/>
              <a:gd name="connsiteY0" fmla="*/ 9684 h 9921"/>
              <a:gd name="connsiteX1" fmla="*/ 0 w 10000"/>
              <a:gd name="connsiteY1" fmla="*/ 9921 h 9921"/>
              <a:gd name="connsiteX2" fmla="*/ 10000 w 10000"/>
              <a:gd name="connsiteY2" fmla="*/ 0 h 9921"/>
              <a:gd name="connsiteX3" fmla="*/ 6526 w 10000"/>
              <a:gd name="connsiteY3" fmla="*/ 0 h 9921"/>
              <a:gd name="connsiteX4" fmla="*/ 0 w 10000"/>
              <a:gd name="connsiteY4" fmla="*/ 9684 h 9921"/>
              <a:gd name="connsiteX0" fmla="*/ 0 w 10000"/>
              <a:gd name="connsiteY0" fmla="*/ 9761 h 10000"/>
              <a:gd name="connsiteX1" fmla="*/ 0 w 10000"/>
              <a:gd name="connsiteY1" fmla="*/ 10000 h 10000"/>
              <a:gd name="connsiteX2" fmla="*/ 10000 w 10000"/>
              <a:gd name="connsiteY2" fmla="*/ 0 h 10000"/>
              <a:gd name="connsiteX3" fmla="*/ 6526 w 10000"/>
              <a:gd name="connsiteY3" fmla="*/ 0 h 10000"/>
              <a:gd name="connsiteX4" fmla="*/ 0 w 10000"/>
              <a:gd name="connsiteY4" fmla="*/ 9761 h 10000"/>
              <a:gd name="connsiteX0" fmla="*/ 14 w 10000"/>
              <a:gd name="connsiteY0" fmla="*/ 9859 h 10000"/>
              <a:gd name="connsiteX1" fmla="*/ 0 w 10000"/>
              <a:gd name="connsiteY1" fmla="*/ 10000 h 10000"/>
              <a:gd name="connsiteX2" fmla="*/ 10000 w 10000"/>
              <a:gd name="connsiteY2" fmla="*/ 0 h 10000"/>
              <a:gd name="connsiteX3" fmla="*/ 6526 w 10000"/>
              <a:gd name="connsiteY3" fmla="*/ 0 h 10000"/>
              <a:gd name="connsiteX4" fmla="*/ 14 w 10000"/>
              <a:gd name="connsiteY4" fmla="*/ 9859 h 10000"/>
              <a:gd name="connsiteX0" fmla="*/ 14 w 10000"/>
              <a:gd name="connsiteY0" fmla="*/ 9859 h 10000"/>
              <a:gd name="connsiteX1" fmla="*/ 0 w 10000"/>
              <a:gd name="connsiteY1" fmla="*/ 10000 h 10000"/>
              <a:gd name="connsiteX2" fmla="*/ 10000 w 10000"/>
              <a:gd name="connsiteY2" fmla="*/ 0 h 10000"/>
              <a:gd name="connsiteX3" fmla="*/ 6526 w 10000"/>
              <a:gd name="connsiteY3" fmla="*/ 0 h 10000"/>
              <a:gd name="connsiteX4" fmla="*/ 14 w 10000"/>
              <a:gd name="connsiteY4" fmla="*/ 9859 h 10000"/>
              <a:gd name="connsiteX0" fmla="*/ 14 w 10000"/>
              <a:gd name="connsiteY0" fmla="*/ 9859 h 10000"/>
              <a:gd name="connsiteX1" fmla="*/ 0 w 10000"/>
              <a:gd name="connsiteY1" fmla="*/ 10000 h 10000"/>
              <a:gd name="connsiteX2" fmla="*/ 10000 w 10000"/>
              <a:gd name="connsiteY2" fmla="*/ 0 h 10000"/>
              <a:gd name="connsiteX3" fmla="*/ 6526 w 10000"/>
              <a:gd name="connsiteY3" fmla="*/ 0 h 10000"/>
              <a:gd name="connsiteX4" fmla="*/ 14 w 10000"/>
              <a:gd name="connsiteY4" fmla="*/ 9859 h 10000"/>
              <a:gd name="connsiteX0" fmla="*/ 14 w 10000"/>
              <a:gd name="connsiteY0" fmla="*/ 9859 h 10000"/>
              <a:gd name="connsiteX1" fmla="*/ 0 w 10000"/>
              <a:gd name="connsiteY1" fmla="*/ 10000 h 10000"/>
              <a:gd name="connsiteX2" fmla="*/ 10000 w 10000"/>
              <a:gd name="connsiteY2" fmla="*/ 0 h 10000"/>
              <a:gd name="connsiteX3" fmla="*/ 6526 w 10000"/>
              <a:gd name="connsiteY3" fmla="*/ 0 h 10000"/>
              <a:gd name="connsiteX4" fmla="*/ 14 w 10000"/>
              <a:gd name="connsiteY4" fmla="*/ 9859 h 10000"/>
              <a:gd name="connsiteX0" fmla="*/ 14 w 9061"/>
              <a:gd name="connsiteY0" fmla="*/ 9859 h 10000"/>
              <a:gd name="connsiteX1" fmla="*/ 0 w 9061"/>
              <a:gd name="connsiteY1" fmla="*/ 10000 h 10000"/>
              <a:gd name="connsiteX2" fmla="*/ 9061 w 9061"/>
              <a:gd name="connsiteY2" fmla="*/ 0 h 10000"/>
              <a:gd name="connsiteX3" fmla="*/ 6526 w 9061"/>
              <a:gd name="connsiteY3" fmla="*/ 0 h 10000"/>
              <a:gd name="connsiteX4" fmla="*/ 14 w 9061"/>
              <a:gd name="connsiteY4" fmla="*/ 9859 h 10000"/>
              <a:gd name="connsiteX0" fmla="*/ 15 w 10031"/>
              <a:gd name="connsiteY0" fmla="*/ 9859 h 10000"/>
              <a:gd name="connsiteX1" fmla="*/ 0 w 10031"/>
              <a:gd name="connsiteY1" fmla="*/ 10000 h 10000"/>
              <a:gd name="connsiteX2" fmla="*/ 10031 w 10031"/>
              <a:gd name="connsiteY2" fmla="*/ 11 h 10000"/>
              <a:gd name="connsiteX3" fmla="*/ 7202 w 10031"/>
              <a:gd name="connsiteY3" fmla="*/ 0 h 10000"/>
              <a:gd name="connsiteX4" fmla="*/ 15 w 10031"/>
              <a:gd name="connsiteY4" fmla="*/ 9859 h 10000"/>
              <a:gd name="connsiteX0" fmla="*/ 15 w 10031"/>
              <a:gd name="connsiteY0" fmla="*/ 9859 h 10000"/>
              <a:gd name="connsiteX1" fmla="*/ 0 w 10031"/>
              <a:gd name="connsiteY1" fmla="*/ 10000 h 10000"/>
              <a:gd name="connsiteX2" fmla="*/ 10031 w 10031"/>
              <a:gd name="connsiteY2" fmla="*/ 11 h 10000"/>
              <a:gd name="connsiteX3" fmla="*/ 7202 w 10031"/>
              <a:gd name="connsiteY3" fmla="*/ 0 h 10000"/>
              <a:gd name="connsiteX4" fmla="*/ 15 w 10031"/>
              <a:gd name="connsiteY4" fmla="*/ 9859 h 10000"/>
              <a:gd name="connsiteX0" fmla="*/ 15 w 10031"/>
              <a:gd name="connsiteY0" fmla="*/ 9859 h 10000"/>
              <a:gd name="connsiteX1" fmla="*/ 0 w 10031"/>
              <a:gd name="connsiteY1" fmla="*/ 10000 h 10000"/>
              <a:gd name="connsiteX2" fmla="*/ 10031 w 10031"/>
              <a:gd name="connsiteY2" fmla="*/ 11 h 10000"/>
              <a:gd name="connsiteX3" fmla="*/ 7202 w 10031"/>
              <a:gd name="connsiteY3" fmla="*/ 0 h 10000"/>
              <a:gd name="connsiteX4" fmla="*/ 15 w 10031"/>
              <a:gd name="connsiteY4" fmla="*/ 9859 h 10000"/>
              <a:gd name="connsiteX0" fmla="*/ 15 w 10031"/>
              <a:gd name="connsiteY0" fmla="*/ 9859 h 10000"/>
              <a:gd name="connsiteX1" fmla="*/ 0 w 10031"/>
              <a:gd name="connsiteY1" fmla="*/ 10000 h 10000"/>
              <a:gd name="connsiteX2" fmla="*/ 10031 w 10031"/>
              <a:gd name="connsiteY2" fmla="*/ 11 h 10000"/>
              <a:gd name="connsiteX3" fmla="*/ 7202 w 10031"/>
              <a:gd name="connsiteY3" fmla="*/ 0 h 10000"/>
              <a:gd name="connsiteX4" fmla="*/ 15 w 10031"/>
              <a:gd name="connsiteY4" fmla="*/ 9859 h 10000"/>
              <a:gd name="connsiteX0" fmla="*/ 15 w 10031"/>
              <a:gd name="connsiteY0" fmla="*/ 9859 h 10000"/>
              <a:gd name="connsiteX1" fmla="*/ 0 w 10031"/>
              <a:gd name="connsiteY1" fmla="*/ 10000 h 10000"/>
              <a:gd name="connsiteX2" fmla="*/ 10031 w 10031"/>
              <a:gd name="connsiteY2" fmla="*/ 11 h 10000"/>
              <a:gd name="connsiteX3" fmla="*/ 7202 w 10031"/>
              <a:gd name="connsiteY3" fmla="*/ 0 h 10000"/>
              <a:gd name="connsiteX4" fmla="*/ 15 w 10031"/>
              <a:gd name="connsiteY4" fmla="*/ 9859 h 10000"/>
              <a:gd name="connsiteX0" fmla="*/ 15 w 10031"/>
              <a:gd name="connsiteY0" fmla="*/ 9859 h 10000"/>
              <a:gd name="connsiteX1" fmla="*/ 0 w 10031"/>
              <a:gd name="connsiteY1" fmla="*/ 10000 h 10000"/>
              <a:gd name="connsiteX2" fmla="*/ 10031 w 10031"/>
              <a:gd name="connsiteY2" fmla="*/ 11 h 10000"/>
              <a:gd name="connsiteX3" fmla="*/ 7202 w 10031"/>
              <a:gd name="connsiteY3" fmla="*/ 0 h 10000"/>
              <a:gd name="connsiteX4" fmla="*/ 15 w 10031"/>
              <a:gd name="connsiteY4" fmla="*/ 9859 h 10000"/>
              <a:gd name="connsiteX0" fmla="*/ 15 w 10031"/>
              <a:gd name="connsiteY0" fmla="*/ 9859 h 10000"/>
              <a:gd name="connsiteX1" fmla="*/ 0 w 10031"/>
              <a:gd name="connsiteY1" fmla="*/ 10000 h 10000"/>
              <a:gd name="connsiteX2" fmla="*/ 10031 w 10031"/>
              <a:gd name="connsiteY2" fmla="*/ 11 h 10000"/>
              <a:gd name="connsiteX3" fmla="*/ 7202 w 10031"/>
              <a:gd name="connsiteY3" fmla="*/ 0 h 10000"/>
              <a:gd name="connsiteX4" fmla="*/ 15 w 10031"/>
              <a:gd name="connsiteY4" fmla="*/ 9859 h 10000"/>
              <a:gd name="connsiteX0" fmla="*/ 15 w 10031"/>
              <a:gd name="connsiteY0" fmla="*/ 9925 h 10000"/>
              <a:gd name="connsiteX1" fmla="*/ 0 w 10031"/>
              <a:gd name="connsiteY1" fmla="*/ 10000 h 10000"/>
              <a:gd name="connsiteX2" fmla="*/ 10031 w 10031"/>
              <a:gd name="connsiteY2" fmla="*/ 11 h 10000"/>
              <a:gd name="connsiteX3" fmla="*/ 7202 w 10031"/>
              <a:gd name="connsiteY3" fmla="*/ 0 h 10000"/>
              <a:gd name="connsiteX4" fmla="*/ 15 w 10031"/>
              <a:gd name="connsiteY4" fmla="*/ 9925 h 10000"/>
              <a:gd name="connsiteX0" fmla="*/ 15 w 10031"/>
              <a:gd name="connsiteY0" fmla="*/ 9925 h 10000"/>
              <a:gd name="connsiteX1" fmla="*/ 0 w 10031"/>
              <a:gd name="connsiteY1" fmla="*/ 10000 h 10000"/>
              <a:gd name="connsiteX2" fmla="*/ 10031 w 10031"/>
              <a:gd name="connsiteY2" fmla="*/ 11 h 10000"/>
              <a:gd name="connsiteX3" fmla="*/ 7202 w 10031"/>
              <a:gd name="connsiteY3" fmla="*/ 0 h 10000"/>
              <a:gd name="connsiteX4" fmla="*/ 15 w 10031"/>
              <a:gd name="connsiteY4" fmla="*/ 9925 h 10000"/>
              <a:gd name="connsiteX0" fmla="*/ 15 w 10031"/>
              <a:gd name="connsiteY0" fmla="*/ 9925 h 10000"/>
              <a:gd name="connsiteX1" fmla="*/ 0 w 10031"/>
              <a:gd name="connsiteY1" fmla="*/ 10000 h 10000"/>
              <a:gd name="connsiteX2" fmla="*/ 10031 w 10031"/>
              <a:gd name="connsiteY2" fmla="*/ 11 h 10000"/>
              <a:gd name="connsiteX3" fmla="*/ 7202 w 10031"/>
              <a:gd name="connsiteY3" fmla="*/ 0 h 10000"/>
              <a:gd name="connsiteX4" fmla="*/ 15 w 10031"/>
              <a:gd name="connsiteY4" fmla="*/ 9925 h 10000"/>
              <a:gd name="connsiteX0" fmla="*/ 15 w 10031"/>
              <a:gd name="connsiteY0" fmla="*/ 9925 h 10000"/>
              <a:gd name="connsiteX1" fmla="*/ 0 w 10031"/>
              <a:gd name="connsiteY1" fmla="*/ 10000 h 10000"/>
              <a:gd name="connsiteX2" fmla="*/ 10031 w 10031"/>
              <a:gd name="connsiteY2" fmla="*/ 11 h 10000"/>
              <a:gd name="connsiteX3" fmla="*/ 7202 w 10031"/>
              <a:gd name="connsiteY3" fmla="*/ 0 h 10000"/>
              <a:gd name="connsiteX4" fmla="*/ 15 w 10031"/>
              <a:gd name="connsiteY4" fmla="*/ 9925 h 10000"/>
              <a:gd name="connsiteX0" fmla="*/ 15 w 10031"/>
              <a:gd name="connsiteY0" fmla="*/ 9925 h 10000"/>
              <a:gd name="connsiteX1" fmla="*/ 0 w 10031"/>
              <a:gd name="connsiteY1" fmla="*/ 10000 h 10000"/>
              <a:gd name="connsiteX2" fmla="*/ 10031 w 10031"/>
              <a:gd name="connsiteY2" fmla="*/ 11 h 10000"/>
              <a:gd name="connsiteX3" fmla="*/ 7202 w 10031"/>
              <a:gd name="connsiteY3" fmla="*/ 0 h 10000"/>
              <a:gd name="connsiteX4" fmla="*/ 15 w 10031"/>
              <a:gd name="connsiteY4" fmla="*/ 9925 h 10000"/>
              <a:gd name="connsiteX0" fmla="*/ 0 w 10052"/>
              <a:gd name="connsiteY0" fmla="*/ 9925 h 10000"/>
              <a:gd name="connsiteX1" fmla="*/ 21 w 10052"/>
              <a:gd name="connsiteY1" fmla="*/ 10000 h 10000"/>
              <a:gd name="connsiteX2" fmla="*/ 10052 w 10052"/>
              <a:gd name="connsiteY2" fmla="*/ 11 h 10000"/>
              <a:gd name="connsiteX3" fmla="*/ 7223 w 10052"/>
              <a:gd name="connsiteY3" fmla="*/ 0 h 10000"/>
              <a:gd name="connsiteX4" fmla="*/ 0 w 10052"/>
              <a:gd name="connsiteY4" fmla="*/ 9925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2" h="10000">
                <a:moveTo>
                  <a:pt x="0" y="9925"/>
                </a:moveTo>
                <a:cubicBezTo>
                  <a:pt x="-5" y="9972"/>
                  <a:pt x="27" y="9953"/>
                  <a:pt x="21" y="10000"/>
                </a:cubicBezTo>
                <a:cubicBezTo>
                  <a:pt x="4728" y="9889"/>
                  <a:pt x="8004" y="8049"/>
                  <a:pt x="10052" y="11"/>
                </a:cubicBezTo>
                <a:lnTo>
                  <a:pt x="7223" y="0"/>
                </a:lnTo>
                <a:cubicBezTo>
                  <a:pt x="8821" y="7171"/>
                  <a:pt x="4226" y="9979"/>
                  <a:pt x="0" y="9925"/>
                </a:cubicBezTo>
                <a:close/>
              </a:path>
            </a:pathLst>
          </a:cu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/>
          <p:nvPr userDrawn="1"/>
        </p:nvSpPr>
        <p:spPr>
          <a:xfrm rot="16200000">
            <a:off x="538544" y="-546940"/>
            <a:ext cx="6872512" cy="7966394"/>
          </a:xfrm>
          <a:custGeom>
            <a:avLst/>
            <a:gdLst>
              <a:gd name="connsiteX0" fmla="*/ 6855829 w 6855833"/>
              <a:gd name="connsiteY0" fmla="*/ 8258589 h 8337346"/>
              <a:gd name="connsiteX1" fmla="*/ 6854652 w 6855833"/>
              <a:gd name="connsiteY1" fmla="*/ 8271324 h 8337346"/>
              <a:gd name="connsiteX2" fmla="*/ 6853384 w 6855833"/>
              <a:gd name="connsiteY2" fmla="*/ 8271498 h 8337346"/>
              <a:gd name="connsiteX3" fmla="*/ 6853384 w 6855833"/>
              <a:gd name="connsiteY3" fmla="*/ 8273947 h 8337346"/>
              <a:gd name="connsiteX4" fmla="*/ 6835349 w 6855833"/>
              <a:gd name="connsiteY4" fmla="*/ 8273947 h 8337346"/>
              <a:gd name="connsiteX5" fmla="*/ 6532134 w 6855833"/>
              <a:gd name="connsiteY5" fmla="*/ 8315146 h 8337346"/>
              <a:gd name="connsiteX6" fmla="*/ 4262 w 6855833"/>
              <a:gd name="connsiteY6" fmla="*/ 2742374 h 8337346"/>
              <a:gd name="connsiteX7" fmla="*/ 0 w 6855833"/>
              <a:gd name="connsiteY7" fmla="*/ 2729667 h 8337346"/>
              <a:gd name="connsiteX8" fmla="*/ 0 w 6855833"/>
              <a:gd name="connsiteY8" fmla="*/ 2052 h 8337346"/>
              <a:gd name="connsiteX9" fmla="*/ 1079475 w 6855833"/>
              <a:gd name="connsiteY9" fmla="*/ 0 h 8337346"/>
              <a:gd name="connsiteX10" fmla="*/ 6855405 w 6855833"/>
              <a:gd name="connsiteY10" fmla="*/ 8176318 h 8337346"/>
              <a:gd name="connsiteX11" fmla="*/ 6855829 w 6855833"/>
              <a:gd name="connsiteY11" fmla="*/ 8258589 h 8337346"/>
              <a:gd name="connsiteX0" fmla="*/ 6855829 w 6855833"/>
              <a:gd name="connsiteY0" fmla="*/ 8256557 h 8335314"/>
              <a:gd name="connsiteX1" fmla="*/ 6854652 w 6855833"/>
              <a:gd name="connsiteY1" fmla="*/ 8269292 h 8335314"/>
              <a:gd name="connsiteX2" fmla="*/ 6853384 w 6855833"/>
              <a:gd name="connsiteY2" fmla="*/ 8269466 h 8335314"/>
              <a:gd name="connsiteX3" fmla="*/ 6853384 w 6855833"/>
              <a:gd name="connsiteY3" fmla="*/ 8271915 h 8335314"/>
              <a:gd name="connsiteX4" fmla="*/ 6835349 w 6855833"/>
              <a:gd name="connsiteY4" fmla="*/ 8271915 h 8335314"/>
              <a:gd name="connsiteX5" fmla="*/ 6532134 w 6855833"/>
              <a:gd name="connsiteY5" fmla="*/ 8313114 h 8335314"/>
              <a:gd name="connsiteX6" fmla="*/ 4262 w 6855833"/>
              <a:gd name="connsiteY6" fmla="*/ 2740342 h 8335314"/>
              <a:gd name="connsiteX7" fmla="*/ 0 w 6855833"/>
              <a:gd name="connsiteY7" fmla="*/ 2727635 h 8335314"/>
              <a:gd name="connsiteX8" fmla="*/ 0 w 6855833"/>
              <a:gd name="connsiteY8" fmla="*/ 20 h 8335314"/>
              <a:gd name="connsiteX9" fmla="*/ 1282675 w 6855833"/>
              <a:gd name="connsiteY9" fmla="*/ 16256 h 8335314"/>
              <a:gd name="connsiteX10" fmla="*/ 6855405 w 6855833"/>
              <a:gd name="connsiteY10" fmla="*/ 8174286 h 8335314"/>
              <a:gd name="connsiteX11" fmla="*/ 6855829 w 6855833"/>
              <a:gd name="connsiteY11" fmla="*/ 8256557 h 8335314"/>
              <a:gd name="connsiteX0" fmla="*/ 6855829 w 6855833"/>
              <a:gd name="connsiteY0" fmla="*/ 8256537 h 8335294"/>
              <a:gd name="connsiteX1" fmla="*/ 6854652 w 6855833"/>
              <a:gd name="connsiteY1" fmla="*/ 8269272 h 8335294"/>
              <a:gd name="connsiteX2" fmla="*/ 6853384 w 6855833"/>
              <a:gd name="connsiteY2" fmla="*/ 8269446 h 8335294"/>
              <a:gd name="connsiteX3" fmla="*/ 6853384 w 6855833"/>
              <a:gd name="connsiteY3" fmla="*/ 8271895 h 8335294"/>
              <a:gd name="connsiteX4" fmla="*/ 6835349 w 6855833"/>
              <a:gd name="connsiteY4" fmla="*/ 8271895 h 8335294"/>
              <a:gd name="connsiteX5" fmla="*/ 6532134 w 6855833"/>
              <a:gd name="connsiteY5" fmla="*/ 8313094 h 8335294"/>
              <a:gd name="connsiteX6" fmla="*/ 4262 w 6855833"/>
              <a:gd name="connsiteY6" fmla="*/ 2740322 h 8335294"/>
              <a:gd name="connsiteX7" fmla="*/ 0 w 6855833"/>
              <a:gd name="connsiteY7" fmla="*/ 2727615 h 8335294"/>
              <a:gd name="connsiteX8" fmla="*/ 0 w 6855833"/>
              <a:gd name="connsiteY8" fmla="*/ 0 h 8335294"/>
              <a:gd name="connsiteX9" fmla="*/ 1267435 w 6855833"/>
              <a:gd name="connsiteY9" fmla="*/ 6635 h 8335294"/>
              <a:gd name="connsiteX10" fmla="*/ 6855405 w 6855833"/>
              <a:gd name="connsiteY10" fmla="*/ 8174266 h 8335294"/>
              <a:gd name="connsiteX11" fmla="*/ 6855829 w 6855833"/>
              <a:gd name="connsiteY11" fmla="*/ 8256537 h 8335294"/>
              <a:gd name="connsiteX0" fmla="*/ 6855829 w 6855833"/>
              <a:gd name="connsiteY0" fmla="*/ 8256537 h 8335294"/>
              <a:gd name="connsiteX1" fmla="*/ 6854652 w 6855833"/>
              <a:gd name="connsiteY1" fmla="*/ 8269272 h 8335294"/>
              <a:gd name="connsiteX2" fmla="*/ 6853384 w 6855833"/>
              <a:gd name="connsiteY2" fmla="*/ 8269446 h 8335294"/>
              <a:gd name="connsiteX3" fmla="*/ 6853384 w 6855833"/>
              <a:gd name="connsiteY3" fmla="*/ 8271895 h 8335294"/>
              <a:gd name="connsiteX4" fmla="*/ 6835349 w 6855833"/>
              <a:gd name="connsiteY4" fmla="*/ 8271895 h 8335294"/>
              <a:gd name="connsiteX5" fmla="*/ 6532134 w 6855833"/>
              <a:gd name="connsiteY5" fmla="*/ 8313094 h 8335294"/>
              <a:gd name="connsiteX6" fmla="*/ 4262 w 6855833"/>
              <a:gd name="connsiteY6" fmla="*/ 2740322 h 8335294"/>
              <a:gd name="connsiteX7" fmla="*/ 0 w 6855833"/>
              <a:gd name="connsiteY7" fmla="*/ 2727615 h 8335294"/>
              <a:gd name="connsiteX8" fmla="*/ 0 w 6855833"/>
              <a:gd name="connsiteY8" fmla="*/ 0 h 8335294"/>
              <a:gd name="connsiteX9" fmla="*/ 1267435 w 6855833"/>
              <a:gd name="connsiteY9" fmla="*/ 6636 h 8335294"/>
              <a:gd name="connsiteX10" fmla="*/ 6855405 w 6855833"/>
              <a:gd name="connsiteY10" fmla="*/ 8174266 h 8335294"/>
              <a:gd name="connsiteX11" fmla="*/ 6855829 w 6855833"/>
              <a:gd name="connsiteY11" fmla="*/ 8256537 h 8335294"/>
              <a:gd name="connsiteX0" fmla="*/ 6855829 w 6855833"/>
              <a:gd name="connsiteY0" fmla="*/ 8259501 h 8338258"/>
              <a:gd name="connsiteX1" fmla="*/ 6854652 w 6855833"/>
              <a:gd name="connsiteY1" fmla="*/ 8272236 h 8338258"/>
              <a:gd name="connsiteX2" fmla="*/ 6853384 w 6855833"/>
              <a:gd name="connsiteY2" fmla="*/ 8272410 h 8338258"/>
              <a:gd name="connsiteX3" fmla="*/ 6853384 w 6855833"/>
              <a:gd name="connsiteY3" fmla="*/ 8274859 h 8338258"/>
              <a:gd name="connsiteX4" fmla="*/ 6835349 w 6855833"/>
              <a:gd name="connsiteY4" fmla="*/ 8274859 h 8338258"/>
              <a:gd name="connsiteX5" fmla="*/ 6532134 w 6855833"/>
              <a:gd name="connsiteY5" fmla="*/ 8316058 h 8338258"/>
              <a:gd name="connsiteX6" fmla="*/ 4262 w 6855833"/>
              <a:gd name="connsiteY6" fmla="*/ 2743286 h 8338258"/>
              <a:gd name="connsiteX7" fmla="*/ 0 w 6855833"/>
              <a:gd name="connsiteY7" fmla="*/ 2730579 h 8338258"/>
              <a:gd name="connsiteX8" fmla="*/ 0 w 6855833"/>
              <a:gd name="connsiteY8" fmla="*/ 2964 h 8338258"/>
              <a:gd name="connsiteX9" fmla="*/ 1275055 w 6855833"/>
              <a:gd name="connsiteY9" fmla="*/ 0 h 8338258"/>
              <a:gd name="connsiteX10" fmla="*/ 6855405 w 6855833"/>
              <a:gd name="connsiteY10" fmla="*/ 8177230 h 8338258"/>
              <a:gd name="connsiteX11" fmla="*/ 6855829 w 6855833"/>
              <a:gd name="connsiteY11" fmla="*/ 8259501 h 8338258"/>
              <a:gd name="connsiteX0" fmla="*/ 6855829 w 6855833"/>
              <a:gd name="connsiteY0" fmla="*/ 8256538 h 8335295"/>
              <a:gd name="connsiteX1" fmla="*/ 6854652 w 6855833"/>
              <a:gd name="connsiteY1" fmla="*/ 8269273 h 8335295"/>
              <a:gd name="connsiteX2" fmla="*/ 6853384 w 6855833"/>
              <a:gd name="connsiteY2" fmla="*/ 8269447 h 8335295"/>
              <a:gd name="connsiteX3" fmla="*/ 6853384 w 6855833"/>
              <a:gd name="connsiteY3" fmla="*/ 8271896 h 8335295"/>
              <a:gd name="connsiteX4" fmla="*/ 6835349 w 6855833"/>
              <a:gd name="connsiteY4" fmla="*/ 8271896 h 8335295"/>
              <a:gd name="connsiteX5" fmla="*/ 6532134 w 6855833"/>
              <a:gd name="connsiteY5" fmla="*/ 8313095 h 8335295"/>
              <a:gd name="connsiteX6" fmla="*/ 4262 w 6855833"/>
              <a:gd name="connsiteY6" fmla="*/ 2740323 h 8335295"/>
              <a:gd name="connsiteX7" fmla="*/ 0 w 6855833"/>
              <a:gd name="connsiteY7" fmla="*/ 2727616 h 8335295"/>
              <a:gd name="connsiteX8" fmla="*/ 0 w 6855833"/>
              <a:gd name="connsiteY8" fmla="*/ 1 h 8335295"/>
              <a:gd name="connsiteX9" fmla="*/ 1452423 w 6855833"/>
              <a:gd name="connsiteY9" fmla="*/ 29136 h 8335295"/>
              <a:gd name="connsiteX10" fmla="*/ 6855405 w 6855833"/>
              <a:gd name="connsiteY10" fmla="*/ 8174267 h 8335295"/>
              <a:gd name="connsiteX11" fmla="*/ 6855829 w 6855833"/>
              <a:gd name="connsiteY11" fmla="*/ 8256538 h 8335295"/>
              <a:gd name="connsiteX0" fmla="*/ 6855829 w 6855833"/>
              <a:gd name="connsiteY0" fmla="*/ 8259500 h 8338257"/>
              <a:gd name="connsiteX1" fmla="*/ 6854652 w 6855833"/>
              <a:gd name="connsiteY1" fmla="*/ 8272235 h 8338257"/>
              <a:gd name="connsiteX2" fmla="*/ 6853384 w 6855833"/>
              <a:gd name="connsiteY2" fmla="*/ 8272409 h 8338257"/>
              <a:gd name="connsiteX3" fmla="*/ 6853384 w 6855833"/>
              <a:gd name="connsiteY3" fmla="*/ 8274858 h 8338257"/>
              <a:gd name="connsiteX4" fmla="*/ 6835349 w 6855833"/>
              <a:gd name="connsiteY4" fmla="*/ 8274858 h 8338257"/>
              <a:gd name="connsiteX5" fmla="*/ 6532134 w 6855833"/>
              <a:gd name="connsiteY5" fmla="*/ 8316057 h 8338257"/>
              <a:gd name="connsiteX6" fmla="*/ 4262 w 6855833"/>
              <a:gd name="connsiteY6" fmla="*/ 2743285 h 8338257"/>
              <a:gd name="connsiteX7" fmla="*/ 0 w 6855833"/>
              <a:gd name="connsiteY7" fmla="*/ 2730578 h 8338257"/>
              <a:gd name="connsiteX8" fmla="*/ 0 w 6855833"/>
              <a:gd name="connsiteY8" fmla="*/ 2963 h 8338257"/>
              <a:gd name="connsiteX9" fmla="*/ 1439754 w 6855833"/>
              <a:gd name="connsiteY9" fmla="*/ 0 h 8338257"/>
              <a:gd name="connsiteX10" fmla="*/ 6855405 w 6855833"/>
              <a:gd name="connsiteY10" fmla="*/ 8177229 h 8338257"/>
              <a:gd name="connsiteX11" fmla="*/ 6855829 w 6855833"/>
              <a:gd name="connsiteY11" fmla="*/ 8259500 h 8338257"/>
              <a:gd name="connsiteX0" fmla="*/ 6855829 w 6855833"/>
              <a:gd name="connsiteY0" fmla="*/ 8259500 h 8338257"/>
              <a:gd name="connsiteX1" fmla="*/ 6854652 w 6855833"/>
              <a:gd name="connsiteY1" fmla="*/ 8272235 h 8338257"/>
              <a:gd name="connsiteX2" fmla="*/ 6853384 w 6855833"/>
              <a:gd name="connsiteY2" fmla="*/ 8272409 h 8338257"/>
              <a:gd name="connsiteX3" fmla="*/ 6853384 w 6855833"/>
              <a:gd name="connsiteY3" fmla="*/ 8274858 h 8338257"/>
              <a:gd name="connsiteX4" fmla="*/ 6835349 w 6855833"/>
              <a:gd name="connsiteY4" fmla="*/ 8274858 h 8338257"/>
              <a:gd name="connsiteX5" fmla="*/ 6532134 w 6855833"/>
              <a:gd name="connsiteY5" fmla="*/ 8316057 h 8338257"/>
              <a:gd name="connsiteX6" fmla="*/ 4262 w 6855833"/>
              <a:gd name="connsiteY6" fmla="*/ 2743285 h 8338257"/>
              <a:gd name="connsiteX7" fmla="*/ 0 w 6855833"/>
              <a:gd name="connsiteY7" fmla="*/ 2730578 h 8338257"/>
              <a:gd name="connsiteX8" fmla="*/ 0 w 6855833"/>
              <a:gd name="connsiteY8" fmla="*/ 2963 h 8338257"/>
              <a:gd name="connsiteX9" fmla="*/ 1439754 w 6855833"/>
              <a:gd name="connsiteY9" fmla="*/ 0 h 8338257"/>
              <a:gd name="connsiteX10" fmla="*/ 6855405 w 6855833"/>
              <a:gd name="connsiteY10" fmla="*/ 8177229 h 8338257"/>
              <a:gd name="connsiteX11" fmla="*/ 6855829 w 6855833"/>
              <a:gd name="connsiteY11" fmla="*/ 8259500 h 8338257"/>
              <a:gd name="connsiteX0" fmla="*/ 6855829 w 6855833"/>
              <a:gd name="connsiteY0" fmla="*/ 8266166 h 8344923"/>
              <a:gd name="connsiteX1" fmla="*/ 6854652 w 6855833"/>
              <a:gd name="connsiteY1" fmla="*/ 8278901 h 8344923"/>
              <a:gd name="connsiteX2" fmla="*/ 6853384 w 6855833"/>
              <a:gd name="connsiteY2" fmla="*/ 8279075 h 8344923"/>
              <a:gd name="connsiteX3" fmla="*/ 6853384 w 6855833"/>
              <a:gd name="connsiteY3" fmla="*/ 8281524 h 8344923"/>
              <a:gd name="connsiteX4" fmla="*/ 6835349 w 6855833"/>
              <a:gd name="connsiteY4" fmla="*/ 8281524 h 8344923"/>
              <a:gd name="connsiteX5" fmla="*/ 6532134 w 6855833"/>
              <a:gd name="connsiteY5" fmla="*/ 8322723 h 8344923"/>
              <a:gd name="connsiteX6" fmla="*/ 4262 w 6855833"/>
              <a:gd name="connsiteY6" fmla="*/ 2749951 h 8344923"/>
              <a:gd name="connsiteX7" fmla="*/ 0 w 6855833"/>
              <a:gd name="connsiteY7" fmla="*/ 2737244 h 8344923"/>
              <a:gd name="connsiteX8" fmla="*/ 7602 w 6855833"/>
              <a:gd name="connsiteY8" fmla="*/ 0 h 8344923"/>
              <a:gd name="connsiteX9" fmla="*/ 1439754 w 6855833"/>
              <a:gd name="connsiteY9" fmla="*/ 6666 h 8344923"/>
              <a:gd name="connsiteX10" fmla="*/ 6855405 w 6855833"/>
              <a:gd name="connsiteY10" fmla="*/ 8183895 h 8344923"/>
              <a:gd name="connsiteX11" fmla="*/ 6855829 w 6855833"/>
              <a:gd name="connsiteY11" fmla="*/ 8266166 h 8344923"/>
              <a:gd name="connsiteX0" fmla="*/ 6855829 w 6855833"/>
              <a:gd name="connsiteY0" fmla="*/ 8266166 h 8344923"/>
              <a:gd name="connsiteX1" fmla="*/ 6854652 w 6855833"/>
              <a:gd name="connsiteY1" fmla="*/ 8278901 h 8344923"/>
              <a:gd name="connsiteX2" fmla="*/ 6853384 w 6855833"/>
              <a:gd name="connsiteY2" fmla="*/ 8279075 h 8344923"/>
              <a:gd name="connsiteX3" fmla="*/ 6853384 w 6855833"/>
              <a:gd name="connsiteY3" fmla="*/ 8281524 h 8344923"/>
              <a:gd name="connsiteX4" fmla="*/ 6835349 w 6855833"/>
              <a:gd name="connsiteY4" fmla="*/ 8281524 h 8344923"/>
              <a:gd name="connsiteX5" fmla="*/ 6532134 w 6855833"/>
              <a:gd name="connsiteY5" fmla="*/ 8322723 h 8344923"/>
              <a:gd name="connsiteX6" fmla="*/ 4262 w 6855833"/>
              <a:gd name="connsiteY6" fmla="*/ 2749951 h 8344923"/>
              <a:gd name="connsiteX7" fmla="*/ 0 w 6855833"/>
              <a:gd name="connsiteY7" fmla="*/ 2737244 h 8344923"/>
              <a:gd name="connsiteX8" fmla="*/ 7602 w 6855833"/>
              <a:gd name="connsiteY8" fmla="*/ 0 h 8344923"/>
              <a:gd name="connsiteX9" fmla="*/ 1627982 w 6855833"/>
              <a:gd name="connsiteY9" fmla="*/ 6667 h 8344923"/>
              <a:gd name="connsiteX10" fmla="*/ 6855405 w 6855833"/>
              <a:gd name="connsiteY10" fmla="*/ 8183895 h 8344923"/>
              <a:gd name="connsiteX11" fmla="*/ 6855829 w 6855833"/>
              <a:gd name="connsiteY11" fmla="*/ 8266166 h 8344923"/>
              <a:gd name="connsiteX0" fmla="*/ 6855829 w 6855833"/>
              <a:gd name="connsiteY0" fmla="*/ 8266166 h 8344923"/>
              <a:gd name="connsiteX1" fmla="*/ 6854652 w 6855833"/>
              <a:gd name="connsiteY1" fmla="*/ 8278901 h 8344923"/>
              <a:gd name="connsiteX2" fmla="*/ 6853384 w 6855833"/>
              <a:gd name="connsiteY2" fmla="*/ 8279075 h 8344923"/>
              <a:gd name="connsiteX3" fmla="*/ 6853384 w 6855833"/>
              <a:gd name="connsiteY3" fmla="*/ 8281524 h 8344923"/>
              <a:gd name="connsiteX4" fmla="*/ 6835349 w 6855833"/>
              <a:gd name="connsiteY4" fmla="*/ 8281524 h 8344923"/>
              <a:gd name="connsiteX5" fmla="*/ 6532134 w 6855833"/>
              <a:gd name="connsiteY5" fmla="*/ 8322723 h 8344923"/>
              <a:gd name="connsiteX6" fmla="*/ 4262 w 6855833"/>
              <a:gd name="connsiteY6" fmla="*/ 2749951 h 8344923"/>
              <a:gd name="connsiteX7" fmla="*/ 0 w 6855833"/>
              <a:gd name="connsiteY7" fmla="*/ 2737244 h 8344923"/>
              <a:gd name="connsiteX8" fmla="*/ 7602 w 6855833"/>
              <a:gd name="connsiteY8" fmla="*/ 0 h 8344923"/>
              <a:gd name="connsiteX9" fmla="*/ 1627982 w 6855833"/>
              <a:gd name="connsiteY9" fmla="*/ 6667 h 8344923"/>
              <a:gd name="connsiteX10" fmla="*/ 6855405 w 6855833"/>
              <a:gd name="connsiteY10" fmla="*/ 8183895 h 8344923"/>
              <a:gd name="connsiteX11" fmla="*/ 6855829 w 6855833"/>
              <a:gd name="connsiteY11" fmla="*/ 8266166 h 8344923"/>
              <a:gd name="connsiteX0" fmla="*/ 6855829 w 6855833"/>
              <a:gd name="connsiteY0" fmla="*/ 8271536 h 8350293"/>
              <a:gd name="connsiteX1" fmla="*/ 6854652 w 6855833"/>
              <a:gd name="connsiteY1" fmla="*/ 8284271 h 8350293"/>
              <a:gd name="connsiteX2" fmla="*/ 6853384 w 6855833"/>
              <a:gd name="connsiteY2" fmla="*/ 8284445 h 8350293"/>
              <a:gd name="connsiteX3" fmla="*/ 6853384 w 6855833"/>
              <a:gd name="connsiteY3" fmla="*/ 8286894 h 8350293"/>
              <a:gd name="connsiteX4" fmla="*/ 6835349 w 6855833"/>
              <a:gd name="connsiteY4" fmla="*/ 8286894 h 8350293"/>
              <a:gd name="connsiteX5" fmla="*/ 6532134 w 6855833"/>
              <a:gd name="connsiteY5" fmla="*/ 8328093 h 8350293"/>
              <a:gd name="connsiteX6" fmla="*/ 4262 w 6855833"/>
              <a:gd name="connsiteY6" fmla="*/ 2755321 h 8350293"/>
              <a:gd name="connsiteX7" fmla="*/ 0 w 6855833"/>
              <a:gd name="connsiteY7" fmla="*/ 2742614 h 8350293"/>
              <a:gd name="connsiteX8" fmla="*/ 7602 w 6855833"/>
              <a:gd name="connsiteY8" fmla="*/ 5370 h 8350293"/>
              <a:gd name="connsiteX9" fmla="*/ 1637484 w 6855833"/>
              <a:gd name="connsiteY9" fmla="*/ 1 h 8350293"/>
              <a:gd name="connsiteX10" fmla="*/ 6855405 w 6855833"/>
              <a:gd name="connsiteY10" fmla="*/ 8189265 h 8350293"/>
              <a:gd name="connsiteX11" fmla="*/ 6855829 w 6855833"/>
              <a:gd name="connsiteY11" fmla="*/ 8271536 h 835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5833" h="8350293">
                <a:moveTo>
                  <a:pt x="6855829" y="8271536"/>
                </a:moveTo>
                <a:cubicBezTo>
                  <a:pt x="6855875" y="8274114"/>
                  <a:pt x="6855593" y="8277395"/>
                  <a:pt x="6854652" y="8284271"/>
                </a:cubicBezTo>
                <a:lnTo>
                  <a:pt x="6853384" y="8284445"/>
                </a:lnTo>
                <a:lnTo>
                  <a:pt x="6853384" y="8286894"/>
                </a:lnTo>
                <a:lnTo>
                  <a:pt x="6835349" y="8286894"/>
                </a:lnTo>
                <a:lnTo>
                  <a:pt x="6532134" y="8328093"/>
                </a:lnTo>
                <a:cubicBezTo>
                  <a:pt x="3830280" y="8597428"/>
                  <a:pt x="1292776" y="6397246"/>
                  <a:pt x="4262" y="2755321"/>
                </a:cubicBezTo>
                <a:lnTo>
                  <a:pt x="0" y="2742614"/>
                </a:lnTo>
                <a:lnTo>
                  <a:pt x="7602" y="5370"/>
                </a:lnTo>
                <a:lnTo>
                  <a:pt x="1637484" y="1"/>
                </a:lnTo>
                <a:cubicBezTo>
                  <a:pt x="1263733" y="6991297"/>
                  <a:pt x="4902989" y="8567622"/>
                  <a:pt x="6855405" y="8189265"/>
                </a:cubicBezTo>
                <a:cubicBezTo>
                  <a:pt x="6852581" y="8262395"/>
                  <a:pt x="6855687" y="8263801"/>
                  <a:pt x="6855829" y="8271536"/>
                </a:cubicBezTo>
                <a:close/>
              </a:path>
            </a:pathLst>
          </a:custGeom>
          <a:gradFill flip="none" rotWithShape="1">
            <a:gsLst>
              <a:gs pos="100000">
                <a:srgbClr val="05AEEF"/>
              </a:gs>
              <a:gs pos="0">
                <a:srgbClr val="243F8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자유형 24"/>
          <p:cNvSpPr>
            <a:spLocks/>
          </p:cNvSpPr>
          <p:nvPr userDrawn="1"/>
        </p:nvSpPr>
        <p:spPr bwMode="auto">
          <a:xfrm rot="5400000" flipH="1">
            <a:off x="6543769" y="3329405"/>
            <a:ext cx="927402" cy="623970"/>
          </a:xfrm>
          <a:custGeom>
            <a:avLst/>
            <a:gdLst>
              <a:gd name="connsiteX0" fmla="*/ 927402 w 927402"/>
              <a:gd name="connsiteY0" fmla="*/ 0 h 623970"/>
              <a:gd name="connsiteX1" fmla="*/ 860464 w 927402"/>
              <a:gd name="connsiteY1" fmla="*/ 35790 h 623970"/>
              <a:gd name="connsiteX2" fmla="*/ 192464 w 927402"/>
              <a:gd name="connsiteY2" fmla="*/ 473324 h 623970"/>
              <a:gd name="connsiteX3" fmla="*/ 0 w 927402"/>
              <a:gd name="connsiteY3" fmla="*/ 623970 h 623970"/>
              <a:gd name="connsiteX4" fmla="*/ 255133 w 927402"/>
              <a:gd name="connsiteY4" fmla="*/ 483105 h 623970"/>
              <a:gd name="connsiteX5" fmla="*/ 854282 w 927402"/>
              <a:gd name="connsiteY5" fmla="*/ 64742 h 62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7402" h="623970">
                <a:moveTo>
                  <a:pt x="927402" y="0"/>
                </a:moveTo>
                <a:lnTo>
                  <a:pt x="860464" y="35790"/>
                </a:lnTo>
                <a:cubicBezTo>
                  <a:pt x="632467" y="164429"/>
                  <a:pt x="409502" y="310543"/>
                  <a:pt x="192464" y="473324"/>
                </a:cubicBezTo>
                <a:lnTo>
                  <a:pt x="0" y="623970"/>
                </a:lnTo>
                <a:lnTo>
                  <a:pt x="255133" y="483105"/>
                </a:lnTo>
                <a:cubicBezTo>
                  <a:pt x="465562" y="357649"/>
                  <a:pt x="665409" y="219036"/>
                  <a:pt x="854282" y="6474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rot="16200000" flipH="1">
            <a:off x="1610875" y="-1652296"/>
            <a:ext cx="4833255" cy="8137851"/>
          </a:xfrm>
          <a:custGeom>
            <a:avLst/>
            <a:gdLst>
              <a:gd name="T0" fmla="*/ 0 w 5100"/>
              <a:gd name="T1" fmla="*/ 3539 h 3539"/>
              <a:gd name="T2" fmla="*/ 5100 w 5100"/>
              <a:gd name="T3" fmla="*/ 0 h 3539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0" fmla="*/ 0 w 10000"/>
              <a:gd name="connsiteY0" fmla="*/ 10000 h 10034"/>
              <a:gd name="connsiteX1" fmla="*/ 10000 w 10000"/>
              <a:gd name="connsiteY1" fmla="*/ 0 h 10034"/>
              <a:gd name="connsiteX0" fmla="*/ 0 w 9725"/>
              <a:gd name="connsiteY0" fmla="*/ 10000 h 10034"/>
              <a:gd name="connsiteX1" fmla="*/ 9725 w 9725"/>
              <a:gd name="connsiteY1" fmla="*/ 0 h 10034"/>
              <a:gd name="connsiteX0" fmla="*/ 0 w 10000"/>
              <a:gd name="connsiteY0" fmla="*/ 9966 h 10021"/>
              <a:gd name="connsiteX1" fmla="*/ 10000 w 10000"/>
              <a:gd name="connsiteY1" fmla="*/ 0 h 10021"/>
              <a:gd name="connsiteX0" fmla="*/ 0 w 10000"/>
              <a:gd name="connsiteY0" fmla="*/ 9943 h 10000"/>
              <a:gd name="connsiteX1" fmla="*/ 10000 w 10000"/>
              <a:gd name="connsiteY1" fmla="*/ 0 h 10000"/>
              <a:gd name="connsiteX0" fmla="*/ 0 w 10417"/>
              <a:gd name="connsiteY0" fmla="*/ 9943 h 10000"/>
              <a:gd name="connsiteX1" fmla="*/ 10417 w 10417"/>
              <a:gd name="connsiteY1" fmla="*/ 0 h 10000"/>
              <a:gd name="connsiteX0" fmla="*/ 0 w 10417"/>
              <a:gd name="connsiteY0" fmla="*/ 10106 h 10148"/>
              <a:gd name="connsiteX1" fmla="*/ 10417 w 10417"/>
              <a:gd name="connsiteY1" fmla="*/ 0 h 10148"/>
              <a:gd name="connsiteX0" fmla="*/ 0 w 10417"/>
              <a:gd name="connsiteY0" fmla="*/ 11131 h 11131"/>
              <a:gd name="connsiteX1" fmla="*/ 10417 w 10417"/>
              <a:gd name="connsiteY1" fmla="*/ 0 h 11131"/>
              <a:gd name="connsiteX0" fmla="*/ 0 w 10432"/>
              <a:gd name="connsiteY0" fmla="*/ 11131 h 11131"/>
              <a:gd name="connsiteX1" fmla="*/ 10417 w 10432"/>
              <a:gd name="connsiteY1" fmla="*/ 0 h 11131"/>
              <a:gd name="connsiteX0" fmla="*/ 0 w 10458"/>
              <a:gd name="connsiteY0" fmla="*/ 11131 h 11131"/>
              <a:gd name="connsiteX1" fmla="*/ 10417 w 10458"/>
              <a:gd name="connsiteY1" fmla="*/ 0 h 11131"/>
              <a:gd name="connsiteX0" fmla="*/ 0 w 10961"/>
              <a:gd name="connsiteY0" fmla="*/ 11131 h 11131"/>
              <a:gd name="connsiteX1" fmla="*/ 10417 w 10961"/>
              <a:gd name="connsiteY1" fmla="*/ 0 h 11131"/>
              <a:gd name="connsiteX0" fmla="*/ 0 w 10853"/>
              <a:gd name="connsiteY0" fmla="*/ 10710 h 10710"/>
              <a:gd name="connsiteX1" fmla="*/ 10306 w 10853"/>
              <a:gd name="connsiteY1" fmla="*/ 0 h 10710"/>
              <a:gd name="connsiteX0" fmla="*/ 0 w 10961"/>
              <a:gd name="connsiteY0" fmla="*/ 10710 h 10710"/>
              <a:gd name="connsiteX1" fmla="*/ 10417 w 10961"/>
              <a:gd name="connsiteY1" fmla="*/ 0 h 10710"/>
              <a:gd name="connsiteX0" fmla="*/ 0 w 11439"/>
              <a:gd name="connsiteY0" fmla="*/ 10710 h 10734"/>
              <a:gd name="connsiteX1" fmla="*/ 10417 w 11439"/>
              <a:gd name="connsiteY1" fmla="*/ 0 h 10734"/>
              <a:gd name="connsiteX0" fmla="*/ 0 w 11060"/>
              <a:gd name="connsiteY0" fmla="*/ 10710 h 10760"/>
              <a:gd name="connsiteX1" fmla="*/ 10417 w 11060"/>
              <a:gd name="connsiteY1" fmla="*/ 0 h 10760"/>
              <a:gd name="connsiteX0" fmla="*/ 0 w 10494"/>
              <a:gd name="connsiteY0" fmla="*/ 10637 h 10694"/>
              <a:gd name="connsiteX1" fmla="*/ 9828 w 10494"/>
              <a:gd name="connsiteY1" fmla="*/ 0 h 10694"/>
              <a:gd name="connsiteX0" fmla="*/ 0 w 11375"/>
              <a:gd name="connsiteY0" fmla="*/ 10637 h 10645"/>
              <a:gd name="connsiteX1" fmla="*/ 9828 w 11375"/>
              <a:gd name="connsiteY1" fmla="*/ 0 h 10645"/>
              <a:gd name="connsiteX0" fmla="*/ 0 w 11889"/>
              <a:gd name="connsiteY0" fmla="*/ 10637 h 10637"/>
              <a:gd name="connsiteX1" fmla="*/ 9828 w 11889"/>
              <a:gd name="connsiteY1" fmla="*/ 0 h 10637"/>
              <a:gd name="connsiteX0" fmla="*/ 0 w 11855"/>
              <a:gd name="connsiteY0" fmla="*/ 10510 h 10510"/>
              <a:gd name="connsiteX1" fmla="*/ 9791 w 11855"/>
              <a:gd name="connsiteY1" fmla="*/ 0 h 10510"/>
              <a:gd name="connsiteX0" fmla="*/ 0 w 11855"/>
              <a:gd name="connsiteY0" fmla="*/ 10510 h 10510"/>
              <a:gd name="connsiteX1" fmla="*/ 9791 w 11855"/>
              <a:gd name="connsiteY1" fmla="*/ 0 h 10510"/>
              <a:gd name="connsiteX0" fmla="*/ 0 w 11406"/>
              <a:gd name="connsiteY0" fmla="*/ 10510 h 10530"/>
              <a:gd name="connsiteX1" fmla="*/ 9791 w 11406"/>
              <a:gd name="connsiteY1" fmla="*/ 0 h 10530"/>
              <a:gd name="connsiteX0" fmla="*/ 0 w 11164"/>
              <a:gd name="connsiteY0" fmla="*/ 10510 h 10559"/>
              <a:gd name="connsiteX1" fmla="*/ 9791 w 11164"/>
              <a:gd name="connsiteY1" fmla="*/ 0 h 10559"/>
              <a:gd name="connsiteX0" fmla="*/ 0 w 12786"/>
              <a:gd name="connsiteY0" fmla="*/ 10546 h 10592"/>
              <a:gd name="connsiteX1" fmla="*/ 11522 w 12786"/>
              <a:gd name="connsiteY1" fmla="*/ 0 h 10592"/>
              <a:gd name="connsiteX0" fmla="*/ 0 w 11951"/>
              <a:gd name="connsiteY0" fmla="*/ 10546 h 10586"/>
              <a:gd name="connsiteX1" fmla="*/ 11522 w 11951"/>
              <a:gd name="connsiteY1" fmla="*/ 0 h 1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51" h="10586">
                <a:moveTo>
                  <a:pt x="0" y="10546"/>
                </a:moveTo>
                <a:cubicBezTo>
                  <a:pt x="0" y="10546"/>
                  <a:pt x="14614" y="11821"/>
                  <a:pt x="11522" y="0"/>
                </a:cubicBezTo>
              </a:path>
            </a:pathLst>
          </a:custGeom>
          <a:noFill/>
          <a:ln w="6350" cap="flat">
            <a:solidFill>
              <a:srgbClr val="7F7F7F">
                <a:alpha val="3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rot="16200000" flipH="1">
            <a:off x="1844837" y="-1869968"/>
            <a:ext cx="4484910" cy="8224855"/>
          </a:xfrm>
          <a:custGeom>
            <a:avLst/>
            <a:gdLst>
              <a:gd name="T0" fmla="*/ 0 w 5100"/>
              <a:gd name="T1" fmla="*/ 3539 h 3539"/>
              <a:gd name="T2" fmla="*/ 5100 w 5100"/>
              <a:gd name="T3" fmla="*/ 0 h 3539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0" fmla="*/ 0 w 10000"/>
              <a:gd name="connsiteY0" fmla="*/ 10000 h 10034"/>
              <a:gd name="connsiteX1" fmla="*/ 10000 w 10000"/>
              <a:gd name="connsiteY1" fmla="*/ 0 h 10034"/>
              <a:gd name="connsiteX0" fmla="*/ 0 w 9725"/>
              <a:gd name="connsiteY0" fmla="*/ 10000 h 10034"/>
              <a:gd name="connsiteX1" fmla="*/ 9725 w 9725"/>
              <a:gd name="connsiteY1" fmla="*/ 0 h 10034"/>
              <a:gd name="connsiteX0" fmla="*/ 0 w 10000"/>
              <a:gd name="connsiteY0" fmla="*/ 9966 h 10021"/>
              <a:gd name="connsiteX1" fmla="*/ 10000 w 10000"/>
              <a:gd name="connsiteY1" fmla="*/ 0 h 10021"/>
              <a:gd name="connsiteX0" fmla="*/ 0 w 10000"/>
              <a:gd name="connsiteY0" fmla="*/ 9943 h 10000"/>
              <a:gd name="connsiteX1" fmla="*/ 10000 w 10000"/>
              <a:gd name="connsiteY1" fmla="*/ 0 h 10000"/>
              <a:gd name="connsiteX0" fmla="*/ 0 w 10417"/>
              <a:gd name="connsiteY0" fmla="*/ 9943 h 10000"/>
              <a:gd name="connsiteX1" fmla="*/ 10417 w 10417"/>
              <a:gd name="connsiteY1" fmla="*/ 0 h 10000"/>
              <a:gd name="connsiteX0" fmla="*/ 0 w 10417"/>
              <a:gd name="connsiteY0" fmla="*/ 10106 h 10148"/>
              <a:gd name="connsiteX1" fmla="*/ 10417 w 10417"/>
              <a:gd name="connsiteY1" fmla="*/ 0 h 10148"/>
              <a:gd name="connsiteX0" fmla="*/ 0 w 10417"/>
              <a:gd name="connsiteY0" fmla="*/ 11131 h 11131"/>
              <a:gd name="connsiteX1" fmla="*/ 10417 w 10417"/>
              <a:gd name="connsiteY1" fmla="*/ 0 h 11131"/>
              <a:gd name="connsiteX0" fmla="*/ 0 w 10432"/>
              <a:gd name="connsiteY0" fmla="*/ 11131 h 11131"/>
              <a:gd name="connsiteX1" fmla="*/ 10417 w 10432"/>
              <a:gd name="connsiteY1" fmla="*/ 0 h 11131"/>
              <a:gd name="connsiteX0" fmla="*/ 0 w 10458"/>
              <a:gd name="connsiteY0" fmla="*/ 11131 h 11131"/>
              <a:gd name="connsiteX1" fmla="*/ 10417 w 10458"/>
              <a:gd name="connsiteY1" fmla="*/ 0 h 11131"/>
              <a:gd name="connsiteX0" fmla="*/ 0 w 10961"/>
              <a:gd name="connsiteY0" fmla="*/ 11131 h 11131"/>
              <a:gd name="connsiteX1" fmla="*/ 10417 w 10961"/>
              <a:gd name="connsiteY1" fmla="*/ 0 h 11131"/>
              <a:gd name="connsiteX0" fmla="*/ 0 w 10853"/>
              <a:gd name="connsiteY0" fmla="*/ 10710 h 10710"/>
              <a:gd name="connsiteX1" fmla="*/ 10306 w 10853"/>
              <a:gd name="connsiteY1" fmla="*/ 0 h 10710"/>
              <a:gd name="connsiteX0" fmla="*/ 0 w 10961"/>
              <a:gd name="connsiteY0" fmla="*/ 10710 h 10710"/>
              <a:gd name="connsiteX1" fmla="*/ 10417 w 10961"/>
              <a:gd name="connsiteY1" fmla="*/ 0 h 10710"/>
              <a:gd name="connsiteX0" fmla="*/ 0 w 11439"/>
              <a:gd name="connsiteY0" fmla="*/ 10710 h 10734"/>
              <a:gd name="connsiteX1" fmla="*/ 10417 w 11439"/>
              <a:gd name="connsiteY1" fmla="*/ 0 h 10734"/>
              <a:gd name="connsiteX0" fmla="*/ 0 w 11060"/>
              <a:gd name="connsiteY0" fmla="*/ 10710 h 10760"/>
              <a:gd name="connsiteX1" fmla="*/ 10417 w 11060"/>
              <a:gd name="connsiteY1" fmla="*/ 0 h 10760"/>
              <a:gd name="connsiteX0" fmla="*/ 0 w 10494"/>
              <a:gd name="connsiteY0" fmla="*/ 10637 h 10694"/>
              <a:gd name="connsiteX1" fmla="*/ 9828 w 10494"/>
              <a:gd name="connsiteY1" fmla="*/ 0 h 10694"/>
              <a:gd name="connsiteX0" fmla="*/ 0 w 11375"/>
              <a:gd name="connsiteY0" fmla="*/ 10637 h 10645"/>
              <a:gd name="connsiteX1" fmla="*/ 9828 w 11375"/>
              <a:gd name="connsiteY1" fmla="*/ 0 h 10645"/>
              <a:gd name="connsiteX0" fmla="*/ 0 w 11889"/>
              <a:gd name="connsiteY0" fmla="*/ 10637 h 10637"/>
              <a:gd name="connsiteX1" fmla="*/ 9828 w 11889"/>
              <a:gd name="connsiteY1" fmla="*/ 0 h 10637"/>
              <a:gd name="connsiteX0" fmla="*/ 0 w 11855"/>
              <a:gd name="connsiteY0" fmla="*/ 10510 h 10510"/>
              <a:gd name="connsiteX1" fmla="*/ 9791 w 11855"/>
              <a:gd name="connsiteY1" fmla="*/ 0 h 10510"/>
              <a:gd name="connsiteX0" fmla="*/ 0 w 11855"/>
              <a:gd name="connsiteY0" fmla="*/ 10510 h 10510"/>
              <a:gd name="connsiteX1" fmla="*/ 9791 w 11855"/>
              <a:gd name="connsiteY1" fmla="*/ 0 h 10510"/>
              <a:gd name="connsiteX0" fmla="*/ 0 w 11406"/>
              <a:gd name="connsiteY0" fmla="*/ 10510 h 10530"/>
              <a:gd name="connsiteX1" fmla="*/ 9791 w 11406"/>
              <a:gd name="connsiteY1" fmla="*/ 0 h 10530"/>
              <a:gd name="connsiteX0" fmla="*/ 0 w 11164"/>
              <a:gd name="connsiteY0" fmla="*/ 10510 h 10559"/>
              <a:gd name="connsiteX1" fmla="*/ 9791 w 11164"/>
              <a:gd name="connsiteY1" fmla="*/ 0 h 10559"/>
              <a:gd name="connsiteX0" fmla="*/ 0 w 12786"/>
              <a:gd name="connsiteY0" fmla="*/ 10546 h 10592"/>
              <a:gd name="connsiteX1" fmla="*/ 11522 w 12786"/>
              <a:gd name="connsiteY1" fmla="*/ 0 h 10592"/>
              <a:gd name="connsiteX0" fmla="*/ 0 w 11951"/>
              <a:gd name="connsiteY0" fmla="*/ 10546 h 10586"/>
              <a:gd name="connsiteX1" fmla="*/ 11522 w 11951"/>
              <a:gd name="connsiteY1" fmla="*/ 0 h 10586"/>
              <a:gd name="connsiteX0" fmla="*/ 0 w 11423"/>
              <a:gd name="connsiteY0" fmla="*/ 10363 h 10420"/>
              <a:gd name="connsiteX1" fmla="*/ 10980 w 11423"/>
              <a:gd name="connsiteY1" fmla="*/ 0 h 10420"/>
              <a:gd name="connsiteX0" fmla="*/ 0 w 11612"/>
              <a:gd name="connsiteY0" fmla="*/ 10363 h 10377"/>
              <a:gd name="connsiteX1" fmla="*/ 10980 w 11612"/>
              <a:gd name="connsiteY1" fmla="*/ 0 h 10377"/>
              <a:gd name="connsiteX0" fmla="*/ 0 w 11612"/>
              <a:gd name="connsiteY0" fmla="*/ 10271 h 10289"/>
              <a:gd name="connsiteX1" fmla="*/ 10980 w 11612"/>
              <a:gd name="connsiteY1" fmla="*/ 0 h 10289"/>
              <a:gd name="connsiteX0" fmla="*/ 0 w 11735"/>
              <a:gd name="connsiteY0" fmla="*/ 10271 h 10297"/>
              <a:gd name="connsiteX1" fmla="*/ 10980 w 11735"/>
              <a:gd name="connsiteY1" fmla="*/ 0 h 10297"/>
              <a:gd name="connsiteX0" fmla="*/ 0 w 11342"/>
              <a:gd name="connsiteY0" fmla="*/ 10238 h 10267"/>
              <a:gd name="connsiteX1" fmla="*/ 10570 w 11342"/>
              <a:gd name="connsiteY1" fmla="*/ 0 h 10267"/>
              <a:gd name="connsiteX0" fmla="*/ 0 w 11342"/>
              <a:gd name="connsiteY0" fmla="*/ 10238 h 10274"/>
              <a:gd name="connsiteX1" fmla="*/ 10570 w 11342"/>
              <a:gd name="connsiteY1" fmla="*/ 0 h 1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42" h="10274">
                <a:moveTo>
                  <a:pt x="0" y="10238"/>
                </a:moveTo>
                <a:cubicBezTo>
                  <a:pt x="0" y="10238"/>
                  <a:pt x="14843" y="11439"/>
                  <a:pt x="10570" y="0"/>
                </a:cubicBezTo>
              </a:path>
            </a:pathLst>
          </a:custGeom>
          <a:noFill/>
          <a:ln w="6350" cap="flat">
            <a:solidFill>
              <a:srgbClr val="7F7F7F">
                <a:alpha val="2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42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385">
          <p15:clr>
            <a:srgbClr val="FBAE40"/>
          </p15:clr>
        </p15:guide>
        <p15:guide id="4" pos="567">
          <p15:clr>
            <a:srgbClr val="FBAE40"/>
          </p15:clr>
        </p15:guide>
        <p15:guide id="5" pos="476">
          <p15:clr>
            <a:srgbClr val="FBAE40"/>
          </p15:clr>
        </p15:guide>
        <p15:guide id="6" pos="546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48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7" r:id="rId4"/>
    <p:sldLayoutId id="2147483668" r:id="rId5"/>
    <p:sldLayoutId id="2147483669" r:id="rId6"/>
    <p:sldLayoutId id="214748367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592005" y="2657511"/>
            <a:ext cx="2604880" cy="313163"/>
          </a:xfrm>
        </p:spPr>
        <p:txBody>
          <a:bodyPr/>
          <a:lstStyle/>
          <a:p>
            <a:r>
              <a:rPr lang="ko-KR" altLang="en-US" dirty="0"/>
              <a:t>부제 </a:t>
            </a:r>
            <a:r>
              <a:rPr lang="en-US" altLang="ko-KR" dirty="0"/>
              <a:t>: </a:t>
            </a:r>
            <a:r>
              <a:rPr lang="ko-KR" altLang="en-US" dirty="0"/>
              <a:t>시황 가공 툴 사용법</a:t>
            </a:r>
            <a:endParaRPr lang="ko-KR" altLang="en-US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시황 가공 툴 만들기</a:t>
            </a:r>
            <a:r>
              <a:rPr lang="en-US" altLang="ko-KR" dirty="0"/>
              <a:t>~!</a:t>
            </a:r>
            <a:endParaRPr lang="ko-KR" altLang="en-US" dirty="0"/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FA461058-E808-4076-B3D3-E92A887E0063}"/>
              </a:ext>
            </a:extLst>
          </p:cNvPr>
          <p:cNvSpPr txBox="1">
            <a:spLocks/>
          </p:cNvSpPr>
          <p:nvPr/>
        </p:nvSpPr>
        <p:spPr>
          <a:xfrm>
            <a:off x="2804689" y="4110672"/>
            <a:ext cx="3286156" cy="313163"/>
          </a:xfrm>
          <a:prstGeom prst="rect">
            <a:avLst/>
          </a:prstGeom>
        </p:spPr>
        <p:txBody>
          <a:bodyPr wrap="non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kern="1200" spc="-150" baseline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홍보부</a:t>
            </a:r>
            <a:r>
              <a:rPr lang="ko-KR" altLang="en-US" dirty="0"/>
              <a:t> 홍보</a:t>
            </a:r>
            <a:r>
              <a:rPr lang="en-US" altLang="ko-KR" dirty="0"/>
              <a:t>2</a:t>
            </a:r>
            <a:r>
              <a:rPr lang="ko-KR" altLang="en-US" dirty="0"/>
              <a:t>팀 서준모 대리</a:t>
            </a:r>
            <a:r>
              <a:rPr lang="en-US" altLang="ko-KR" dirty="0"/>
              <a:t>(J1)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14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① </a:t>
            </a:r>
            <a:r>
              <a:rPr lang="en-US" altLang="ko-KR" dirty="0"/>
              <a:t>‘</a:t>
            </a:r>
            <a:r>
              <a:rPr lang="ko-KR" altLang="en-US" dirty="0"/>
              <a:t>기준 만족 값 모두 엑셀 저장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77D13F-00AD-4B49-8346-707497860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2302216"/>
            <a:ext cx="4114643" cy="3984268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393864" y="3100980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-38441"/>
              <a:gd name="adj4" fmla="val -1232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8) </a:t>
            </a:r>
            <a:r>
              <a:rPr lang="ko-KR" altLang="en-US" dirty="0">
                <a:solidFill>
                  <a:schemeClr val="tx1"/>
                </a:solidFill>
              </a:rPr>
              <a:t>종가가 </a:t>
            </a:r>
            <a:r>
              <a:rPr lang="en-US" altLang="ko-KR" dirty="0">
                <a:solidFill>
                  <a:schemeClr val="tx1"/>
                </a:solidFill>
              </a:rPr>
              <a:t>3,100</a:t>
            </a:r>
            <a:r>
              <a:rPr lang="ko-KR" altLang="en-US" dirty="0">
                <a:solidFill>
                  <a:schemeClr val="tx1"/>
                </a:solidFill>
              </a:rPr>
              <a:t>이상인 날을 가장 오래된 날짜 순으로 조회 및 저장 </a:t>
            </a:r>
          </a:p>
        </p:txBody>
      </p:sp>
    </p:spTree>
    <p:extLst>
      <p:ext uri="{BB962C8B-B14F-4D97-AF65-F5344CB8AC3E}">
        <p14:creationId xmlns:p14="http://schemas.microsoft.com/office/powerpoint/2010/main" val="419520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② </a:t>
            </a:r>
            <a:r>
              <a:rPr lang="en-US" altLang="ko-KR" dirty="0"/>
              <a:t>‘</a:t>
            </a:r>
            <a:r>
              <a:rPr lang="ko-KR" altLang="en-US" dirty="0"/>
              <a:t>조건 만족 가장 최근 일자 조회</a:t>
            </a:r>
            <a:r>
              <a:rPr lang="en-US" altLang="ko-KR" dirty="0"/>
              <a:t>(</a:t>
            </a:r>
            <a:r>
              <a:rPr lang="ko-KR" altLang="en-US" dirty="0"/>
              <a:t>오늘 포함</a:t>
            </a:r>
            <a:r>
              <a:rPr lang="en-US" altLang="ko-KR" dirty="0"/>
              <a:t>)’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097337" y="3883644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121948"/>
              <a:gd name="adj4" fmla="val -5638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1) </a:t>
            </a:r>
            <a:r>
              <a:rPr lang="ko-KR" altLang="en-US" dirty="0">
                <a:solidFill>
                  <a:schemeClr val="tx1"/>
                </a:solidFill>
              </a:rPr>
              <a:t>입력란 조건에 해당 하는 가장 최신 일자를 조회하는 버튼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ex.</a:t>
            </a:r>
            <a:r>
              <a:rPr lang="ko-KR" altLang="en-US" dirty="0">
                <a:solidFill>
                  <a:schemeClr val="tx1"/>
                </a:solidFill>
              </a:rPr>
              <a:t> 가장 최근에 코스피가 </a:t>
            </a:r>
            <a:r>
              <a:rPr lang="en-US" altLang="ko-KR" dirty="0">
                <a:solidFill>
                  <a:schemeClr val="tx1"/>
                </a:solidFill>
              </a:rPr>
              <a:t>3,100</a:t>
            </a:r>
            <a:r>
              <a:rPr lang="ko-KR" altLang="en-US" dirty="0">
                <a:solidFill>
                  <a:schemeClr val="tx1"/>
                </a:solidFill>
              </a:rPr>
              <a:t>이상 이었지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18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② </a:t>
            </a:r>
            <a:r>
              <a:rPr lang="en-US" altLang="ko-KR" dirty="0"/>
              <a:t>‘</a:t>
            </a:r>
            <a:r>
              <a:rPr lang="ko-KR" altLang="en-US" dirty="0"/>
              <a:t>조건 만족 가장 최근 일자 조회</a:t>
            </a:r>
            <a:r>
              <a:rPr lang="en-US" altLang="ko-KR" dirty="0"/>
              <a:t>(</a:t>
            </a:r>
            <a:r>
              <a:rPr lang="ko-KR" altLang="en-US" dirty="0"/>
              <a:t>오늘 포함</a:t>
            </a:r>
            <a:r>
              <a:rPr lang="en-US" altLang="ko-KR" dirty="0"/>
              <a:t>)’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097337" y="3883644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-60519"/>
              <a:gd name="adj4" fmla="val -313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2) </a:t>
            </a:r>
            <a:r>
              <a:rPr lang="ko-KR" altLang="en-US" dirty="0">
                <a:solidFill>
                  <a:schemeClr val="tx1"/>
                </a:solidFill>
              </a:rPr>
              <a:t>조회하고 싶은 시장을 선택해주세요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9AB6A6-AA50-4C2B-B3F6-8FB9F6D623B7}"/>
              </a:ext>
            </a:extLst>
          </p:cNvPr>
          <p:cNvSpPr/>
          <p:nvPr/>
        </p:nvSpPr>
        <p:spPr>
          <a:xfrm>
            <a:off x="1614834" y="2102658"/>
            <a:ext cx="2118494" cy="475534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0886C1-50BD-44E8-915A-380C41C87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731" y="2200180"/>
            <a:ext cx="2552700" cy="847725"/>
          </a:xfrm>
          <a:prstGeom prst="rect">
            <a:avLst/>
          </a:prstGeom>
          <a:ln w="762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108488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② </a:t>
            </a:r>
            <a:r>
              <a:rPr lang="en-US" altLang="ko-KR" dirty="0"/>
              <a:t>‘</a:t>
            </a:r>
            <a:r>
              <a:rPr lang="ko-KR" altLang="en-US" dirty="0"/>
              <a:t>조건 만족 가장 최근 일자 조회</a:t>
            </a:r>
            <a:r>
              <a:rPr lang="en-US" altLang="ko-KR" dirty="0"/>
              <a:t>(</a:t>
            </a:r>
            <a:r>
              <a:rPr lang="ko-KR" altLang="en-US" dirty="0"/>
              <a:t>오늘 포함</a:t>
            </a:r>
            <a:r>
              <a:rPr lang="en-US" altLang="ko-KR" dirty="0"/>
              <a:t>)’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097337" y="3883644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-60519"/>
              <a:gd name="adj4" fmla="val -313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3) </a:t>
            </a:r>
            <a:r>
              <a:rPr lang="ko-KR" altLang="en-US" dirty="0">
                <a:solidFill>
                  <a:schemeClr val="tx1"/>
                </a:solidFill>
              </a:rPr>
              <a:t>조회하고 싶은 기준을 선택해주세요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9AB6A6-AA50-4C2B-B3F6-8FB9F6D623B7}"/>
              </a:ext>
            </a:extLst>
          </p:cNvPr>
          <p:cNvSpPr/>
          <p:nvPr/>
        </p:nvSpPr>
        <p:spPr>
          <a:xfrm>
            <a:off x="1614834" y="2102658"/>
            <a:ext cx="2118494" cy="475534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2E9FA0-0F19-4E01-A68B-0E6CF050D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189" y="2524125"/>
            <a:ext cx="2657475" cy="180975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418450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② </a:t>
            </a:r>
            <a:r>
              <a:rPr lang="en-US" altLang="ko-KR" dirty="0"/>
              <a:t>‘</a:t>
            </a:r>
            <a:r>
              <a:rPr lang="ko-KR" altLang="en-US" dirty="0"/>
              <a:t>조건 만족 가장 최근 일자 조회</a:t>
            </a:r>
            <a:r>
              <a:rPr lang="en-US" altLang="ko-KR" dirty="0"/>
              <a:t>(</a:t>
            </a:r>
            <a:r>
              <a:rPr lang="ko-KR" altLang="en-US" dirty="0"/>
              <a:t>오늘 포함</a:t>
            </a:r>
            <a:r>
              <a:rPr lang="en-US" altLang="ko-KR" dirty="0"/>
              <a:t>)’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097337" y="3883644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9611"/>
              <a:gd name="adj4" fmla="val -349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4) </a:t>
            </a:r>
            <a:r>
              <a:rPr lang="ko-KR" altLang="en-US" dirty="0">
                <a:solidFill>
                  <a:schemeClr val="tx1"/>
                </a:solidFill>
              </a:rPr>
              <a:t>조회해보고 싶은 값을 입력해주세요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→ 코스피 </a:t>
            </a:r>
            <a:r>
              <a:rPr lang="en-US" altLang="ko-KR" dirty="0">
                <a:solidFill>
                  <a:schemeClr val="tx1"/>
                </a:solidFill>
              </a:rPr>
              <a:t>3,100 </a:t>
            </a:r>
            <a:r>
              <a:rPr lang="ko-KR" altLang="en-US" dirty="0">
                <a:solidFill>
                  <a:schemeClr val="tx1"/>
                </a:solidFill>
              </a:rPr>
              <a:t>이상인 날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▷ </a:t>
            </a:r>
            <a:r>
              <a:rPr lang="en-US" altLang="ko-KR" dirty="0">
                <a:solidFill>
                  <a:schemeClr val="tx1"/>
                </a:solidFill>
              </a:rPr>
              <a:t>3100 </a:t>
            </a:r>
            <a:r>
              <a:rPr lang="ko-KR" altLang="en-US" dirty="0">
                <a:solidFill>
                  <a:schemeClr val="tx1"/>
                </a:solidFill>
              </a:rPr>
              <a:t>입력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실수 단위 입력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9AB6A6-AA50-4C2B-B3F6-8FB9F6D623B7}"/>
              </a:ext>
            </a:extLst>
          </p:cNvPr>
          <p:cNvSpPr/>
          <p:nvPr/>
        </p:nvSpPr>
        <p:spPr>
          <a:xfrm>
            <a:off x="1614834" y="2102658"/>
            <a:ext cx="2118494" cy="475534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B45F6C-F544-41EF-BC3F-66F65DC1C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857" y="3564610"/>
            <a:ext cx="2305846" cy="945397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81504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② </a:t>
            </a:r>
            <a:r>
              <a:rPr lang="en-US" altLang="ko-KR" dirty="0"/>
              <a:t>‘</a:t>
            </a:r>
            <a:r>
              <a:rPr lang="ko-KR" altLang="en-US" dirty="0"/>
              <a:t>조건 만족 가장 최근 일자 조회</a:t>
            </a:r>
            <a:r>
              <a:rPr lang="en-US" altLang="ko-KR" dirty="0"/>
              <a:t>(</a:t>
            </a:r>
            <a:r>
              <a:rPr lang="ko-KR" altLang="en-US" dirty="0"/>
              <a:t>오늘 포함</a:t>
            </a:r>
            <a:r>
              <a:rPr lang="en-US" altLang="ko-KR" dirty="0"/>
              <a:t>)’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097337" y="3883644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45325"/>
              <a:gd name="adj4" fmla="val -293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5) </a:t>
            </a:r>
            <a:r>
              <a:rPr lang="ko-KR" altLang="en-US" dirty="0">
                <a:solidFill>
                  <a:schemeClr val="tx1"/>
                </a:solidFill>
              </a:rPr>
              <a:t>기준 값 </a:t>
            </a:r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ko-KR" altLang="en-US" dirty="0">
                <a:solidFill>
                  <a:schemeClr val="tx1"/>
                </a:solidFill>
              </a:rPr>
              <a:t>이상 또는 이하</a:t>
            </a:r>
            <a:r>
              <a:rPr lang="en-US" altLang="ko-KR" dirty="0">
                <a:solidFill>
                  <a:schemeClr val="tx1"/>
                </a:solidFill>
              </a:rPr>
              <a:t>＇</a:t>
            </a:r>
            <a:r>
              <a:rPr lang="ko-KR" altLang="en-US" dirty="0">
                <a:solidFill>
                  <a:schemeClr val="tx1"/>
                </a:solidFill>
              </a:rPr>
              <a:t>를 보고 </a:t>
            </a:r>
            <a:r>
              <a:rPr lang="ko-KR" altLang="en-US" dirty="0" err="1">
                <a:solidFill>
                  <a:schemeClr val="tx1"/>
                </a:solidFill>
              </a:rPr>
              <a:t>싶은지</a:t>
            </a:r>
            <a:r>
              <a:rPr lang="ko-KR" altLang="en-US" dirty="0">
                <a:solidFill>
                  <a:schemeClr val="tx1"/>
                </a:solidFill>
              </a:rPr>
              <a:t> 선택 해주세요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9AB6A6-AA50-4C2B-B3F6-8FB9F6D623B7}"/>
              </a:ext>
            </a:extLst>
          </p:cNvPr>
          <p:cNvSpPr/>
          <p:nvPr/>
        </p:nvSpPr>
        <p:spPr>
          <a:xfrm>
            <a:off x="1614834" y="2102658"/>
            <a:ext cx="2118494" cy="475534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EB3197-04E2-44F1-B1BF-F0B3EE0E2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39" y="3943996"/>
            <a:ext cx="2600325" cy="87630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41771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② </a:t>
            </a:r>
            <a:r>
              <a:rPr lang="en-US" altLang="ko-KR" dirty="0"/>
              <a:t>‘</a:t>
            </a:r>
            <a:r>
              <a:rPr lang="ko-KR" altLang="en-US" dirty="0"/>
              <a:t>조건 만족 가장 최근 일자 조회</a:t>
            </a:r>
            <a:r>
              <a:rPr lang="en-US" altLang="ko-KR" dirty="0"/>
              <a:t>(</a:t>
            </a:r>
            <a:r>
              <a:rPr lang="ko-KR" altLang="en-US" dirty="0"/>
              <a:t>오늘 포함</a:t>
            </a:r>
            <a:r>
              <a:rPr lang="en-US" altLang="ko-KR" dirty="0"/>
              <a:t>)’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B9AB6A6-AA50-4C2B-B3F6-8FB9F6D623B7}"/>
              </a:ext>
            </a:extLst>
          </p:cNvPr>
          <p:cNvSpPr/>
          <p:nvPr/>
        </p:nvSpPr>
        <p:spPr>
          <a:xfrm>
            <a:off x="1614834" y="2102658"/>
            <a:ext cx="2118494" cy="475534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3E56E8-60CF-45A6-8D44-898A72DEB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31" y="4170355"/>
            <a:ext cx="3637190" cy="540466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097337" y="3883644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45325"/>
              <a:gd name="adj4" fmla="val -293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7) </a:t>
            </a:r>
            <a:r>
              <a:rPr lang="ko-KR" altLang="en-US" dirty="0">
                <a:solidFill>
                  <a:schemeClr val="tx1"/>
                </a:solidFill>
              </a:rPr>
              <a:t>클릭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3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② </a:t>
            </a:r>
            <a:r>
              <a:rPr lang="en-US" altLang="ko-KR" dirty="0"/>
              <a:t>‘</a:t>
            </a:r>
            <a:r>
              <a:rPr lang="ko-KR" altLang="en-US" dirty="0"/>
              <a:t>조건 만족 가장 최근 일자 조회</a:t>
            </a:r>
            <a:r>
              <a:rPr lang="en-US" altLang="ko-KR" dirty="0"/>
              <a:t>(</a:t>
            </a:r>
            <a:r>
              <a:rPr lang="ko-KR" altLang="en-US" dirty="0"/>
              <a:t>오늘 포함</a:t>
            </a:r>
            <a:r>
              <a:rPr lang="en-US" altLang="ko-KR" dirty="0"/>
              <a:t>)’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F092A0-C61F-4FFF-B0E0-9A0B1F4F7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6" y="3136093"/>
            <a:ext cx="2897941" cy="2132684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393864" y="3100980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90779"/>
              <a:gd name="adj4" fmla="val -696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8) </a:t>
            </a:r>
            <a:r>
              <a:rPr lang="ko-KR" altLang="en-US" dirty="0">
                <a:solidFill>
                  <a:schemeClr val="tx1"/>
                </a:solidFill>
              </a:rPr>
              <a:t>조회 가능 목록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가장 최근 조건 충족 일자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해당 일자 값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전체 거래일 중 등수</a:t>
            </a:r>
          </a:p>
        </p:txBody>
      </p:sp>
    </p:spTree>
    <p:extLst>
      <p:ext uri="{BB962C8B-B14F-4D97-AF65-F5344CB8AC3E}">
        <p14:creationId xmlns:p14="http://schemas.microsoft.com/office/powerpoint/2010/main" val="27892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③ </a:t>
            </a:r>
            <a:r>
              <a:rPr lang="en-US" altLang="ko-KR" dirty="0"/>
              <a:t>‘</a:t>
            </a:r>
            <a:r>
              <a:rPr lang="ko-KR" altLang="en-US" dirty="0"/>
              <a:t>오늘 기준 값 직전 일자 조회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097337" y="3883644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148571"/>
              <a:gd name="adj4" fmla="val -561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1) </a:t>
            </a:r>
            <a:r>
              <a:rPr lang="ko-KR" altLang="en-US" dirty="0">
                <a:solidFill>
                  <a:schemeClr val="tx1"/>
                </a:solidFill>
              </a:rPr>
              <a:t>오늘 드디어 장 마감했는데 해당 값 이상 </a:t>
            </a:r>
            <a:r>
              <a:rPr lang="en-US" altLang="ko-KR" dirty="0">
                <a:solidFill>
                  <a:schemeClr val="tx1"/>
                </a:solidFill>
              </a:rPr>
              <a:t>or </a:t>
            </a:r>
            <a:r>
              <a:rPr lang="ko-KR" altLang="en-US" dirty="0">
                <a:solidFill>
                  <a:schemeClr val="tx1"/>
                </a:solidFill>
              </a:rPr>
              <a:t>이하 였던 가장 최근 날짜는 </a:t>
            </a:r>
            <a:r>
              <a:rPr lang="ko-KR" altLang="en-US" dirty="0" err="1">
                <a:solidFill>
                  <a:schemeClr val="tx1"/>
                </a:solidFill>
              </a:rPr>
              <a:t>언제지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22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③ </a:t>
            </a:r>
            <a:r>
              <a:rPr lang="en-US" altLang="ko-KR" dirty="0"/>
              <a:t>‘</a:t>
            </a:r>
            <a:r>
              <a:rPr lang="ko-KR" altLang="en-US" dirty="0"/>
              <a:t>오늘 기준 값 직전 일자 조회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097337" y="3883644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-60519"/>
              <a:gd name="adj4" fmla="val -313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2) </a:t>
            </a:r>
            <a:r>
              <a:rPr lang="ko-KR" altLang="en-US" dirty="0">
                <a:solidFill>
                  <a:schemeClr val="tx1"/>
                </a:solidFill>
              </a:rPr>
              <a:t>조회하고 싶은 시장을 선택해주세요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9AB6A6-AA50-4C2B-B3F6-8FB9F6D623B7}"/>
              </a:ext>
            </a:extLst>
          </p:cNvPr>
          <p:cNvSpPr/>
          <p:nvPr/>
        </p:nvSpPr>
        <p:spPr>
          <a:xfrm>
            <a:off x="1614834" y="2102658"/>
            <a:ext cx="2118494" cy="475534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0886C1-50BD-44E8-915A-380C41C87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731" y="2200180"/>
            <a:ext cx="2552700" cy="847725"/>
          </a:xfrm>
          <a:prstGeom prst="rect">
            <a:avLst/>
          </a:prstGeom>
          <a:ln w="762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58137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코스피</a:t>
            </a:r>
            <a:r>
              <a:rPr lang="en-US" altLang="ko-KR" dirty="0"/>
              <a:t>/</a:t>
            </a:r>
            <a:r>
              <a:rPr lang="ko-KR" altLang="en-US" dirty="0"/>
              <a:t>코스닥 데이터 최신화 </a:t>
            </a:r>
            <a:r>
              <a:rPr lang="en-US" altLang="ko-KR" dirty="0"/>
              <a:t>(</a:t>
            </a:r>
            <a:r>
              <a:rPr lang="ko-KR" altLang="en-US" dirty="0"/>
              <a:t>프로그램을 키면 이걸 먼저 눌러주세요</a:t>
            </a:r>
            <a:r>
              <a:rPr lang="en-US" altLang="ko-KR" dirty="0"/>
              <a:t>!)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시작화면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4131689" y="3504877"/>
            <a:ext cx="2713431" cy="1193370"/>
          </a:xfrm>
          <a:prstGeom prst="borderCallout1">
            <a:avLst>
              <a:gd name="adj1" fmla="val 45468"/>
              <a:gd name="adj2" fmla="val 228"/>
              <a:gd name="adj3" fmla="val 112500"/>
              <a:gd name="adj4" fmla="val -4794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1) </a:t>
            </a:r>
            <a:r>
              <a:rPr lang="ko-KR" altLang="en-US" dirty="0">
                <a:solidFill>
                  <a:schemeClr val="tx1"/>
                </a:solidFill>
              </a:rPr>
              <a:t>프로그램에 저장되어 있는 코스피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코스닥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정보를 최신화 하는 버튼</a:t>
            </a:r>
          </a:p>
        </p:txBody>
      </p:sp>
    </p:spTree>
    <p:extLst>
      <p:ext uri="{BB962C8B-B14F-4D97-AF65-F5344CB8AC3E}">
        <p14:creationId xmlns:p14="http://schemas.microsoft.com/office/powerpoint/2010/main" val="371277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③ </a:t>
            </a:r>
            <a:r>
              <a:rPr lang="en-US" altLang="ko-KR" dirty="0"/>
              <a:t>‘</a:t>
            </a:r>
            <a:r>
              <a:rPr lang="ko-KR" altLang="en-US" dirty="0"/>
              <a:t>오늘 기준 값 직전 일자 조회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097337" y="3883644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45325"/>
              <a:gd name="adj4" fmla="val -293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3) </a:t>
            </a:r>
            <a:r>
              <a:rPr lang="ko-KR" altLang="en-US" dirty="0">
                <a:solidFill>
                  <a:schemeClr val="tx1"/>
                </a:solidFill>
              </a:rPr>
              <a:t>기준 값 </a:t>
            </a:r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ko-KR" altLang="en-US" dirty="0">
                <a:solidFill>
                  <a:schemeClr val="tx1"/>
                </a:solidFill>
              </a:rPr>
              <a:t>이상 또는 이하</a:t>
            </a:r>
            <a:r>
              <a:rPr lang="en-US" altLang="ko-KR" dirty="0">
                <a:solidFill>
                  <a:schemeClr val="tx1"/>
                </a:solidFill>
              </a:rPr>
              <a:t>＇</a:t>
            </a:r>
            <a:r>
              <a:rPr lang="ko-KR" altLang="en-US" dirty="0">
                <a:solidFill>
                  <a:schemeClr val="tx1"/>
                </a:solidFill>
              </a:rPr>
              <a:t>를 보고 </a:t>
            </a:r>
            <a:r>
              <a:rPr lang="ko-KR" altLang="en-US" dirty="0" err="1">
                <a:solidFill>
                  <a:schemeClr val="tx1"/>
                </a:solidFill>
              </a:rPr>
              <a:t>싶은지</a:t>
            </a:r>
            <a:r>
              <a:rPr lang="ko-KR" altLang="en-US" dirty="0">
                <a:solidFill>
                  <a:schemeClr val="tx1"/>
                </a:solidFill>
              </a:rPr>
              <a:t> 선택 해주세요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9AB6A6-AA50-4C2B-B3F6-8FB9F6D623B7}"/>
              </a:ext>
            </a:extLst>
          </p:cNvPr>
          <p:cNvSpPr/>
          <p:nvPr/>
        </p:nvSpPr>
        <p:spPr>
          <a:xfrm>
            <a:off x="1614834" y="2102658"/>
            <a:ext cx="2118494" cy="475534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EB3197-04E2-44F1-B1BF-F0B3EE0E2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39" y="3943996"/>
            <a:ext cx="2600325" cy="87630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17267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③ </a:t>
            </a:r>
            <a:r>
              <a:rPr lang="en-US" altLang="ko-KR" dirty="0"/>
              <a:t>‘</a:t>
            </a:r>
            <a:r>
              <a:rPr lang="ko-KR" altLang="en-US" dirty="0"/>
              <a:t>오늘 기준 값 직전 일자 조회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B9AB6A6-AA50-4C2B-B3F6-8FB9F6D623B7}"/>
              </a:ext>
            </a:extLst>
          </p:cNvPr>
          <p:cNvSpPr/>
          <p:nvPr/>
        </p:nvSpPr>
        <p:spPr>
          <a:xfrm>
            <a:off x="1614834" y="2102658"/>
            <a:ext cx="2118494" cy="475534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097337" y="3883644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45325"/>
              <a:gd name="adj4" fmla="val -293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4) </a:t>
            </a:r>
            <a:r>
              <a:rPr lang="ko-KR" altLang="en-US" dirty="0">
                <a:solidFill>
                  <a:schemeClr val="tx1"/>
                </a:solidFill>
              </a:rPr>
              <a:t>클릭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9EBF94-FDF5-44FB-B2D4-C44D6C494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860" y="4141289"/>
            <a:ext cx="2613129" cy="546934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46045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③ </a:t>
            </a:r>
            <a:r>
              <a:rPr lang="en-US" altLang="ko-KR" dirty="0"/>
              <a:t>‘</a:t>
            </a:r>
            <a:r>
              <a:rPr lang="ko-KR" altLang="en-US" dirty="0"/>
              <a:t>오늘 기준 값 직전 일자 조회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BF524C-00B7-4471-B638-579DAEA1A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78" y="2213783"/>
            <a:ext cx="3307839" cy="4231844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393864" y="1844675"/>
            <a:ext cx="3499311" cy="2494850"/>
          </a:xfrm>
          <a:prstGeom prst="borderCallout1">
            <a:avLst>
              <a:gd name="adj1" fmla="val 45468"/>
              <a:gd name="adj2" fmla="val 228"/>
              <a:gd name="adj3" fmla="val 90779"/>
              <a:gd name="adj4" fmla="val -696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5) </a:t>
            </a:r>
            <a:r>
              <a:rPr lang="ko-KR" altLang="en-US" dirty="0">
                <a:solidFill>
                  <a:schemeClr val="tx1"/>
                </a:solidFill>
              </a:rPr>
              <a:t>조회 가능 목록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오늘 값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종가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장중가격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등락률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등락폭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거래대금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시가총액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가장 최근 조건 충족 값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해당 값의 전체 거래일 중 등수</a:t>
            </a:r>
          </a:p>
        </p:txBody>
      </p:sp>
    </p:spTree>
    <p:extLst>
      <p:ext uri="{BB962C8B-B14F-4D97-AF65-F5344CB8AC3E}">
        <p14:creationId xmlns:p14="http://schemas.microsoft.com/office/powerpoint/2010/main" val="22420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④ </a:t>
            </a:r>
            <a:r>
              <a:rPr lang="en-US" altLang="ko-KR" dirty="0"/>
              <a:t>‘</a:t>
            </a:r>
            <a:r>
              <a:rPr lang="ko-KR" altLang="en-US" dirty="0"/>
              <a:t>연도별 일평균 거래대금 및 연말 종가 등락률 조회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097337" y="3883644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170000"/>
              <a:gd name="adj4" fmla="val -5328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1) </a:t>
            </a:r>
            <a:r>
              <a:rPr lang="ko-KR" altLang="en-US" dirty="0">
                <a:solidFill>
                  <a:schemeClr val="tx1"/>
                </a:solidFill>
              </a:rPr>
              <a:t>최근 코스피가 </a:t>
            </a:r>
            <a:r>
              <a:rPr lang="ko-KR" altLang="en-US" dirty="0" err="1">
                <a:solidFill>
                  <a:schemeClr val="tx1"/>
                </a:solidFill>
              </a:rPr>
              <a:t>별로인데</a:t>
            </a:r>
            <a:r>
              <a:rPr lang="ko-KR" altLang="en-US" dirty="0">
                <a:solidFill>
                  <a:schemeClr val="tx1"/>
                </a:solidFill>
              </a:rPr>
              <a:t> 연도별 일평균 거래대금 추이를 보고 싶어</a:t>
            </a:r>
          </a:p>
        </p:txBody>
      </p:sp>
    </p:spTree>
    <p:extLst>
      <p:ext uri="{BB962C8B-B14F-4D97-AF65-F5344CB8AC3E}">
        <p14:creationId xmlns:p14="http://schemas.microsoft.com/office/powerpoint/2010/main" val="274777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④ </a:t>
            </a:r>
            <a:r>
              <a:rPr lang="en-US" altLang="ko-KR" dirty="0"/>
              <a:t>‘</a:t>
            </a:r>
            <a:r>
              <a:rPr lang="ko-KR" altLang="en-US" dirty="0"/>
              <a:t>연도별 일평균 거래대금 및 연말 종가 등락률 조회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097337" y="3883644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-60519"/>
              <a:gd name="adj4" fmla="val -313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2) </a:t>
            </a:r>
            <a:r>
              <a:rPr lang="ko-KR" altLang="en-US" dirty="0">
                <a:solidFill>
                  <a:schemeClr val="tx1"/>
                </a:solidFill>
              </a:rPr>
              <a:t>조회하고 싶은 시장을 선택해주세요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9AB6A6-AA50-4C2B-B3F6-8FB9F6D623B7}"/>
              </a:ext>
            </a:extLst>
          </p:cNvPr>
          <p:cNvSpPr/>
          <p:nvPr/>
        </p:nvSpPr>
        <p:spPr>
          <a:xfrm>
            <a:off x="1614834" y="2102658"/>
            <a:ext cx="2118494" cy="475534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0886C1-50BD-44E8-915A-380C41C87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731" y="2200180"/>
            <a:ext cx="2552700" cy="847725"/>
          </a:xfrm>
          <a:prstGeom prst="rect">
            <a:avLst/>
          </a:prstGeom>
          <a:ln w="762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29578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④ </a:t>
            </a:r>
            <a:r>
              <a:rPr lang="en-US" altLang="ko-KR" dirty="0"/>
              <a:t>‘</a:t>
            </a:r>
            <a:r>
              <a:rPr lang="ko-KR" altLang="en-US" dirty="0"/>
              <a:t>연도별 일평균 거래대금 및 연말 종가 등락률 조회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B9AB6A6-AA50-4C2B-B3F6-8FB9F6D623B7}"/>
              </a:ext>
            </a:extLst>
          </p:cNvPr>
          <p:cNvSpPr/>
          <p:nvPr/>
        </p:nvSpPr>
        <p:spPr>
          <a:xfrm>
            <a:off x="1614834" y="2102658"/>
            <a:ext cx="2118494" cy="475534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644D45-3042-49AC-B683-C79F9E918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05" y="4193689"/>
            <a:ext cx="4331776" cy="526431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097337" y="3883644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45325"/>
              <a:gd name="adj4" fmla="val -293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3) </a:t>
            </a:r>
            <a:r>
              <a:rPr lang="ko-KR" altLang="en-US" dirty="0">
                <a:solidFill>
                  <a:schemeClr val="tx1"/>
                </a:solidFill>
              </a:rPr>
              <a:t>클릭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59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④ </a:t>
            </a:r>
            <a:r>
              <a:rPr lang="en-US" altLang="ko-KR" dirty="0"/>
              <a:t>‘</a:t>
            </a:r>
            <a:r>
              <a:rPr lang="ko-KR" altLang="en-US" dirty="0"/>
              <a:t>연도별 일평균 거래대금 및 연말 종가 등락률 조회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486FCF-B2DA-4EED-BDF6-7229132C8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66" y="2404875"/>
            <a:ext cx="5776861" cy="3236508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393864" y="3100980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158961"/>
              <a:gd name="adj4" fmla="val -424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4) </a:t>
            </a:r>
            <a:r>
              <a:rPr lang="ko-KR" altLang="en-US" dirty="0">
                <a:solidFill>
                  <a:schemeClr val="tx1"/>
                </a:solidFill>
              </a:rPr>
              <a:t>저장할 엑셀 파일 명을 입력 해주세요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79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④ </a:t>
            </a:r>
            <a:r>
              <a:rPr lang="en-US" altLang="ko-KR" dirty="0"/>
              <a:t>‘</a:t>
            </a:r>
            <a:r>
              <a:rPr lang="ko-KR" altLang="en-US" dirty="0"/>
              <a:t>연도별 일평균 거래대금 및 연말 종가 등락률 조회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85131F-3CD7-4D75-8518-7E2403A5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2102658"/>
            <a:ext cx="4130210" cy="4352386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393864" y="1844675"/>
            <a:ext cx="3499311" cy="2494850"/>
          </a:xfrm>
          <a:prstGeom prst="borderCallout1">
            <a:avLst>
              <a:gd name="adj1" fmla="val 45468"/>
              <a:gd name="adj2" fmla="val 228"/>
              <a:gd name="adj3" fmla="val 90779"/>
              <a:gd name="adj4" fmla="val -696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5) </a:t>
            </a:r>
            <a:r>
              <a:rPr lang="ko-KR" altLang="en-US" dirty="0">
                <a:solidFill>
                  <a:schemeClr val="tx1"/>
                </a:solidFill>
              </a:rPr>
              <a:t>조회 가능 목록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연도별 마지막 거래일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연말 종가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연말 종가 등락률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연도별 일평균 거래대금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연도별 일평균 거래대금 등락률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46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⑤ 연속 상승</a:t>
            </a:r>
            <a:r>
              <a:rPr lang="en-US" altLang="ko-KR" dirty="0"/>
              <a:t>/</a:t>
            </a:r>
            <a:r>
              <a:rPr lang="ko-KR" altLang="en-US" dirty="0"/>
              <a:t>하락 일자 조회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097337" y="3883644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186883"/>
              <a:gd name="adj4" fmla="val -566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1) </a:t>
            </a:r>
            <a:r>
              <a:rPr lang="ko-KR" altLang="en-US" dirty="0">
                <a:solidFill>
                  <a:schemeClr val="tx1"/>
                </a:solidFill>
              </a:rPr>
              <a:t>연초에 코스피가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거래일 연속 내렸는데 이거 역대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위 아닌가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88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⑤ 연속 상승</a:t>
            </a:r>
            <a:r>
              <a:rPr lang="en-US" altLang="ko-KR" dirty="0"/>
              <a:t>/</a:t>
            </a:r>
            <a:r>
              <a:rPr lang="ko-KR" altLang="en-US" dirty="0"/>
              <a:t>하락 일자 조회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097337" y="3883644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-60519"/>
              <a:gd name="adj4" fmla="val -313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2) </a:t>
            </a:r>
            <a:r>
              <a:rPr lang="ko-KR" altLang="en-US" dirty="0">
                <a:solidFill>
                  <a:schemeClr val="tx1"/>
                </a:solidFill>
              </a:rPr>
              <a:t>조회하고 싶은 시장을 선택해주세요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9AB6A6-AA50-4C2B-B3F6-8FB9F6D623B7}"/>
              </a:ext>
            </a:extLst>
          </p:cNvPr>
          <p:cNvSpPr/>
          <p:nvPr/>
        </p:nvSpPr>
        <p:spPr>
          <a:xfrm>
            <a:off x="1614834" y="2102658"/>
            <a:ext cx="2118494" cy="475534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0886C1-50BD-44E8-915A-380C41C87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731" y="2200180"/>
            <a:ext cx="2552700" cy="847725"/>
          </a:xfrm>
          <a:prstGeom prst="rect">
            <a:avLst/>
          </a:prstGeom>
          <a:ln w="762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56260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① </a:t>
            </a:r>
            <a:r>
              <a:rPr lang="en-US" altLang="ko-KR" dirty="0"/>
              <a:t>‘</a:t>
            </a:r>
            <a:r>
              <a:rPr lang="ko-KR" altLang="en-US" dirty="0"/>
              <a:t>기준 만족 값 모두 엑셀 저장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097337" y="3883644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101169"/>
              <a:gd name="adj4" fmla="val -681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1) </a:t>
            </a:r>
            <a:r>
              <a:rPr lang="ko-KR" altLang="en-US" dirty="0">
                <a:solidFill>
                  <a:schemeClr val="tx1"/>
                </a:solidFill>
              </a:rPr>
              <a:t>입력란 조건에 해당 하는 값을 모두 추출해서 엑셀로 저장하는 버튼</a:t>
            </a:r>
          </a:p>
        </p:txBody>
      </p:sp>
    </p:spTree>
    <p:extLst>
      <p:ext uri="{BB962C8B-B14F-4D97-AF65-F5344CB8AC3E}">
        <p14:creationId xmlns:p14="http://schemas.microsoft.com/office/powerpoint/2010/main" val="23019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⑤ 연속 상승</a:t>
            </a:r>
            <a:r>
              <a:rPr lang="en-US" altLang="ko-KR" dirty="0"/>
              <a:t>/</a:t>
            </a:r>
            <a:r>
              <a:rPr lang="ko-KR" altLang="en-US" dirty="0"/>
              <a:t>하락 일자 조회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B9AB6A6-AA50-4C2B-B3F6-8FB9F6D623B7}"/>
              </a:ext>
            </a:extLst>
          </p:cNvPr>
          <p:cNvSpPr/>
          <p:nvPr/>
        </p:nvSpPr>
        <p:spPr>
          <a:xfrm>
            <a:off x="1614834" y="2102658"/>
            <a:ext cx="2118494" cy="475534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11EA42-BD1F-4BD5-9DCF-A363AC8D3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88" y="4197173"/>
            <a:ext cx="3093586" cy="592783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097337" y="3883644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45325"/>
              <a:gd name="adj4" fmla="val -293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3) </a:t>
            </a:r>
            <a:r>
              <a:rPr lang="ko-KR" altLang="en-US" dirty="0">
                <a:solidFill>
                  <a:schemeClr val="tx1"/>
                </a:solidFill>
              </a:rPr>
              <a:t>클릭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89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⑤ 연속 상승</a:t>
            </a:r>
            <a:r>
              <a:rPr lang="en-US" altLang="ko-KR" dirty="0"/>
              <a:t>/</a:t>
            </a:r>
            <a:r>
              <a:rPr lang="ko-KR" altLang="en-US" dirty="0"/>
              <a:t>하락 일자 조회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FD2551-B72C-4259-9AE3-BDA5454AC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82" y="2677897"/>
            <a:ext cx="4015938" cy="2862747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393864" y="1844675"/>
            <a:ext cx="3499311" cy="2494850"/>
          </a:xfrm>
          <a:prstGeom prst="borderCallout1">
            <a:avLst>
              <a:gd name="adj1" fmla="val 45468"/>
              <a:gd name="adj2" fmla="val 228"/>
              <a:gd name="adj3" fmla="val 90779"/>
              <a:gd name="adj4" fmla="val -696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4) </a:t>
            </a:r>
            <a:r>
              <a:rPr lang="ko-KR" altLang="en-US" dirty="0">
                <a:solidFill>
                  <a:schemeClr val="tx1"/>
                </a:solidFill>
              </a:rPr>
              <a:t>조회 가능 목록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연속 상승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하락 일자 역대 </a:t>
            </a:r>
            <a:r>
              <a:rPr lang="en-US" altLang="ko-KR" dirty="0">
                <a:solidFill>
                  <a:schemeClr val="tx1"/>
                </a:solidFill>
              </a:rPr>
              <a:t>Top 5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연속 일수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연속 상승 </a:t>
            </a:r>
            <a:r>
              <a:rPr lang="en-US" altLang="ko-KR" dirty="0">
                <a:solidFill>
                  <a:schemeClr val="tx1"/>
                </a:solidFill>
              </a:rPr>
              <a:t>or </a:t>
            </a:r>
            <a:r>
              <a:rPr lang="ko-KR" altLang="en-US" dirty="0">
                <a:solidFill>
                  <a:schemeClr val="tx1"/>
                </a:solidFill>
              </a:rPr>
              <a:t>하락 시작일자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연속 상승 </a:t>
            </a:r>
            <a:r>
              <a:rPr lang="en-US" altLang="ko-KR" dirty="0">
                <a:solidFill>
                  <a:schemeClr val="tx1"/>
                </a:solidFill>
              </a:rPr>
              <a:t>or </a:t>
            </a:r>
            <a:r>
              <a:rPr lang="ko-KR" altLang="en-US" dirty="0">
                <a:solidFill>
                  <a:schemeClr val="tx1"/>
                </a:solidFill>
              </a:rPr>
              <a:t>하락 마감일자</a:t>
            </a:r>
          </a:p>
        </p:txBody>
      </p:sp>
    </p:spTree>
    <p:extLst>
      <p:ext uri="{BB962C8B-B14F-4D97-AF65-F5344CB8AC3E}">
        <p14:creationId xmlns:p14="http://schemas.microsoft.com/office/powerpoint/2010/main" val="104816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⑤ 연속 상승</a:t>
            </a:r>
            <a:r>
              <a:rPr lang="en-US" altLang="ko-KR" dirty="0"/>
              <a:t>/</a:t>
            </a:r>
            <a:r>
              <a:rPr lang="ko-KR" altLang="en-US" dirty="0"/>
              <a:t>하락 일자 조회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486FCF-B2DA-4EED-BDF6-7229132C8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66" y="2404875"/>
            <a:ext cx="5776861" cy="3236508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393864" y="3100980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158961"/>
              <a:gd name="adj4" fmla="val -424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5) </a:t>
            </a:r>
            <a:r>
              <a:rPr lang="ko-KR" altLang="en-US" dirty="0">
                <a:solidFill>
                  <a:schemeClr val="tx1"/>
                </a:solidFill>
              </a:rPr>
              <a:t>저장할 엑셀 파일 명을 입력 해주세요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⑤ 연속 상승</a:t>
            </a:r>
            <a:r>
              <a:rPr lang="en-US" altLang="ko-KR" dirty="0"/>
              <a:t>/</a:t>
            </a:r>
            <a:r>
              <a:rPr lang="ko-KR" altLang="en-US" dirty="0"/>
              <a:t>하락 일자 조회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B6A640-86E1-4ECA-A079-3E470DDEA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87" y="2213784"/>
            <a:ext cx="5014881" cy="3962292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393864" y="1844675"/>
            <a:ext cx="3499311" cy="2494850"/>
          </a:xfrm>
          <a:prstGeom prst="borderCallout1">
            <a:avLst>
              <a:gd name="adj1" fmla="val 45468"/>
              <a:gd name="adj2" fmla="val 228"/>
              <a:gd name="adj3" fmla="val 90779"/>
              <a:gd name="adj4" fmla="val -696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6) </a:t>
            </a:r>
            <a:r>
              <a:rPr lang="ko-KR" altLang="en-US" dirty="0">
                <a:solidFill>
                  <a:schemeClr val="tx1"/>
                </a:solidFill>
              </a:rPr>
              <a:t>조회 가능 목록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연속일수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연속 상승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하락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시작일자 종가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연속 상승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하락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마감일자 종가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연속 상승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하락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직전일자 종가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연속 상승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하락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기간 등락률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연속 상승 직전일자 </a:t>
            </a:r>
            <a:r>
              <a:rPr lang="en-US" altLang="ko-KR" dirty="0">
                <a:solidFill>
                  <a:schemeClr val="tx1"/>
                </a:solidFill>
              </a:rPr>
              <a:t>~ </a:t>
            </a:r>
            <a:r>
              <a:rPr lang="ko-KR" altLang="en-US" dirty="0">
                <a:solidFill>
                  <a:schemeClr val="tx1"/>
                </a:solidFill>
              </a:rPr>
              <a:t>마감일자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65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⑥ </a:t>
            </a:r>
            <a:r>
              <a:rPr lang="en-US" altLang="ko-KR" dirty="0"/>
              <a:t>‘</a:t>
            </a:r>
            <a:r>
              <a:rPr lang="ko-KR" altLang="en-US" dirty="0"/>
              <a:t>상위</a:t>
            </a:r>
            <a:r>
              <a:rPr lang="en-US" altLang="ko-KR" dirty="0"/>
              <a:t>/</a:t>
            </a:r>
            <a:r>
              <a:rPr lang="ko-KR" altLang="en-US" dirty="0"/>
              <a:t>하위 </a:t>
            </a:r>
            <a:r>
              <a:rPr lang="en-US" altLang="ko-KR" dirty="0"/>
              <a:t>10</a:t>
            </a:r>
            <a:r>
              <a:rPr lang="ko-KR" altLang="en-US" dirty="0"/>
              <a:t>위 조회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097337" y="3883644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186883"/>
              <a:gd name="adj4" fmla="val -566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1) </a:t>
            </a:r>
            <a:r>
              <a:rPr lang="ko-KR" altLang="en-US" dirty="0">
                <a:solidFill>
                  <a:schemeClr val="tx1"/>
                </a:solidFill>
              </a:rPr>
              <a:t>코스피 역대 종가 </a:t>
            </a:r>
            <a:r>
              <a:rPr lang="en-US" altLang="ko-KR" dirty="0">
                <a:solidFill>
                  <a:schemeClr val="tx1"/>
                </a:solidFill>
              </a:rPr>
              <a:t>top10</a:t>
            </a:r>
            <a:r>
              <a:rPr lang="ko-KR" altLang="en-US" dirty="0">
                <a:solidFill>
                  <a:schemeClr val="tx1"/>
                </a:solidFill>
              </a:rPr>
              <a:t> 값과 일자를 보고 싶어</a:t>
            </a:r>
          </a:p>
        </p:txBody>
      </p:sp>
    </p:spTree>
    <p:extLst>
      <p:ext uri="{BB962C8B-B14F-4D97-AF65-F5344CB8AC3E}">
        <p14:creationId xmlns:p14="http://schemas.microsoft.com/office/powerpoint/2010/main" val="2637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⑥ </a:t>
            </a:r>
            <a:r>
              <a:rPr lang="en-US" altLang="ko-KR" dirty="0"/>
              <a:t>‘</a:t>
            </a:r>
            <a:r>
              <a:rPr lang="ko-KR" altLang="en-US" dirty="0"/>
              <a:t>상위</a:t>
            </a:r>
            <a:r>
              <a:rPr lang="en-US" altLang="ko-KR" dirty="0"/>
              <a:t>/</a:t>
            </a:r>
            <a:r>
              <a:rPr lang="ko-KR" altLang="en-US" dirty="0"/>
              <a:t>하위 </a:t>
            </a:r>
            <a:r>
              <a:rPr lang="en-US" altLang="ko-KR" dirty="0"/>
              <a:t>10</a:t>
            </a:r>
            <a:r>
              <a:rPr lang="ko-KR" altLang="en-US" dirty="0"/>
              <a:t>위 조회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097337" y="3883644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-60519"/>
              <a:gd name="adj4" fmla="val -313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2) </a:t>
            </a:r>
            <a:r>
              <a:rPr lang="ko-KR" altLang="en-US" dirty="0">
                <a:solidFill>
                  <a:schemeClr val="tx1"/>
                </a:solidFill>
              </a:rPr>
              <a:t>조회하고 싶은 시장을 선택해주세요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9AB6A6-AA50-4C2B-B3F6-8FB9F6D623B7}"/>
              </a:ext>
            </a:extLst>
          </p:cNvPr>
          <p:cNvSpPr/>
          <p:nvPr/>
        </p:nvSpPr>
        <p:spPr>
          <a:xfrm>
            <a:off x="1614834" y="2102658"/>
            <a:ext cx="2118494" cy="475534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0886C1-50BD-44E8-915A-380C41C87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731" y="2200180"/>
            <a:ext cx="2552700" cy="847725"/>
          </a:xfrm>
          <a:prstGeom prst="rect">
            <a:avLst/>
          </a:prstGeom>
          <a:ln w="762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61726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⑥ </a:t>
            </a:r>
            <a:r>
              <a:rPr lang="en-US" altLang="ko-KR" dirty="0"/>
              <a:t>‘</a:t>
            </a:r>
            <a:r>
              <a:rPr lang="ko-KR" altLang="en-US" dirty="0"/>
              <a:t>상위</a:t>
            </a:r>
            <a:r>
              <a:rPr lang="en-US" altLang="ko-KR" dirty="0"/>
              <a:t>/</a:t>
            </a:r>
            <a:r>
              <a:rPr lang="ko-KR" altLang="en-US" dirty="0"/>
              <a:t>하위 </a:t>
            </a:r>
            <a:r>
              <a:rPr lang="en-US" altLang="ko-KR" dirty="0"/>
              <a:t>10</a:t>
            </a:r>
            <a:r>
              <a:rPr lang="ko-KR" altLang="en-US" dirty="0"/>
              <a:t>위 조회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097337" y="3883644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-60519"/>
              <a:gd name="adj4" fmla="val -313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3) </a:t>
            </a:r>
            <a:r>
              <a:rPr lang="ko-KR" altLang="en-US" dirty="0">
                <a:solidFill>
                  <a:schemeClr val="tx1"/>
                </a:solidFill>
              </a:rPr>
              <a:t>조회하고 싶은 기준을 선택해주세요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9AB6A6-AA50-4C2B-B3F6-8FB9F6D623B7}"/>
              </a:ext>
            </a:extLst>
          </p:cNvPr>
          <p:cNvSpPr/>
          <p:nvPr/>
        </p:nvSpPr>
        <p:spPr>
          <a:xfrm>
            <a:off x="1614834" y="2102658"/>
            <a:ext cx="2118494" cy="475534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2E9FA0-0F19-4E01-A68B-0E6CF050D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189" y="2524125"/>
            <a:ext cx="2657475" cy="180975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59077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⑥ </a:t>
            </a:r>
            <a:r>
              <a:rPr lang="en-US" altLang="ko-KR" dirty="0"/>
              <a:t>‘</a:t>
            </a:r>
            <a:r>
              <a:rPr lang="ko-KR" altLang="en-US" dirty="0"/>
              <a:t>상위</a:t>
            </a:r>
            <a:r>
              <a:rPr lang="en-US" altLang="ko-KR" dirty="0"/>
              <a:t>/</a:t>
            </a:r>
            <a:r>
              <a:rPr lang="ko-KR" altLang="en-US" dirty="0"/>
              <a:t>하위 </a:t>
            </a:r>
            <a:r>
              <a:rPr lang="en-US" altLang="ko-KR" dirty="0"/>
              <a:t>10</a:t>
            </a:r>
            <a:r>
              <a:rPr lang="ko-KR" altLang="en-US" dirty="0"/>
              <a:t>위 조회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097337" y="3883644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45325"/>
              <a:gd name="adj4" fmla="val -293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4) </a:t>
            </a:r>
            <a:r>
              <a:rPr lang="ko-KR" altLang="en-US" dirty="0">
                <a:solidFill>
                  <a:schemeClr val="tx1"/>
                </a:solidFill>
              </a:rPr>
              <a:t>역대 상위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개 값을 보고싶으시면 </a:t>
            </a:r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ko-KR" altLang="en-US" dirty="0">
                <a:solidFill>
                  <a:schemeClr val="tx1"/>
                </a:solidFill>
              </a:rPr>
              <a:t>이상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상위</a:t>
            </a:r>
            <a:r>
              <a:rPr lang="en-US" altLang="ko-KR" dirty="0">
                <a:solidFill>
                  <a:schemeClr val="tx1"/>
                </a:solidFill>
              </a:rPr>
              <a:t>‘ </a:t>
            </a:r>
            <a:r>
              <a:rPr lang="ko-KR" altLang="en-US" dirty="0">
                <a:solidFill>
                  <a:schemeClr val="tx1"/>
                </a:solidFill>
              </a:rPr>
              <a:t>체크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역대 하위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개  값을 보고싶으시면 </a:t>
            </a:r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ko-KR" altLang="en-US" dirty="0">
                <a:solidFill>
                  <a:schemeClr val="tx1"/>
                </a:solidFill>
              </a:rPr>
              <a:t>이하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하위</a:t>
            </a:r>
            <a:r>
              <a:rPr lang="en-US" altLang="ko-KR" dirty="0">
                <a:solidFill>
                  <a:schemeClr val="tx1"/>
                </a:solidFill>
              </a:rPr>
              <a:t>‘ </a:t>
            </a:r>
            <a:r>
              <a:rPr lang="ko-KR" altLang="en-US" dirty="0">
                <a:solidFill>
                  <a:schemeClr val="tx1"/>
                </a:solidFill>
              </a:rPr>
              <a:t>체크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9AB6A6-AA50-4C2B-B3F6-8FB9F6D623B7}"/>
              </a:ext>
            </a:extLst>
          </p:cNvPr>
          <p:cNvSpPr/>
          <p:nvPr/>
        </p:nvSpPr>
        <p:spPr>
          <a:xfrm>
            <a:off x="1614834" y="2102658"/>
            <a:ext cx="2118494" cy="475534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EB3197-04E2-44F1-B1BF-F0B3EE0E2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39" y="3943996"/>
            <a:ext cx="2600325" cy="87630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95877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⑥ </a:t>
            </a:r>
            <a:r>
              <a:rPr lang="en-US" altLang="ko-KR" dirty="0"/>
              <a:t>‘</a:t>
            </a:r>
            <a:r>
              <a:rPr lang="ko-KR" altLang="en-US" dirty="0"/>
              <a:t>상위</a:t>
            </a:r>
            <a:r>
              <a:rPr lang="en-US" altLang="ko-KR" dirty="0"/>
              <a:t>/</a:t>
            </a:r>
            <a:r>
              <a:rPr lang="ko-KR" altLang="en-US" dirty="0"/>
              <a:t>하위 </a:t>
            </a:r>
            <a:r>
              <a:rPr lang="en-US" altLang="ko-KR" dirty="0"/>
              <a:t>10</a:t>
            </a:r>
            <a:r>
              <a:rPr lang="ko-KR" altLang="en-US" dirty="0"/>
              <a:t>위 조회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B9AB6A6-AA50-4C2B-B3F6-8FB9F6D623B7}"/>
              </a:ext>
            </a:extLst>
          </p:cNvPr>
          <p:cNvSpPr/>
          <p:nvPr/>
        </p:nvSpPr>
        <p:spPr>
          <a:xfrm>
            <a:off x="1614834" y="2102658"/>
            <a:ext cx="2118494" cy="475534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06CAFC-AF1E-43E9-A36C-E251D058E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99" y="3988217"/>
            <a:ext cx="3880655" cy="984224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097337" y="3883644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45325"/>
              <a:gd name="adj4" fmla="val -293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5) </a:t>
            </a:r>
            <a:r>
              <a:rPr lang="ko-KR" altLang="en-US" dirty="0">
                <a:solidFill>
                  <a:schemeClr val="tx1"/>
                </a:solidFill>
              </a:rPr>
              <a:t>클릭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3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1EE4AFC-8096-4549-8C4A-681DDFCDE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67" y="2460626"/>
            <a:ext cx="3286881" cy="3566332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⑥ </a:t>
            </a:r>
            <a:r>
              <a:rPr lang="en-US" altLang="ko-KR" dirty="0"/>
              <a:t>‘</a:t>
            </a:r>
            <a:r>
              <a:rPr lang="ko-KR" altLang="en-US" dirty="0"/>
              <a:t>상위</a:t>
            </a:r>
            <a:r>
              <a:rPr lang="en-US" altLang="ko-KR" dirty="0"/>
              <a:t>/</a:t>
            </a:r>
            <a:r>
              <a:rPr lang="ko-KR" altLang="en-US" dirty="0"/>
              <a:t>하위 </a:t>
            </a:r>
            <a:r>
              <a:rPr lang="en-US" altLang="ko-KR" dirty="0"/>
              <a:t>10</a:t>
            </a:r>
            <a:r>
              <a:rPr lang="ko-KR" altLang="en-US" dirty="0"/>
              <a:t>위 조회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393864" y="1844675"/>
            <a:ext cx="3499311" cy="2494850"/>
          </a:xfrm>
          <a:prstGeom prst="borderCallout1">
            <a:avLst>
              <a:gd name="adj1" fmla="val 45468"/>
              <a:gd name="adj2" fmla="val 228"/>
              <a:gd name="adj3" fmla="val 90779"/>
              <a:gd name="adj4" fmla="val -696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6) </a:t>
            </a:r>
            <a:r>
              <a:rPr lang="ko-KR" altLang="en-US" dirty="0">
                <a:solidFill>
                  <a:schemeClr val="tx1"/>
                </a:solidFill>
              </a:rPr>
              <a:t>조회 가능 목록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일자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당시 값</a:t>
            </a:r>
          </a:p>
        </p:txBody>
      </p:sp>
    </p:spTree>
    <p:extLst>
      <p:ext uri="{BB962C8B-B14F-4D97-AF65-F5344CB8AC3E}">
        <p14:creationId xmlns:p14="http://schemas.microsoft.com/office/powerpoint/2010/main" val="146213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① </a:t>
            </a:r>
            <a:r>
              <a:rPr lang="en-US" altLang="ko-KR" dirty="0"/>
              <a:t>‘</a:t>
            </a:r>
            <a:r>
              <a:rPr lang="ko-KR" altLang="en-US" dirty="0"/>
              <a:t>기준 만족 값 모두 엑셀 저장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097337" y="3883644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-60519"/>
              <a:gd name="adj4" fmla="val -313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2) </a:t>
            </a:r>
            <a:r>
              <a:rPr lang="ko-KR" altLang="en-US" dirty="0">
                <a:solidFill>
                  <a:schemeClr val="tx1"/>
                </a:solidFill>
              </a:rPr>
              <a:t>조회하고 싶은 시장을 선택해주세요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9AB6A6-AA50-4C2B-B3F6-8FB9F6D623B7}"/>
              </a:ext>
            </a:extLst>
          </p:cNvPr>
          <p:cNvSpPr/>
          <p:nvPr/>
        </p:nvSpPr>
        <p:spPr>
          <a:xfrm>
            <a:off x="1614834" y="2102658"/>
            <a:ext cx="2118494" cy="475534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0886C1-50BD-44E8-915A-380C41C87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731" y="2200180"/>
            <a:ext cx="2552700" cy="847725"/>
          </a:xfrm>
          <a:prstGeom prst="rect">
            <a:avLst/>
          </a:prstGeom>
          <a:ln w="762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44619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⑦ </a:t>
            </a:r>
            <a:r>
              <a:rPr lang="en-US" altLang="ko-KR" dirty="0"/>
              <a:t>‘</a:t>
            </a:r>
            <a:r>
              <a:rPr lang="ko-KR" altLang="en-US" dirty="0"/>
              <a:t>상위</a:t>
            </a:r>
            <a:r>
              <a:rPr lang="en-US" altLang="ko-KR" dirty="0"/>
              <a:t>/</a:t>
            </a:r>
            <a:r>
              <a:rPr lang="ko-KR" altLang="en-US" dirty="0"/>
              <a:t>하위 </a:t>
            </a:r>
            <a:r>
              <a:rPr lang="en-US" altLang="ko-KR" dirty="0"/>
              <a:t>100</a:t>
            </a:r>
            <a:r>
              <a:rPr lang="ko-KR" altLang="en-US" dirty="0"/>
              <a:t>위 엑셀 저장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097337" y="3883644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186883"/>
              <a:gd name="adj4" fmla="val -566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1) </a:t>
            </a:r>
            <a:r>
              <a:rPr lang="ko-KR" altLang="en-US" dirty="0">
                <a:solidFill>
                  <a:schemeClr val="tx1"/>
                </a:solidFill>
              </a:rPr>
              <a:t>코스피 역대 종가 </a:t>
            </a:r>
            <a:r>
              <a:rPr lang="en-US" altLang="ko-KR" dirty="0">
                <a:solidFill>
                  <a:schemeClr val="tx1"/>
                </a:solidFill>
              </a:rPr>
              <a:t>top100</a:t>
            </a:r>
            <a:r>
              <a:rPr lang="ko-KR" altLang="en-US" dirty="0">
                <a:solidFill>
                  <a:schemeClr val="tx1"/>
                </a:solidFill>
              </a:rPr>
              <a:t> 을 엑셀로 저장해서 </a:t>
            </a:r>
            <a:r>
              <a:rPr lang="ko-KR" altLang="en-US" dirty="0" err="1">
                <a:solidFill>
                  <a:schemeClr val="tx1"/>
                </a:solidFill>
              </a:rPr>
              <a:t>조회할래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5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⑦ </a:t>
            </a:r>
            <a:r>
              <a:rPr lang="en-US" altLang="ko-KR" dirty="0"/>
              <a:t>‘</a:t>
            </a:r>
            <a:r>
              <a:rPr lang="ko-KR" altLang="en-US" dirty="0"/>
              <a:t>상위</a:t>
            </a:r>
            <a:r>
              <a:rPr lang="en-US" altLang="ko-KR" dirty="0"/>
              <a:t>/</a:t>
            </a:r>
            <a:r>
              <a:rPr lang="ko-KR" altLang="en-US" dirty="0"/>
              <a:t>하위 </a:t>
            </a:r>
            <a:r>
              <a:rPr lang="en-US" altLang="ko-KR" dirty="0"/>
              <a:t>100</a:t>
            </a:r>
            <a:r>
              <a:rPr lang="ko-KR" altLang="en-US" dirty="0"/>
              <a:t>위 엑셀 저장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097337" y="3883644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-60519"/>
              <a:gd name="adj4" fmla="val -313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2) </a:t>
            </a:r>
            <a:r>
              <a:rPr lang="ko-KR" altLang="en-US" dirty="0">
                <a:solidFill>
                  <a:schemeClr val="tx1"/>
                </a:solidFill>
              </a:rPr>
              <a:t>조회하고 싶은 시장을 선택해주세요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9AB6A6-AA50-4C2B-B3F6-8FB9F6D623B7}"/>
              </a:ext>
            </a:extLst>
          </p:cNvPr>
          <p:cNvSpPr/>
          <p:nvPr/>
        </p:nvSpPr>
        <p:spPr>
          <a:xfrm>
            <a:off x="1614834" y="2102658"/>
            <a:ext cx="2118494" cy="475534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0886C1-50BD-44E8-915A-380C41C87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731" y="2200180"/>
            <a:ext cx="2552700" cy="847725"/>
          </a:xfrm>
          <a:prstGeom prst="rect">
            <a:avLst/>
          </a:prstGeom>
          <a:ln w="762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55431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⑦ </a:t>
            </a:r>
            <a:r>
              <a:rPr lang="en-US" altLang="ko-KR" dirty="0"/>
              <a:t>‘</a:t>
            </a:r>
            <a:r>
              <a:rPr lang="ko-KR" altLang="en-US" dirty="0"/>
              <a:t>상위</a:t>
            </a:r>
            <a:r>
              <a:rPr lang="en-US" altLang="ko-KR" dirty="0"/>
              <a:t>/</a:t>
            </a:r>
            <a:r>
              <a:rPr lang="ko-KR" altLang="en-US" dirty="0"/>
              <a:t>하위 </a:t>
            </a:r>
            <a:r>
              <a:rPr lang="en-US" altLang="ko-KR" dirty="0"/>
              <a:t>100</a:t>
            </a:r>
            <a:r>
              <a:rPr lang="ko-KR" altLang="en-US" dirty="0"/>
              <a:t>위 엑셀 저장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097337" y="3883644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-60519"/>
              <a:gd name="adj4" fmla="val -313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3) </a:t>
            </a:r>
            <a:r>
              <a:rPr lang="ko-KR" altLang="en-US" dirty="0">
                <a:solidFill>
                  <a:schemeClr val="tx1"/>
                </a:solidFill>
              </a:rPr>
              <a:t>조회하고 싶은 기준을 선택해주세요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9AB6A6-AA50-4C2B-B3F6-8FB9F6D623B7}"/>
              </a:ext>
            </a:extLst>
          </p:cNvPr>
          <p:cNvSpPr/>
          <p:nvPr/>
        </p:nvSpPr>
        <p:spPr>
          <a:xfrm>
            <a:off x="1614834" y="2102658"/>
            <a:ext cx="2118494" cy="475534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2E9FA0-0F19-4E01-A68B-0E6CF050D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189" y="2524125"/>
            <a:ext cx="2657475" cy="180975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5650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⑦ </a:t>
            </a:r>
            <a:r>
              <a:rPr lang="en-US" altLang="ko-KR" dirty="0"/>
              <a:t>‘</a:t>
            </a:r>
            <a:r>
              <a:rPr lang="ko-KR" altLang="en-US" dirty="0"/>
              <a:t>상위</a:t>
            </a:r>
            <a:r>
              <a:rPr lang="en-US" altLang="ko-KR" dirty="0"/>
              <a:t>/</a:t>
            </a:r>
            <a:r>
              <a:rPr lang="ko-KR" altLang="en-US" dirty="0"/>
              <a:t>하위 </a:t>
            </a:r>
            <a:r>
              <a:rPr lang="en-US" altLang="ko-KR" dirty="0"/>
              <a:t>100</a:t>
            </a:r>
            <a:r>
              <a:rPr lang="ko-KR" altLang="en-US" dirty="0"/>
              <a:t>위 엑셀 저장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097337" y="3883644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45325"/>
              <a:gd name="adj4" fmla="val -293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4) </a:t>
            </a:r>
            <a:r>
              <a:rPr lang="ko-KR" altLang="en-US" dirty="0">
                <a:solidFill>
                  <a:schemeClr val="tx1"/>
                </a:solidFill>
              </a:rPr>
              <a:t>역대 상위 </a:t>
            </a:r>
            <a:r>
              <a:rPr lang="en-US" altLang="ko-KR" dirty="0">
                <a:solidFill>
                  <a:schemeClr val="tx1"/>
                </a:solidFill>
              </a:rPr>
              <a:t>100</a:t>
            </a:r>
            <a:r>
              <a:rPr lang="ko-KR" altLang="en-US" dirty="0">
                <a:solidFill>
                  <a:schemeClr val="tx1"/>
                </a:solidFill>
              </a:rPr>
              <a:t>개 값을 보고싶으시면 </a:t>
            </a:r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ko-KR" altLang="en-US" dirty="0">
                <a:solidFill>
                  <a:schemeClr val="tx1"/>
                </a:solidFill>
              </a:rPr>
              <a:t>이상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상위</a:t>
            </a:r>
            <a:r>
              <a:rPr lang="en-US" altLang="ko-KR" dirty="0">
                <a:solidFill>
                  <a:schemeClr val="tx1"/>
                </a:solidFill>
              </a:rPr>
              <a:t>‘ </a:t>
            </a:r>
            <a:r>
              <a:rPr lang="ko-KR" altLang="en-US" dirty="0">
                <a:solidFill>
                  <a:schemeClr val="tx1"/>
                </a:solidFill>
              </a:rPr>
              <a:t>체크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역대 하위 </a:t>
            </a:r>
            <a:r>
              <a:rPr lang="en-US" altLang="ko-KR" dirty="0">
                <a:solidFill>
                  <a:schemeClr val="tx1"/>
                </a:solidFill>
              </a:rPr>
              <a:t>100</a:t>
            </a:r>
            <a:r>
              <a:rPr lang="ko-KR" altLang="en-US" dirty="0">
                <a:solidFill>
                  <a:schemeClr val="tx1"/>
                </a:solidFill>
              </a:rPr>
              <a:t>개  값을 보고싶으시면 </a:t>
            </a:r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ko-KR" altLang="en-US" dirty="0">
                <a:solidFill>
                  <a:schemeClr val="tx1"/>
                </a:solidFill>
              </a:rPr>
              <a:t>이하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하위</a:t>
            </a:r>
            <a:r>
              <a:rPr lang="en-US" altLang="ko-KR" dirty="0">
                <a:solidFill>
                  <a:schemeClr val="tx1"/>
                </a:solidFill>
              </a:rPr>
              <a:t>‘ </a:t>
            </a:r>
            <a:r>
              <a:rPr lang="ko-KR" altLang="en-US" dirty="0">
                <a:solidFill>
                  <a:schemeClr val="tx1"/>
                </a:solidFill>
              </a:rPr>
              <a:t>체크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9AB6A6-AA50-4C2B-B3F6-8FB9F6D623B7}"/>
              </a:ext>
            </a:extLst>
          </p:cNvPr>
          <p:cNvSpPr/>
          <p:nvPr/>
        </p:nvSpPr>
        <p:spPr>
          <a:xfrm>
            <a:off x="1614834" y="2102658"/>
            <a:ext cx="2118494" cy="475534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EB3197-04E2-44F1-B1BF-F0B3EE0E2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39" y="3943996"/>
            <a:ext cx="2600325" cy="87630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178781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⑦ </a:t>
            </a:r>
            <a:r>
              <a:rPr lang="en-US" altLang="ko-KR" dirty="0"/>
              <a:t>‘</a:t>
            </a:r>
            <a:r>
              <a:rPr lang="ko-KR" altLang="en-US" dirty="0"/>
              <a:t>상위</a:t>
            </a:r>
            <a:r>
              <a:rPr lang="en-US" altLang="ko-KR" dirty="0"/>
              <a:t>/</a:t>
            </a:r>
            <a:r>
              <a:rPr lang="ko-KR" altLang="en-US" dirty="0"/>
              <a:t>하위 </a:t>
            </a:r>
            <a:r>
              <a:rPr lang="en-US" altLang="ko-KR" dirty="0"/>
              <a:t>100</a:t>
            </a:r>
            <a:r>
              <a:rPr lang="ko-KR" altLang="en-US" dirty="0"/>
              <a:t>위 엑셀 저장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B9AB6A6-AA50-4C2B-B3F6-8FB9F6D623B7}"/>
              </a:ext>
            </a:extLst>
          </p:cNvPr>
          <p:cNvSpPr/>
          <p:nvPr/>
        </p:nvSpPr>
        <p:spPr>
          <a:xfrm>
            <a:off x="1614834" y="2102658"/>
            <a:ext cx="2118494" cy="475534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D9E09B-B551-4814-BFE9-5B105E4ED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8" y="4089292"/>
            <a:ext cx="4036916" cy="650392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097337" y="3883644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45325"/>
              <a:gd name="adj4" fmla="val -211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5) </a:t>
            </a:r>
            <a:r>
              <a:rPr lang="ko-KR" altLang="en-US" dirty="0">
                <a:solidFill>
                  <a:schemeClr val="tx1"/>
                </a:solidFill>
              </a:rPr>
              <a:t>클릭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00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⑦ </a:t>
            </a:r>
            <a:r>
              <a:rPr lang="en-US" altLang="ko-KR" dirty="0"/>
              <a:t>‘</a:t>
            </a:r>
            <a:r>
              <a:rPr lang="ko-KR" altLang="en-US" dirty="0"/>
              <a:t>상위</a:t>
            </a:r>
            <a:r>
              <a:rPr lang="en-US" altLang="ko-KR" dirty="0"/>
              <a:t>/</a:t>
            </a:r>
            <a:r>
              <a:rPr lang="ko-KR" altLang="en-US" dirty="0"/>
              <a:t>하위 </a:t>
            </a:r>
            <a:r>
              <a:rPr lang="en-US" altLang="ko-KR" dirty="0"/>
              <a:t>100</a:t>
            </a:r>
            <a:r>
              <a:rPr lang="ko-KR" altLang="en-US" dirty="0"/>
              <a:t>위 엑셀 저장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486FCF-B2DA-4EED-BDF6-7229132C8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66" y="2404875"/>
            <a:ext cx="5776861" cy="3236508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393864" y="3100980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158961"/>
              <a:gd name="adj4" fmla="val -424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6) </a:t>
            </a:r>
            <a:r>
              <a:rPr lang="ko-KR" altLang="en-US" dirty="0">
                <a:solidFill>
                  <a:schemeClr val="tx1"/>
                </a:solidFill>
              </a:rPr>
              <a:t>저장할 엑셀 파일 명을 입력 해주세요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56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2CFE5C6-296C-4F0E-AB02-AFB4BFAE2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2213783"/>
            <a:ext cx="4321175" cy="4282935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⑦ </a:t>
            </a:r>
            <a:r>
              <a:rPr lang="en-US" altLang="ko-KR" dirty="0"/>
              <a:t>‘</a:t>
            </a:r>
            <a:r>
              <a:rPr lang="ko-KR" altLang="en-US" dirty="0"/>
              <a:t>상위</a:t>
            </a:r>
            <a:r>
              <a:rPr lang="en-US" altLang="ko-KR" dirty="0"/>
              <a:t>/</a:t>
            </a:r>
            <a:r>
              <a:rPr lang="ko-KR" altLang="en-US" dirty="0"/>
              <a:t>하위 </a:t>
            </a:r>
            <a:r>
              <a:rPr lang="en-US" altLang="ko-KR" dirty="0"/>
              <a:t>100</a:t>
            </a:r>
            <a:r>
              <a:rPr lang="ko-KR" altLang="en-US" dirty="0"/>
              <a:t>위 엑셀 저장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393864" y="1844675"/>
            <a:ext cx="3499311" cy="3029542"/>
          </a:xfrm>
          <a:prstGeom prst="borderCallout1">
            <a:avLst>
              <a:gd name="adj1" fmla="val 45468"/>
              <a:gd name="adj2" fmla="val 228"/>
              <a:gd name="adj3" fmla="val 90779"/>
              <a:gd name="adj4" fmla="val -696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7) </a:t>
            </a:r>
            <a:r>
              <a:rPr lang="ko-KR" altLang="en-US" dirty="0">
                <a:solidFill>
                  <a:schemeClr val="tx1"/>
                </a:solidFill>
              </a:rPr>
              <a:t>조회 가능 목록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일자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종가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등락폭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등락률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시가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고가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저가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거래대금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상장시가총액</a:t>
            </a:r>
          </a:p>
        </p:txBody>
      </p:sp>
    </p:spTree>
    <p:extLst>
      <p:ext uri="{BB962C8B-B14F-4D97-AF65-F5344CB8AC3E}">
        <p14:creationId xmlns:p14="http://schemas.microsoft.com/office/powerpoint/2010/main" val="58879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7376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① </a:t>
            </a:r>
            <a:r>
              <a:rPr lang="en-US" altLang="ko-KR" dirty="0"/>
              <a:t>‘</a:t>
            </a:r>
            <a:r>
              <a:rPr lang="ko-KR" altLang="en-US" dirty="0"/>
              <a:t>기준 만족 값 모두 엑셀 저장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097337" y="3883644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-60519"/>
              <a:gd name="adj4" fmla="val -313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3) </a:t>
            </a:r>
            <a:r>
              <a:rPr lang="ko-KR" altLang="en-US" dirty="0">
                <a:solidFill>
                  <a:schemeClr val="tx1"/>
                </a:solidFill>
              </a:rPr>
              <a:t>조회하고 싶은 기준을 선택해주세요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9AB6A6-AA50-4C2B-B3F6-8FB9F6D623B7}"/>
              </a:ext>
            </a:extLst>
          </p:cNvPr>
          <p:cNvSpPr/>
          <p:nvPr/>
        </p:nvSpPr>
        <p:spPr>
          <a:xfrm>
            <a:off x="1614834" y="2102658"/>
            <a:ext cx="2118494" cy="475534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2E9FA0-0F19-4E01-A68B-0E6CF050D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189" y="2524125"/>
            <a:ext cx="2657475" cy="180975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425633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① </a:t>
            </a:r>
            <a:r>
              <a:rPr lang="en-US" altLang="ko-KR" dirty="0"/>
              <a:t>‘</a:t>
            </a:r>
            <a:r>
              <a:rPr lang="ko-KR" altLang="en-US" dirty="0"/>
              <a:t>기준 만족 값 모두 엑셀 저장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097337" y="3883644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9611"/>
              <a:gd name="adj4" fmla="val -349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4) </a:t>
            </a:r>
            <a:r>
              <a:rPr lang="ko-KR" altLang="en-US" dirty="0">
                <a:solidFill>
                  <a:schemeClr val="tx1"/>
                </a:solidFill>
              </a:rPr>
              <a:t>조회해보고 싶은 값을 입력해주세요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→ 코스피 </a:t>
            </a:r>
            <a:r>
              <a:rPr lang="en-US" altLang="ko-KR" dirty="0">
                <a:solidFill>
                  <a:schemeClr val="tx1"/>
                </a:solidFill>
              </a:rPr>
              <a:t>3,100 </a:t>
            </a:r>
            <a:r>
              <a:rPr lang="ko-KR" altLang="en-US" dirty="0">
                <a:solidFill>
                  <a:schemeClr val="tx1"/>
                </a:solidFill>
              </a:rPr>
              <a:t>이상인 날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▷ </a:t>
            </a:r>
            <a:r>
              <a:rPr lang="en-US" altLang="ko-KR" dirty="0">
                <a:solidFill>
                  <a:schemeClr val="tx1"/>
                </a:solidFill>
              </a:rPr>
              <a:t>3100 </a:t>
            </a:r>
            <a:r>
              <a:rPr lang="ko-KR" altLang="en-US" dirty="0">
                <a:solidFill>
                  <a:schemeClr val="tx1"/>
                </a:solidFill>
              </a:rPr>
              <a:t>입력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실수 단위 입력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9AB6A6-AA50-4C2B-B3F6-8FB9F6D623B7}"/>
              </a:ext>
            </a:extLst>
          </p:cNvPr>
          <p:cNvSpPr/>
          <p:nvPr/>
        </p:nvSpPr>
        <p:spPr>
          <a:xfrm>
            <a:off x="1614834" y="2102658"/>
            <a:ext cx="2118494" cy="475534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B45F6C-F544-41EF-BC3F-66F65DC1C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857" y="3564610"/>
            <a:ext cx="2305846" cy="945397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6935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① </a:t>
            </a:r>
            <a:r>
              <a:rPr lang="en-US" altLang="ko-KR" dirty="0"/>
              <a:t>‘</a:t>
            </a:r>
            <a:r>
              <a:rPr lang="ko-KR" altLang="en-US" dirty="0"/>
              <a:t>기준 만족 값 모두 엑셀 저장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097337" y="3883644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45325"/>
              <a:gd name="adj4" fmla="val -293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5) </a:t>
            </a:r>
            <a:r>
              <a:rPr lang="ko-KR" altLang="en-US" dirty="0">
                <a:solidFill>
                  <a:schemeClr val="tx1"/>
                </a:solidFill>
              </a:rPr>
              <a:t>기준 값 </a:t>
            </a:r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ko-KR" altLang="en-US" dirty="0">
                <a:solidFill>
                  <a:schemeClr val="tx1"/>
                </a:solidFill>
              </a:rPr>
              <a:t>이상 또는 이하</a:t>
            </a:r>
            <a:r>
              <a:rPr lang="en-US" altLang="ko-KR" dirty="0">
                <a:solidFill>
                  <a:schemeClr val="tx1"/>
                </a:solidFill>
              </a:rPr>
              <a:t>＇</a:t>
            </a:r>
            <a:r>
              <a:rPr lang="ko-KR" altLang="en-US" dirty="0">
                <a:solidFill>
                  <a:schemeClr val="tx1"/>
                </a:solidFill>
              </a:rPr>
              <a:t>를 보고 </a:t>
            </a:r>
            <a:r>
              <a:rPr lang="ko-KR" altLang="en-US" dirty="0" err="1">
                <a:solidFill>
                  <a:schemeClr val="tx1"/>
                </a:solidFill>
              </a:rPr>
              <a:t>싶은지</a:t>
            </a:r>
            <a:r>
              <a:rPr lang="ko-KR" altLang="en-US" dirty="0">
                <a:solidFill>
                  <a:schemeClr val="tx1"/>
                </a:solidFill>
              </a:rPr>
              <a:t> 선택 해주세요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9AB6A6-AA50-4C2B-B3F6-8FB9F6D623B7}"/>
              </a:ext>
            </a:extLst>
          </p:cNvPr>
          <p:cNvSpPr/>
          <p:nvPr/>
        </p:nvSpPr>
        <p:spPr>
          <a:xfrm>
            <a:off x="1614834" y="2102658"/>
            <a:ext cx="2118494" cy="475534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EB3197-04E2-44F1-B1BF-F0B3EE0E2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39" y="3943996"/>
            <a:ext cx="2600325" cy="87630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60546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① </a:t>
            </a:r>
            <a:r>
              <a:rPr lang="en-US" altLang="ko-KR" dirty="0"/>
              <a:t>‘</a:t>
            </a:r>
            <a:r>
              <a:rPr lang="ko-KR" altLang="en-US" dirty="0"/>
              <a:t>기준 만족 값 모두 엑셀 저장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80B8F-EC00-45FE-A76B-6336B19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4" y="2102658"/>
            <a:ext cx="2118494" cy="4755342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097337" y="3883644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45325"/>
              <a:gd name="adj4" fmla="val -293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7) </a:t>
            </a:r>
            <a:r>
              <a:rPr lang="ko-KR" altLang="en-US" dirty="0">
                <a:solidFill>
                  <a:schemeClr val="tx1"/>
                </a:solidFill>
              </a:rPr>
              <a:t>클릭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9AB6A6-AA50-4C2B-B3F6-8FB9F6D623B7}"/>
              </a:ext>
            </a:extLst>
          </p:cNvPr>
          <p:cNvSpPr/>
          <p:nvPr/>
        </p:nvSpPr>
        <p:spPr>
          <a:xfrm>
            <a:off x="1614834" y="2102658"/>
            <a:ext cx="2118494" cy="475534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A2DE59-7482-4471-8CF2-2F934BD71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95" y="4224608"/>
            <a:ext cx="2451597" cy="596685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165404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시황 가공 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① </a:t>
            </a:r>
            <a:r>
              <a:rPr lang="en-US" altLang="ko-KR" dirty="0"/>
              <a:t>‘</a:t>
            </a:r>
            <a:r>
              <a:rPr lang="ko-KR" altLang="en-US" dirty="0"/>
              <a:t>기준 만족 값 모두 엑셀 저장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486FCF-B2DA-4EED-BDF6-7229132C8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66" y="2404875"/>
            <a:ext cx="5776861" cy="3236508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46C1A044-9416-4CD4-9498-2171EDD13D2F}"/>
              </a:ext>
            </a:extLst>
          </p:cNvPr>
          <p:cNvSpPr/>
          <p:nvPr/>
        </p:nvSpPr>
        <p:spPr>
          <a:xfrm>
            <a:off x="5393864" y="3100980"/>
            <a:ext cx="3499311" cy="1193370"/>
          </a:xfrm>
          <a:prstGeom prst="borderCallout1">
            <a:avLst>
              <a:gd name="adj1" fmla="val 45468"/>
              <a:gd name="adj2" fmla="val 228"/>
              <a:gd name="adj3" fmla="val 158961"/>
              <a:gd name="adj4" fmla="val -424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8) </a:t>
            </a:r>
            <a:r>
              <a:rPr lang="ko-KR" altLang="en-US" dirty="0">
                <a:solidFill>
                  <a:schemeClr val="tx1"/>
                </a:solidFill>
              </a:rPr>
              <a:t>저장할 엑셀 파일 명을 입력 해주세요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68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andard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4279</TotalTime>
  <Words>1342</Words>
  <Application>Microsoft Office PowerPoint</Application>
  <PresentationFormat>화면 슬라이드 쇼(4:3)</PresentationFormat>
  <Paragraphs>194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나눔바른고딕</vt:lpstr>
      <vt:lpstr>Tw Cen MT</vt:lpstr>
      <vt:lpstr>Calibri</vt:lpstr>
      <vt:lpstr>맑은 고딕</vt:lpstr>
      <vt:lpstr>Arial</vt:lpstr>
      <vt:lpstr>Standard</vt:lpstr>
      <vt:lpstr>시황 가공 툴 만들기~!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KRX 한국거래소 표준템플릿</dc:title>
  <dc:creator>sy</dc:creator>
  <cp:lastModifiedBy>서준모</cp:lastModifiedBy>
  <cp:revision>18</cp:revision>
  <dcterms:created xsi:type="dcterms:W3CDTF">2018-12-19T08:29:56Z</dcterms:created>
  <dcterms:modified xsi:type="dcterms:W3CDTF">2024-09-05T08:06:21Z</dcterms:modified>
</cp:coreProperties>
</file>