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5"/>
  </p:notesMasterIdLst>
  <p:sldIdLst>
    <p:sldId id="256" r:id="rId2"/>
    <p:sldId id="279" r:id="rId3"/>
    <p:sldId id="269" r:id="rId4"/>
    <p:sldId id="308" r:id="rId5"/>
    <p:sldId id="299" r:id="rId6"/>
    <p:sldId id="300" r:id="rId7"/>
    <p:sldId id="301" r:id="rId8"/>
    <p:sldId id="306" r:id="rId9"/>
    <p:sldId id="307" r:id="rId10"/>
    <p:sldId id="275" r:id="rId11"/>
    <p:sldId id="303" r:id="rId12"/>
    <p:sldId id="304" r:id="rId13"/>
    <p:sldId id="28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04" autoAdjust="0"/>
  </p:normalViewPr>
  <p:slideViewPr>
    <p:cSldViewPr>
      <p:cViewPr>
        <p:scale>
          <a:sx n="75" d="100"/>
          <a:sy n="75" d="100"/>
        </p:scale>
        <p:origin x="-1818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71F82-E240-429A-826A-F64F7C575BBA}" type="datetimeFigureOut">
              <a:rPr lang="ko-KR" altLang="en-US" smtClean="0"/>
              <a:pPr/>
              <a:t>2013-06-13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68B25-D364-428F-B27B-DFA306C5CA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68B25-D364-428F-B27B-DFA306C5CAB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68B25-D364-428F-B27B-DFA306C5CAB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68B25-D364-428F-B27B-DFA306C5CAB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68B25-D364-428F-B27B-DFA306C5CAB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68B25-D364-428F-B27B-DFA306C5CAB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Property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Module</a:t>
            </a:r>
            <a:r>
              <a:rPr lang="ko-KR" altLang="en-US" dirty="0" smtClean="0"/>
              <a:t>별로 작성해서</a:t>
            </a:r>
            <a:endParaRPr lang="en-US" altLang="ko-KR" dirty="0" smtClean="0"/>
          </a:p>
          <a:p>
            <a:r>
              <a:rPr lang="en-US" altLang="ko-KR" dirty="0" smtClean="0"/>
              <a:t>Module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내에서 자기한테 필요한 사항들만 확인하게 할 수 있음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68B25-D364-428F-B27B-DFA306C5CAB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Property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Module</a:t>
            </a:r>
            <a:r>
              <a:rPr lang="ko-KR" altLang="en-US" dirty="0" smtClean="0"/>
              <a:t>별로 작성해서</a:t>
            </a:r>
            <a:endParaRPr lang="en-US" altLang="ko-KR" dirty="0" smtClean="0"/>
          </a:p>
          <a:p>
            <a:r>
              <a:rPr lang="en-US" altLang="ko-KR" dirty="0" smtClean="0"/>
              <a:t>Module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내에서 자기한테 필요한 사항들만 확인하게 할 수 있음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68B25-D364-428F-B27B-DFA306C5CAB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Property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Module</a:t>
            </a:r>
            <a:r>
              <a:rPr lang="ko-KR" altLang="en-US" dirty="0" smtClean="0"/>
              <a:t>별로 작성해서</a:t>
            </a:r>
            <a:endParaRPr lang="en-US" altLang="ko-KR" dirty="0" smtClean="0"/>
          </a:p>
          <a:p>
            <a:r>
              <a:rPr lang="en-US" altLang="ko-KR" dirty="0" smtClean="0"/>
              <a:t>Module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내에서 자기한테 필요한 사항들만 확인하게 할 수 있음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68B25-D364-428F-B27B-DFA306C5CAB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state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turn on ramp</a:t>
            </a:r>
            <a:r>
              <a:rPr lang="ko-KR" altLang="en-US" baseline="0" dirty="0" smtClean="0"/>
              <a:t>고 </a:t>
            </a:r>
            <a:r>
              <a:rPr lang="en-US" altLang="ko-KR" baseline="0" dirty="0" smtClean="0"/>
              <a:t>bu0</a:t>
            </a:r>
            <a:r>
              <a:rPr lang="ko-KR" altLang="en-US" baseline="0" dirty="0" smtClean="0"/>
              <a:t>이 들어온다고 항상 다음에 </a:t>
            </a:r>
            <a:r>
              <a:rPr lang="en-US" altLang="ko-KR" baseline="0" dirty="0" smtClean="0"/>
              <a:t>inputB0</a:t>
            </a:r>
            <a:r>
              <a:rPr lang="ko-KR" altLang="en-US" baseline="0" dirty="0" smtClean="0"/>
              <a:t>으로 </a:t>
            </a:r>
            <a:r>
              <a:rPr lang="ko-KR" altLang="en-US" baseline="0" dirty="0" err="1" smtClean="0"/>
              <a:t>가는게</a:t>
            </a:r>
            <a:r>
              <a:rPr lang="ko-KR" altLang="en-US" baseline="0" dirty="0" smtClean="0"/>
              <a:t> 아님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NoCoffee0</a:t>
            </a:r>
            <a:r>
              <a:rPr lang="ko-KR" altLang="en-US" baseline="0" dirty="0" smtClean="0"/>
              <a:t>이 될 수도 있는 것임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 외 일단 </a:t>
            </a:r>
            <a:r>
              <a:rPr lang="en-US" altLang="ko-KR" baseline="0" dirty="0" smtClean="0"/>
              <a:t>3-2</a:t>
            </a:r>
            <a:r>
              <a:rPr lang="ko-KR" altLang="en-US" baseline="0" dirty="0" smtClean="0"/>
              <a:t>에서 동작하던 구문들 다 동작은 함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68B25-D364-428F-B27B-DFA306C5CAB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pPr/>
              <a:t>2013-06-13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2013-06-13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Coffee Machine SMV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서영주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Property </a:t>
            </a:r>
            <a:r>
              <a:rPr lang="en-US" altLang="ko-KR" dirty="0" err="1" smtClean="0"/>
              <a:t>ButtonControlSWModule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 smtClean="0">
                <a:latin typeface="+mn-ea"/>
              </a:rPr>
              <a:t>noButtonInput_1 : SPEC AG EF ( Button_0_Ack = 0 &amp; Button_1_Ack = 0 &amp; Button_2_Ack = 0 &amp; Button_3_Ack = 0 &amp; </a:t>
            </a:r>
            <a:r>
              <a:rPr lang="en-US" altLang="ko-KR" sz="1400" dirty="0" err="1" smtClean="0">
                <a:latin typeface="+mn-ea"/>
              </a:rPr>
              <a:t>Refund_Ack</a:t>
            </a:r>
            <a:r>
              <a:rPr lang="en-US" altLang="ko-KR" sz="1400" dirty="0" smtClean="0">
                <a:latin typeface="+mn-ea"/>
              </a:rPr>
              <a:t> = 0 );</a:t>
            </a:r>
          </a:p>
          <a:p>
            <a:r>
              <a:rPr lang="en-US" altLang="ko-KR" sz="1400" dirty="0" smtClean="0">
                <a:latin typeface="+mn-ea"/>
              </a:rPr>
              <a:t>/*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noButtonInput_2 </a:t>
            </a:r>
            <a:r>
              <a:rPr lang="en-US" altLang="ko-KR" sz="1400" dirty="0" smtClean="0">
                <a:latin typeface="+mn-ea"/>
              </a:rPr>
              <a:t>: SPEC AG ~( Button_0_Ack = 0 &amp; Button_1_Ack = 0 &amp; Button_2_Ack = 0 &amp; Button_3_Ack = 0 &amp; </a:t>
            </a:r>
            <a:r>
              <a:rPr lang="en-US" altLang="ko-KR" sz="1400" dirty="0" err="1" smtClean="0">
                <a:latin typeface="+mn-ea"/>
              </a:rPr>
              <a:t>Refund_Ack</a:t>
            </a:r>
            <a:r>
              <a:rPr lang="en-US" altLang="ko-KR" sz="1400" dirty="0" smtClean="0">
                <a:latin typeface="+mn-ea"/>
              </a:rPr>
              <a:t> = 0 );</a:t>
            </a:r>
          </a:p>
          <a:p>
            <a:r>
              <a:rPr lang="en-US" altLang="ko-KR" sz="1400" dirty="0" smtClean="0">
                <a:latin typeface="+mn-ea"/>
              </a:rPr>
              <a:t>*/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mustAck_1 </a:t>
            </a:r>
            <a:r>
              <a:rPr lang="en-US" altLang="ko-KR" sz="1400" dirty="0" smtClean="0">
                <a:latin typeface="+mn-ea"/>
              </a:rPr>
              <a:t>: SPEC AG ((Button_0 = 1 | Button_1 = 1 | Button_2 = 1 | Button_3 = 1 | Refund = 1) -&gt; (Button_0_Ack | Button_1_Ack | Button_2_Ack | Button_3_Ack | </a:t>
            </a:r>
            <a:r>
              <a:rPr lang="en-US" altLang="ko-KR" sz="1400" dirty="0" err="1" smtClean="0">
                <a:latin typeface="+mn-ea"/>
              </a:rPr>
              <a:t>Refund_Ack</a:t>
            </a:r>
            <a:r>
              <a:rPr lang="en-US" altLang="ko-KR" sz="1400" dirty="0" smtClean="0">
                <a:latin typeface="+mn-ea"/>
              </a:rPr>
              <a:t>));</a:t>
            </a: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/*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counter </a:t>
            </a:r>
            <a:r>
              <a:rPr lang="en-US" altLang="ko-KR" sz="1400" dirty="0" smtClean="0">
                <a:latin typeface="+mn-ea"/>
              </a:rPr>
              <a:t>example</a:t>
            </a:r>
          </a:p>
          <a:p>
            <a:r>
              <a:rPr lang="en-US" altLang="ko-KR" sz="1400" dirty="0" smtClean="0">
                <a:latin typeface="+mn-ea"/>
              </a:rPr>
              <a:t>mustAck_2 </a:t>
            </a:r>
            <a:r>
              <a:rPr lang="en-US" altLang="ko-KR" sz="1400" dirty="0" smtClean="0">
                <a:latin typeface="+mn-ea"/>
              </a:rPr>
              <a:t>: SPEC AG ( (Button_0 = 1 | Button_1 = 1 | Button_2 = 1 | Button_3 = 1 | Refund = 1) -&gt; (Button_0_Ack | Button_1_Ack | Button_2_Ack | Button_3_Ack | </a:t>
            </a:r>
            <a:r>
              <a:rPr lang="en-US" altLang="ko-KR" sz="1400" dirty="0" err="1" smtClean="0">
                <a:latin typeface="+mn-ea"/>
              </a:rPr>
              <a:t>Refund_Ack</a:t>
            </a:r>
            <a:r>
              <a:rPr lang="en-US" altLang="ko-KR" sz="1400" dirty="0" smtClean="0">
                <a:latin typeface="+mn-ea"/>
              </a:rPr>
              <a:t>));</a:t>
            </a:r>
          </a:p>
          <a:p>
            <a:r>
              <a:rPr lang="en-US" altLang="ko-KR" sz="1400" dirty="0" smtClean="0">
                <a:latin typeface="+mn-ea"/>
              </a:rPr>
              <a:t>mustAck_3 </a:t>
            </a:r>
            <a:r>
              <a:rPr lang="en-US" altLang="ko-KR" sz="1400" dirty="0" smtClean="0">
                <a:latin typeface="+mn-ea"/>
              </a:rPr>
              <a:t>: SPEC EF ~( (Button_0 = 1 | Button_1 = 1 | Button_2 = 1 | Button_3 = 1 | Refund = 1) -&gt; (Button_0_Ack | Button_1_Ack | Button_2_Ack | Button_3_Ack | </a:t>
            </a:r>
            <a:r>
              <a:rPr lang="en-US" altLang="ko-KR" sz="1400" dirty="0" err="1" smtClean="0">
                <a:latin typeface="+mn-ea"/>
              </a:rPr>
              <a:t>Refund_Ack</a:t>
            </a:r>
            <a:r>
              <a:rPr lang="en-US" altLang="ko-KR" sz="1400" dirty="0" smtClean="0">
                <a:latin typeface="+mn-ea"/>
              </a:rPr>
              <a:t>));</a:t>
            </a:r>
          </a:p>
          <a:p>
            <a:r>
              <a:rPr lang="en-US" altLang="ko-KR" sz="1400" dirty="0" smtClean="0">
                <a:latin typeface="+mn-ea"/>
              </a:rPr>
              <a:t>*/</a:t>
            </a:r>
            <a:endParaRPr lang="ko-KR" altLang="en-US" sz="1400" dirty="0"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Property </a:t>
            </a:r>
            <a:r>
              <a:rPr lang="en-US" altLang="ko-KR" dirty="0" err="1" smtClean="0"/>
              <a:t>MoneyCalculateModule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sz="1400" dirty="0" smtClean="0">
                <a:latin typeface="+mn-ea"/>
              </a:rPr>
              <a:t>coinAck_1 : SPEC AG ( (Coin &gt; 0) -&gt; (</a:t>
            </a:r>
            <a:r>
              <a:rPr lang="en-US" altLang="ko-KR" sz="1400" dirty="0" err="1" smtClean="0">
                <a:latin typeface="+mn-ea"/>
              </a:rPr>
              <a:t>Coin_Ack</a:t>
            </a:r>
            <a:r>
              <a:rPr lang="en-US" altLang="ko-KR" sz="1400" dirty="0" smtClean="0">
                <a:latin typeface="+mn-ea"/>
              </a:rPr>
              <a:t> = 1) );</a:t>
            </a:r>
          </a:p>
          <a:p>
            <a:r>
              <a:rPr lang="en-US" altLang="ko-KR" sz="1400" dirty="0" smtClean="0">
                <a:latin typeface="+mn-ea"/>
              </a:rPr>
              <a:t>/*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err="1" smtClean="0">
                <a:latin typeface="+mn-ea"/>
              </a:rPr>
              <a:t>CounterExample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coinAck_2 </a:t>
            </a:r>
            <a:r>
              <a:rPr lang="en-US" altLang="ko-KR" sz="1400" dirty="0" smtClean="0">
                <a:latin typeface="+mn-ea"/>
              </a:rPr>
              <a:t>: SPEC AG ( (Coin &gt; 0) -&gt; (</a:t>
            </a:r>
            <a:r>
              <a:rPr lang="en-US" altLang="ko-KR" sz="1400" dirty="0" err="1" smtClean="0">
                <a:latin typeface="+mn-ea"/>
              </a:rPr>
              <a:t>Coin_Ack</a:t>
            </a:r>
            <a:r>
              <a:rPr lang="en-US" altLang="ko-KR" sz="1400" dirty="0" smtClean="0">
                <a:latin typeface="+mn-ea"/>
              </a:rPr>
              <a:t> = 0) );</a:t>
            </a:r>
          </a:p>
          <a:p>
            <a:r>
              <a:rPr lang="en-US" altLang="ko-KR" sz="1400" dirty="0" smtClean="0">
                <a:latin typeface="+mn-ea"/>
              </a:rPr>
              <a:t>*/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moneyMax_1 </a:t>
            </a:r>
            <a:r>
              <a:rPr lang="en-US" altLang="ko-KR" sz="1400" dirty="0" smtClean="0">
                <a:latin typeface="+mn-ea"/>
              </a:rPr>
              <a:t>: SPEC EF (Sum = 100);</a:t>
            </a:r>
          </a:p>
          <a:p>
            <a:r>
              <a:rPr lang="en-US" altLang="ko-KR" sz="1400" dirty="0" smtClean="0">
                <a:latin typeface="+mn-ea"/>
              </a:rPr>
              <a:t>/*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err="1" smtClean="0">
                <a:latin typeface="+mn-ea"/>
              </a:rPr>
              <a:t>CounterExample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moneyMax_2 </a:t>
            </a:r>
            <a:r>
              <a:rPr lang="en-US" altLang="ko-KR" sz="1400" dirty="0" smtClean="0">
                <a:latin typeface="+mn-ea"/>
              </a:rPr>
              <a:t>: SPEC AG ~(Sum = 100);</a:t>
            </a:r>
          </a:p>
          <a:p>
            <a:r>
              <a:rPr lang="en-US" altLang="ko-KR" sz="1400" dirty="0" smtClean="0">
                <a:latin typeface="+mn-ea"/>
              </a:rPr>
              <a:t>*/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initToTurnOnRamp_1 </a:t>
            </a:r>
            <a:r>
              <a:rPr lang="en-US" altLang="ko-KR" sz="1400" dirty="0" smtClean="0">
                <a:latin typeface="+mn-ea"/>
              </a:rPr>
              <a:t>: SPEC AG ( (state = Init &amp; </a:t>
            </a:r>
            <a:r>
              <a:rPr lang="en-US" altLang="ko-KR" sz="1400" dirty="0" err="1" smtClean="0">
                <a:latin typeface="+mn-ea"/>
              </a:rPr>
              <a:t>Coin_Ack</a:t>
            </a:r>
            <a:r>
              <a:rPr lang="en-US" altLang="ko-KR" sz="1400" dirty="0" smtClean="0">
                <a:latin typeface="+mn-ea"/>
              </a:rPr>
              <a:t> = 1)  -&gt; AX (state = </a:t>
            </a:r>
            <a:r>
              <a:rPr lang="en-US" altLang="ko-KR" sz="1400" dirty="0" err="1" smtClean="0">
                <a:latin typeface="+mn-ea"/>
              </a:rPr>
              <a:t>Turn_On_Ramp</a:t>
            </a:r>
            <a:r>
              <a:rPr lang="en-US" altLang="ko-KR" sz="1400" dirty="0" smtClean="0">
                <a:latin typeface="+mn-ea"/>
              </a:rPr>
              <a:t>));</a:t>
            </a:r>
          </a:p>
          <a:p>
            <a:r>
              <a:rPr lang="en-US" altLang="ko-KR" sz="1400" dirty="0" smtClean="0">
                <a:latin typeface="+mn-ea"/>
              </a:rPr>
              <a:t>/*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err="1" smtClean="0">
                <a:latin typeface="+mn-ea"/>
              </a:rPr>
              <a:t>CounterExample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initToTurnOnRamp_2 </a:t>
            </a:r>
            <a:r>
              <a:rPr lang="en-US" altLang="ko-KR" sz="1400" dirty="0" smtClean="0">
                <a:latin typeface="+mn-ea"/>
              </a:rPr>
              <a:t>: SPEC AG ( (state = Init &amp; </a:t>
            </a:r>
            <a:r>
              <a:rPr lang="en-US" altLang="ko-KR" sz="1400" dirty="0" err="1" smtClean="0">
                <a:latin typeface="+mn-ea"/>
              </a:rPr>
              <a:t>Coin_Ack</a:t>
            </a:r>
            <a:r>
              <a:rPr lang="en-US" altLang="ko-KR" sz="1400" dirty="0" smtClean="0">
                <a:latin typeface="+mn-ea"/>
              </a:rPr>
              <a:t> = 1)  -&gt; AG ~(state = </a:t>
            </a:r>
            <a:r>
              <a:rPr lang="en-US" altLang="ko-KR" sz="1400" dirty="0" err="1" smtClean="0">
                <a:latin typeface="+mn-ea"/>
              </a:rPr>
              <a:t>Turn_On_Ramp</a:t>
            </a:r>
            <a:r>
              <a:rPr lang="en-US" altLang="ko-KR" sz="1400" dirty="0" smtClean="0">
                <a:latin typeface="+mn-ea"/>
              </a:rPr>
              <a:t>));</a:t>
            </a:r>
          </a:p>
          <a:p>
            <a:r>
              <a:rPr lang="en-US" altLang="ko-KR" sz="1400" dirty="0" smtClean="0">
                <a:latin typeface="+mn-ea"/>
              </a:rPr>
              <a:t>*/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coinMaxCheck_1 </a:t>
            </a:r>
            <a:r>
              <a:rPr lang="en-US" altLang="ko-KR" sz="1400" dirty="0" smtClean="0">
                <a:latin typeface="+mn-ea"/>
              </a:rPr>
              <a:t>: SPEC AG ( (Sum &gt; 0 &amp; state = </a:t>
            </a:r>
            <a:r>
              <a:rPr lang="en-US" altLang="ko-KR" sz="1400" dirty="0" err="1" smtClean="0">
                <a:latin typeface="+mn-ea"/>
              </a:rPr>
              <a:t>Sum_Max</a:t>
            </a:r>
            <a:r>
              <a:rPr lang="en-US" altLang="ko-KR" sz="1400" dirty="0" smtClean="0">
                <a:latin typeface="+mn-ea"/>
              </a:rPr>
              <a:t> &amp; </a:t>
            </a:r>
            <a:r>
              <a:rPr lang="en-US" altLang="ko-KR" sz="1400" dirty="0" err="1" smtClean="0">
                <a:latin typeface="+mn-ea"/>
              </a:rPr>
              <a:t>Coin_Ack</a:t>
            </a:r>
            <a:r>
              <a:rPr lang="en-US" altLang="ko-KR" sz="1400" dirty="0" smtClean="0">
                <a:latin typeface="+mn-ea"/>
              </a:rPr>
              <a:t> = 1) -&gt; AX (state = </a:t>
            </a:r>
            <a:r>
              <a:rPr lang="en-US" altLang="ko-KR" sz="1400" dirty="0" err="1" smtClean="0">
                <a:latin typeface="+mn-ea"/>
              </a:rPr>
              <a:t>Sum_Max</a:t>
            </a:r>
            <a:r>
              <a:rPr lang="en-US" altLang="ko-KR" sz="1400" dirty="0" smtClean="0">
                <a:latin typeface="+mn-ea"/>
              </a:rPr>
              <a:t>) );</a:t>
            </a:r>
          </a:p>
          <a:p>
            <a:r>
              <a:rPr lang="en-US" altLang="ko-KR" sz="1400" dirty="0" smtClean="0">
                <a:latin typeface="+mn-ea"/>
              </a:rPr>
              <a:t>/*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err="1" smtClean="0">
                <a:latin typeface="+mn-ea"/>
              </a:rPr>
              <a:t>CounterExample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coinMaxCheck_2 </a:t>
            </a:r>
            <a:r>
              <a:rPr lang="en-US" altLang="ko-KR" sz="1400" dirty="0" smtClean="0">
                <a:latin typeface="+mn-ea"/>
              </a:rPr>
              <a:t>: SPEC AG ( (Sum &gt; 0 &amp; state = </a:t>
            </a:r>
            <a:r>
              <a:rPr lang="en-US" altLang="ko-KR" sz="1400" dirty="0" err="1" smtClean="0">
                <a:latin typeface="+mn-ea"/>
              </a:rPr>
              <a:t>Sum_Max</a:t>
            </a:r>
            <a:r>
              <a:rPr lang="en-US" altLang="ko-KR" sz="1400" dirty="0" smtClean="0">
                <a:latin typeface="+mn-ea"/>
              </a:rPr>
              <a:t> &amp; </a:t>
            </a:r>
            <a:r>
              <a:rPr lang="en-US" altLang="ko-KR" sz="1400" dirty="0" err="1" smtClean="0">
                <a:latin typeface="+mn-ea"/>
              </a:rPr>
              <a:t>Coin_Ack</a:t>
            </a:r>
            <a:r>
              <a:rPr lang="en-US" altLang="ko-KR" sz="1400" dirty="0" smtClean="0">
                <a:latin typeface="+mn-ea"/>
              </a:rPr>
              <a:t> = 0) -&gt; AX ~(state = </a:t>
            </a:r>
            <a:r>
              <a:rPr lang="en-US" altLang="ko-KR" sz="1400" dirty="0" err="1" smtClean="0">
                <a:latin typeface="+mn-ea"/>
              </a:rPr>
              <a:t>Sum_Max</a:t>
            </a:r>
            <a:r>
              <a:rPr lang="en-US" altLang="ko-KR" sz="1400" dirty="0" smtClean="0">
                <a:latin typeface="+mn-ea"/>
              </a:rPr>
              <a:t>) );</a:t>
            </a:r>
          </a:p>
          <a:p>
            <a:r>
              <a:rPr lang="en-US" altLang="ko-KR" sz="1400" dirty="0" smtClean="0">
                <a:latin typeface="+mn-ea"/>
              </a:rPr>
              <a:t>*/</a:t>
            </a:r>
            <a:endParaRPr lang="en-US" altLang="ko-KR" sz="1400" dirty="0" smtClean="0">
              <a:latin typeface="+mn-ea"/>
            </a:endParaRPr>
          </a:p>
          <a:p>
            <a:endParaRPr lang="ko-KR" altLang="en-US" sz="1400" dirty="0">
              <a:latin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Property(</a:t>
            </a:r>
            <a:r>
              <a:rPr lang="en-US" altLang="ko-KR" dirty="0" err="1" smtClean="0"/>
              <a:t>CoffeeMaking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 smtClean="0">
                <a:latin typeface="+mn-ea"/>
              </a:rPr>
              <a:t>/*</a:t>
            </a:r>
          </a:p>
          <a:p>
            <a:r>
              <a:rPr lang="en-US" altLang="ko-KR" sz="1400" dirty="0" smtClean="0">
                <a:latin typeface="+mn-ea"/>
              </a:rPr>
              <a:t>	coffeeRemain_1 : SPEC EX ~(Coffee_0_Remain = 4);</a:t>
            </a:r>
          </a:p>
          <a:p>
            <a:r>
              <a:rPr lang="en-US" altLang="ko-KR" sz="1400" dirty="0" smtClean="0">
                <a:latin typeface="+mn-ea"/>
              </a:rPr>
              <a:t>	coffeeRemain_2 : SPEC AX (Coffee_0_Remain = 0);</a:t>
            </a:r>
          </a:p>
          <a:p>
            <a:r>
              <a:rPr lang="en-US" altLang="ko-KR" sz="1400" dirty="0" smtClean="0">
                <a:latin typeface="+mn-ea"/>
              </a:rPr>
              <a:t>	*/</a:t>
            </a: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	coffeeRemain_1 : SPEC EF (Coffee_3_Remain = 4);</a:t>
            </a:r>
          </a:p>
          <a:p>
            <a:r>
              <a:rPr lang="en-US" altLang="ko-KR" sz="1400" dirty="0" smtClean="0">
                <a:latin typeface="+mn-ea"/>
              </a:rPr>
              <a:t>	/*</a:t>
            </a:r>
          </a:p>
          <a:p>
            <a:r>
              <a:rPr lang="en-US" altLang="ko-KR" sz="1400" dirty="0" smtClean="0">
                <a:latin typeface="+mn-ea"/>
              </a:rPr>
              <a:t>	</a:t>
            </a:r>
            <a:r>
              <a:rPr lang="en-US" altLang="ko-KR" sz="1400" dirty="0" err="1" smtClean="0">
                <a:latin typeface="+mn-ea"/>
              </a:rPr>
              <a:t>CounterExample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	coffeeRemain_2 : SPEC AG ~(Coffee_3_Remain = 4);</a:t>
            </a:r>
          </a:p>
          <a:p>
            <a:r>
              <a:rPr lang="en-US" altLang="ko-KR" sz="1400" dirty="0" smtClean="0">
                <a:latin typeface="+mn-ea"/>
              </a:rPr>
              <a:t>	*/</a:t>
            </a:r>
            <a:endParaRPr lang="ko-KR" altLang="en-US" sz="1400" dirty="0">
              <a:latin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실행결과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268760"/>
            <a:ext cx="774382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 t="22700" r="22832" b="3801"/>
          <a:stretch>
            <a:fillRect/>
          </a:stretch>
        </p:blipFill>
        <p:spPr bwMode="auto">
          <a:xfrm>
            <a:off x="611560" y="1844824"/>
            <a:ext cx="7777880" cy="4167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</a:rPr>
              <a:t>모듈화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모듈끼리 서로 통신은 없으며 각 모듈은</a:t>
            </a:r>
            <a:endParaRPr lang="en-US" altLang="ko-KR" dirty="0" smtClean="0">
              <a:latin typeface="+mn-ea"/>
            </a:endParaRPr>
          </a:p>
          <a:p>
            <a:pPr lvl="1">
              <a:buNone/>
            </a:pPr>
            <a:r>
              <a:rPr lang="en-US" altLang="ko-KR" dirty="0" smtClean="0">
                <a:latin typeface="+mn-ea"/>
              </a:rPr>
              <a:t>	</a:t>
            </a:r>
            <a:r>
              <a:rPr lang="en-US" altLang="ko-KR" dirty="0" err="1" smtClean="0">
                <a:latin typeface="+mn-ea"/>
              </a:rPr>
              <a:t>MainControlSWModule</a:t>
            </a:r>
            <a:r>
              <a:rPr lang="ko-KR" altLang="en-US" dirty="0" smtClean="0">
                <a:latin typeface="+mn-ea"/>
              </a:rPr>
              <a:t>과만 통신한다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모듈 별로 오토마타가 따로 존재해야 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MainControlSWModule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ButtonControlSWModule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DisplayModule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MoneyCauculateModule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CoffeeMakingModule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0872" y="152400"/>
            <a:ext cx="8229600" cy="990600"/>
          </a:xfrm>
        </p:spPr>
        <p:txBody>
          <a:bodyPr/>
          <a:lstStyle/>
          <a:p>
            <a:r>
              <a:rPr lang="ko-KR" altLang="en-US" dirty="0" smtClean="0"/>
              <a:t>기존 </a:t>
            </a:r>
            <a:r>
              <a:rPr lang="en-US" altLang="ko-KR" dirty="0" smtClean="0"/>
              <a:t>Automata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763688" y="2780928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Init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979712" y="1988840"/>
            <a:ext cx="288032" cy="288032"/>
            <a:chOff x="1115616" y="2195339"/>
            <a:chExt cx="288032" cy="288032"/>
          </a:xfrm>
        </p:grpSpPr>
        <p:sp>
          <p:nvSpPr>
            <p:cNvPr id="6" name="타원 5"/>
            <p:cNvSpPr/>
            <p:nvPr/>
          </p:nvSpPr>
          <p:spPr>
            <a:xfrm>
              <a:off x="1232228" y="2316495"/>
              <a:ext cx="45720" cy="45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1115616" y="2195339"/>
              <a:ext cx="288032" cy="2880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403648" y="1988840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start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0" name="직선 화살표 연결선 9"/>
          <p:cNvCxnSpPr>
            <a:stCxn id="7" idx="4"/>
            <a:endCxn id="4" idx="0"/>
          </p:cNvCxnSpPr>
          <p:nvPr/>
        </p:nvCxnSpPr>
        <p:spPr>
          <a:xfrm>
            <a:off x="2123728" y="227687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7"/>
            <a:endCxn id="60" idx="2"/>
          </p:cNvCxnSpPr>
          <p:nvPr/>
        </p:nvCxnSpPr>
        <p:spPr>
          <a:xfrm flipV="1">
            <a:off x="2378315" y="2132856"/>
            <a:ext cx="753525" cy="753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94471" y="5445224"/>
            <a:ext cx="35365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Time</a:t>
            </a:r>
            <a:r>
              <a:rPr lang="ko-KR" altLang="en-US" sz="1000" dirty="0" smtClean="0">
                <a:latin typeface="+mn-ea"/>
              </a:rPr>
              <a:t>은 </a:t>
            </a:r>
            <a:r>
              <a:rPr lang="en-US" altLang="ko-KR" sz="1000" dirty="0" smtClean="0">
                <a:latin typeface="+mn-ea"/>
              </a:rPr>
              <a:t>input</a:t>
            </a:r>
            <a:r>
              <a:rPr lang="ko-KR" altLang="en-US" sz="1000" dirty="0" smtClean="0">
                <a:latin typeface="+mn-ea"/>
              </a:rPr>
              <a:t>이 들어올 때마다 </a:t>
            </a:r>
            <a:r>
              <a:rPr lang="en-US" altLang="ko-KR" sz="1000" dirty="0" smtClean="0">
                <a:latin typeface="+mn-ea"/>
              </a:rPr>
              <a:t>+ 10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실제로는 </a:t>
            </a:r>
            <a:r>
              <a:rPr lang="en-US" altLang="ko-KR" sz="1000" dirty="0" err="1" smtClean="0">
                <a:latin typeface="+mn-ea"/>
              </a:rPr>
              <a:t>Button_N</a:t>
            </a:r>
            <a:r>
              <a:rPr lang="ko-KR" altLang="en-US" sz="1000" dirty="0" smtClean="0">
                <a:latin typeface="+mn-ea"/>
              </a:rPr>
              <a:t>이 </a:t>
            </a:r>
            <a:r>
              <a:rPr lang="en-US" altLang="ko-KR" sz="1000" dirty="0" smtClean="0">
                <a:latin typeface="+mn-ea"/>
              </a:rPr>
              <a:t>Button_0, 1, 2, 3</a:t>
            </a:r>
            <a:r>
              <a:rPr lang="ko-KR" altLang="en-US" sz="1000" dirty="0" smtClean="0">
                <a:latin typeface="+mn-ea"/>
              </a:rPr>
              <a:t>으로 </a:t>
            </a:r>
            <a:r>
              <a:rPr lang="en-US" altLang="ko-KR" sz="1000" dirty="0" smtClean="0">
                <a:latin typeface="+mn-ea"/>
              </a:rPr>
              <a:t>4</a:t>
            </a:r>
            <a:r>
              <a:rPr lang="ko-KR" altLang="en-US" sz="1000" dirty="0" smtClean="0">
                <a:latin typeface="+mn-ea"/>
              </a:rPr>
              <a:t>개 있어야 함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 err="1" smtClean="0">
                <a:latin typeface="+mn-ea"/>
              </a:rPr>
              <a:t>NoCoffee_N</a:t>
            </a:r>
            <a:r>
              <a:rPr lang="ko-KR" altLang="en-US" sz="1000" dirty="0" smtClean="0">
                <a:latin typeface="+mn-ea"/>
              </a:rPr>
              <a:t>도 </a:t>
            </a:r>
            <a:r>
              <a:rPr lang="en-US" altLang="ko-KR" sz="1000" dirty="0" smtClean="0">
                <a:latin typeface="+mn-ea"/>
              </a:rPr>
              <a:t>NoCoffee_0, 1, 2, 3</a:t>
            </a:r>
            <a:r>
              <a:rPr lang="ko-KR" altLang="en-US" sz="1000" dirty="0" smtClean="0">
                <a:latin typeface="+mn-ea"/>
              </a:rPr>
              <a:t>이 있어야 함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Turn On Ramp </a:t>
            </a:r>
            <a:r>
              <a:rPr lang="ko-KR" altLang="en-US" sz="1000" dirty="0" smtClean="0">
                <a:latin typeface="+mn-ea"/>
              </a:rPr>
              <a:t>에서 </a:t>
            </a:r>
            <a:r>
              <a:rPr lang="en-US" altLang="ko-KR" sz="1000" dirty="0" err="1" smtClean="0">
                <a:latin typeface="+mn-ea"/>
              </a:rPr>
              <a:t>Button_N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상태로 변할 시 </a:t>
            </a:r>
            <a:r>
              <a:rPr lang="en-US" altLang="ko-KR" sz="1000" dirty="0" smtClean="0">
                <a:latin typeface="+mn-ea"/>
              </a:rPr>
              <a:t>LED </a:t>
            </a:r>
            <a:r>
              <a:rPr lang="ko-KR" altLang="en-US" sz="1000" dirty="0" smtClean="0">
                <a:latin typeface="+mn-ea"/>
              </a:rPr>
              <a:t>출력이 변함</a:t>
            </a:r>
            <a:endParaRPr lang="en-US" altLang="ko-KR" sz="1000" dirty="0" smtClean="0">
              <a:latin typeface="+mn-ea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3131840" y="1772816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Turn On Ramp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3131840" y="3573016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Sum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Max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/>
          <p:cNvCxnSpPr>
            <a:stCxn id="60" idx="3"/>
            <a:endCxn id="4" idx="6"/>
          </p:cNvCxnSpPr>
          <p:nvPr/>
        </p:nvCxnSpPr>
        <p:spPr>
          <a:xfrm flipH="1">
            <a:off x="2483768" y="2387443"/>
            <a:ext cx="753525" cy="753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62" idx="2"/>
            <a:endCxn id="4" idx="6"/>
          </p:cNvCxnSpPr>
          <p:nvPr/>
        </p:nvCxnSpPr>
        <p:spPr>
          <a:xfrm flipH="1" flipV="1">
            <a:off x="2483768" y="3140968"/>
            <a:ext cx="64807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60" idx="4"/>
            <a:endCxn id="62" idx="0"/>
          </p:cNvCxnSpPr>
          <p:nvPr/>
        </p:nvCxnSpPr>
        <p:spPr>
          <a:xfrm>
            <a:off x="3491880" y="2492896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구부러진 연결선 78"/>
          <p:cNvCxnSpPr>
            <a:stCxn id="62" idx="4"/>
            <a:endCxn id="62" idx="3"/>
          </p:cNvCxnSpPr>
          <p:nvPr/>
        </p:nvCxnSpPr>
        <p:spPr>
          <a:xfrm rot="5400000" flipH="1">
            <a:off x="3311860" y="4113077"/>
            <a:ext cx="105453" cy="254587"/>
          </a:xfrm>
          <a:prstGeom prst="curvedConnector3">
            <a:avLst>
              <a:gd name="adj1" fmla="val -2167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4788024" y="1772816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Button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_N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4788024" y="2780928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No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Coffee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_N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4788024" y="3789040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Cup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1" name="직선 화살표 연결선 90"/>
          <p:cNvCxnSpPr>
            <a:stCxn id="60" idx="7"/>
            <a:endCxn id="86" idx="1"/>
          </p:cNvCxnSpPr>
          <p:nvPr/>
        </p:nvCxnSpPr>
        <p:spPr>
          <a:xfrm>
            <a:off x="3746467" y="1878269"/>
            <a:ext cx="11470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60" idx="6"/>
            <a:endCxn id="87" idx="1"/>
          </p:cNvCxnSpPr>
          <p:nvPr/>
        </p:nvCxnSpPr>
        <p:spPr>
          <a:xfrm>
            <a:off x="3851920" y="2132856"/>
            <a:ext cx="1041557" cy="753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60" idx="5"/>
            <a:endCxn id="88" idx="1"/>
          </p:cNvCxnSpPr>
          <p:nvPr/>
        </p:nvCxnSpPr>
        <p:spPr>
          <a:xfrm>
            <a:off x="3746467" y="2387443"/>
            <a:ext cx="1147010" cy="1507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87" idx="2"/>
            <a:endCxn id="60" idx="6"/>
          </p:cNvCxnSpPr>
          <p:nvPr/>
        </p:nvCxnSpPr>
        <p:spPr>
          <a:xfrm flipH="1" flipV="1">
            <a:off x="3851920" y="2132856"/>
            <a:ext cx="936104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88" idx="2"/>
            <a:endCxn id="60" idx="5"/>
          </p:cNvCxnSpPr>
          <p:nvPr/>
        </p:nvCxnSpPr>
        <p:spPr>
          <a:xfrm flipH="1" flipV="1">
            <a:off x="3746467" y="2387443"/>
            <a:ext cx="1041557" cy="1761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6660232" y="1772816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Cup &amp;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Ramp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106"/>
          <p:cNvCxnSpPr>
            <a:stCxn id="86" idx="6"/>
            <a:endCxn id="105" idx="2"/>
          </p:cNvCxnSpPr>
          <p:nvPr/>
        </p:nvCxnSpPr>
        <p:spPr>
          <a:xfrm>
            <a:off x="5508104" y="2132856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 108"/>
          <p:cNvCxnSpPr>
            <a:stCxn id="105" idx="0"/>
            <a:endCxn id="60" idx="0"/>
          </p:cNvCxnSpPr>
          <p:nvPr/>
        </p:nvCxnSpPr>
        <p:spPr>
          <a:xfrm rot="16200000" flipV="1">
            <a:off x="5256076" y="8620"/>
            <a:ext cx="12700" cy="3528392"/>
          </a:xfrm>
          <a:prstGeom prst="curvedConnector3">
            <a:avLst>
              <a:gd name="adj1" fmla="val 307500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hape 114"/>
          <p:cNvCxnSpPr>
            <a:stCxn id="88" idx="6"/>
            <a:endCxn id="88" idx="5"/>
          </p:cNvCxnSpPr>
          <p:nvPr/>
        </p:nvCxnSpPr>
        <p:spPr>
          <a:xfrm flipH="1">
            <a:off x="5402651" y="4149080"/>
            <a:ext cx="105453" cy="254587"/>
          </a:xfrm>
          <a:prstGeom prst="curvedConnector4">
            <a:avLst>
              <a:gd name="adj1" fmla="val -108390"/>
              <a:gd name="adj2" fmla="val 1227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hape 117"/>
          <p:cNvCxnSpPr>
            <a:stCxn id="87" idx="6"/>
            <a:endCxn id="4" idx="4"/>
          </p:cNvCxnSpPr>
          <p:nvPr/>
        </p:nvCxnSpPr>
        <p:spPr>
          <a:xfrm flipH="1">
            <a:off x="2123728" y="3140968"/>
            <a:ext cx="3384376" cy="360040"/>
          </a:xfrm>
          <a:prstGeom prst="curvedConnector4">
            <a:avLst>
              <a:gd name="adj1" fmla="val -18013"/>
              <a:gd name="adj2" fmla="val 7005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 123"/>
          <p:cNvCxnSpPr>
            <a:stCxn id="87" idx="7"/>
            <a:endCxn id="87" idx="6"/>
          </p:cNvCxnSpPr>
          <p:nvPr/>
        </p:nvCxnSpPr>
        <p:spPr>
          <a:xfrm rot="16200000" flipH="1">
            <a:off x="5328083" y="2960948"/>
            <a:ext cx="254587" cy="105453"/>
          </a:xfrm>
          <a:prstGeom prst="curvedConnector4">
            <a:avLst>
              <a:gd name="adj1" fmla="val -41422"/>
              <a:gd name="adj2" fmla="val 3167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 129"/>
          <p:cNvCxnSpPr>
            <a:stCxn id="88" idx="4"/>
            <a:endCxn id="4" idx="4"/>
          </p:cNvCxnSpPr>
          <p:nvPr/>
        </p:nvCxnSpPr>
        <p:spPr>
          <a:xfrm rot="5400000" flipH="1">
            <a:off x="3131840" y="2492896"/>
            <a:ext cx="1008112" cy="3024336"/>
          </a:xfrm>
          <a:prstGeom prst="curvedConnector3">
            <a:avLst>
              <a:gd name="adj1" fmla="val -6046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 134"/>
          <p:cNvCxnSpPr>
            <a:stCxn id="105" idx="4"/>
            <a:endCxn id="4" idx="4"/>
          </p:cNvCxnSpPr>
          <p:nvPr/>
        </p:nvCxnSpPr>
        <p:spPr>
          <a:xfrm rot="5400000">
            <a:off x="4067944" y="548680"/>
            <a:ext cx="1008112" cy="4896544"/>
          </a:xfrm>
          <a:prstGeom prst="curvedConnector3">
            <a:avLst>
              <a:gd name="adj1" fmla="val 3494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hape 137"/>
          <p:cNvCxnSpPr>
            <a:stCxn id="4" idx="2"/>
            <a:endCxn id="4" idx="1"/>
          </p:cNvCxnSpPr>
          <p:nvPr/>
        </p:nvCxnSpPr>
        <p:spPr>
          <a:xfrm rot="10800000" flipH="1">
            <a:off x="1763687" y="2886382"/>
            <a:ext cx="105453" cy="254587"/>
          </a:xfrm>
          <a:prstGeom prst="curvedConnector4">
            <a:avLst>
              <a:gd name="adj1" fmla="val -216779"/>
              <a:gd name="adj2" fmla="val 1339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865940" y="2636912"/>
            <a:ext cx="7537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NoInput</a:t>
            </a:r>
            <a:endParaRPr lang="en-US" altLang="ko-KR" sz="1000" dirty="0" smtClean="0"/>
          </a:p>
          <a:p>
            <a:r>
              <a:rPr lang="en-US" altLang="ko-KR" sz="1000" dirty="0" smtClean="0"/>
              <a:t>Refund</a:t>
            </a:r>
          </a:p>
          <a:p>
            <a:r>
              <a:rPr lang="en-US" altLang="ko-KR" sz="1000" dirty="0" err="1" smtClean="0"/>
              <a:t>Button_N</a:t>
            </a:r>
            <a:endParaRPr lang="ko-KR" altLang="en-US" sz="1000" dirty="0"/>
          </a:p>
        </p:txBody>
      </p:sp>
      <p:sp>
        <p:nvSpPr>
          <p:cNvPr id="141" name="TextBox 140"/>
          <p:cNvSpPr txBox="1"/>
          <p:nvPr/>
        </p:nvSpPr>
        <p:spPr>
          <a:xfrm>
            <a:off x="2411760" y="2276872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Coin</a:t>
            </a:r>
            <a:endParaRPr lang="ko-KR" altLang="en-US" sz="10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555776" y="2636912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NoInput</a:t>
            </a:r>
            <a:r>
              <a:rPr lang="en-US" altLang="ko-KR" sz="1000" dirty="0" smtClean="0"/>
              <a:t> &gt; 2</a:t>
            </a:r>
          </a:p>
          <a:p>
            <a:r>
              <a:rPr lang="en-US" altLang="ko-KR" sz="1000" dirty="0" smtClean="0"/>
              <a:t>Refund</a:t>
            </a:r>
            <a:endParaRPr lang="ko-KR" altLang="en-US" sz="1000" dirty="0"/>
          </a:p>
        </p:txBody>
      </p:sp>
      <p:sp>
        <p:nvSpPr>
          <p:cNvPr id="143" name="TextBox 142"/>
          <p:cNvSpPr txBox="1"/>
          <p:nvPr/>
        </p:nvSpPr>
        <p:spPr>
          <a:xfrm>
            <a:off x="2843808" y="3212976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Coin &amp; Sum &gt; Max</a:t>
            </a:r>
            <a:endParaRPr lang="ko-KR" altLang="en-US" sz="1000" dirty="0"/>
          </a:p>
        </p:txBody>
      </p:sp>
      <p:sp>
        <p:nvSpPr>
          <p:cNvPr id="144" name="TextBox 143"/>
          <p:cNvSpPr txBox="1"/>
          <p:nvPr/>
        </p:nvSpPr>
        <p:spPr>
          <a:xfrm>
            <a:off x="3131840" y="4437112"/>
            <a:ext cx="667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Coin</a:t>
            </a:r>
          </a:p>
          <a:p>
            <a:r>
              <a:rPr lang="en-US" altLang="ko-KR" sz="1000" dirty="0" err="1" smtClean="0"/>
              <a:t>NoInput</a:t>
            </a:r>
            <a:endParaRPr lang="ko-KR" altLang="en-US" sz="1000" dirty="0"/>
          </a:p>
        </p:txBody>
      </p:sp>
      <p:sp>
        <p:nvSpPr>
          <p:cNvPr id="145" name="TextBox 144"/>
          <p:cNvSpPr txBox="1"/>
          <p:nvPr/>
        </p:nvSpPr>
        <p:spPr>
          <a:xfrm>
            <a:off x="2339752" y="3501008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NoInput</a:t>
            </a:r>
            <a:r>
              <a:rPr lang="en-US" altLang="ko-KR" sz="1000" dirty="0" smtClean="0"/>
              <a:t> &gt; 2</a:t>
            </a:r>
          </a:p>
          <a:p>
            <a:r>
              <a:rPr lang="en-US" altLang="ko-KR" sz="1000" dirty="0" smtClean="0"/>
              <a:t>Refund</a:t>
            </a:r>
            <a:endParaRPr lang="ko-KR" altLang="en-US" sz="1000" dirty="0"/>
          </a:p>
        </p:txBody>
      </p:sp>
      <p:cxnSp>
        <p:nvCxnSpPr>
          <p:cNvPr id="147" name="구부러진 연결선 146"/>
          <p:cNvCxnSpPr>
            <a:stCxn id="60" idx="1"/>
            <a:endCxn id="60" idx="0"/>
          </p:cNvCxnSpPr>
          <p:nvPr/>
        </p:nvCxnSpPr>
        <p:spPr>
          <a:xfrm rot="5400000" flipH="1" flipV="1">
            <a:off x="3311860" y="1698250"/>
            <a:ext cx="105453" cy="254587"/>
          </a:xfrm>
          <a:prstGeom prst="curvedConnector3">
            <a:avLst>
              <a:gd name="adj1" fmla="val 2625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2752702" y="1340768"/>
            <a:ext cx="667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Coin</a:t>
            </a:r>
          </a:p>
          <a:p>
            <a:r>
              <a:rPr lang="en-US" altLang="ko-KR" sz="1000" dirty="0" err="1" smtClean="0"/>
              <a:t>NoInput</a:t>
            </a:r>
            <a:endParaRPr lang="ko-KR" altLang="en-US" sz="1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3851920" y="1609055"/>
            <a:ext cx="11095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 smtClean="0"/>
              <a:t>Button_N</a:t>
            </a:r>
            <a:endParaRPr lang="en-US" altLang="ko-KR" sz="700" dirty="0" smtClean="0"/>
          </a:p>
          <a:p>
            <a:r>
              <a:rPr lang="en-US" altLang="ko-KR" sz="700" dirty="0" err="1" smtClean="0"/>
              <a:t>Coffee_N_Remain</a:t>
            </a:r>
            <a:r>
              <a:rPr lang="en-US" altLang="ko-KR" sz="700" dirty="0" smtClean="0"/>
              <a:t> &gt; 0</a:t>
            </a:r>
          </a:p>
          <a:p>
            <a:r>
              <a:rPr lang="en-US" altLang="ko-KR" sz="700" dirty="0" err="1" smtClean="0"/>
              <a:t>Cup_Remain</a:t>
            </a:r>
            <a:r>
              <a:rPr lang="en-US" altLang="ko-KR" sz="700" dirty="0" smtClean="0"/>
              <a:t>  &gt; 0</a:t>
            </a:r>
            <a:endParaRPr lang="ko-KR" altLang="en-US" sz="7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580112" y="1772816"/>
            <a:ext cx="120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Sum &gt;= </a:t>
            </a:r>
            <a:r>
              <a:rPr lang="en-US" altLang="ko-KR" sz="1000" dirty="0" err="1" smtClean="0"/>
              <a:t>N_Value</a:t>
            </a:r>
            <a:endParaRPr lang="en-US" altLang="ko-KR" sz="1000" dirty="0" smtClean="0"/>
          </a:p>
          <a:p>
            <a:r>
              <a:rPr lang="en-US" altLang="ko-KR" sz="1000" dirty="0" err="1" smtClean="0"/>
              <a:t>AnyInput</a:t>
            </a:r>
            <a:endParaRPr lang="ko-KR" altLang="en-US" sz="1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4644008" y="2492896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Button_Other</a:t>
            </a:r>
            <a:endParaRPr lang="ko-KR" altLang="en-US" sz="1000" dirty="0"/>
          </a:p>
        </p:txBody>
      </p:sp>
      <p:cxnSp>
        <p:nvCxnSpPr>
          <p:cNvPr id="157" name="직선 화살표 연결선 156"/>
          <p:cNvCxnSpPr>
            <a:stCxn id="87" idx="0"/>
            <a:endCxn id="86" idx="4"/>
          </p:cNvCxnSpPr>
          <p:nvPr/>
        </p:nvCxnSpPr>
        <p:spPr>
          <a:xfrm flipV="1">
            <a:off x="5148064" y="249289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5652120" y="2750731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Button_N</a:t>
            </a:r>
            <a:endParaRPr lang="en-US" altLang="ko-KR" sz="1000" dirty="0" smtClean="0"/>
          </a:p>
          <a:p>
            <a:r>
              <a:rPr lang="en-US" altLang="ko-KR" sz="1000" dirty="0" err="1" smtClean="0"/>
              <a:t>NoInput</a:t>
            </a:r>
            <a:endParaRPr lang="ko-KR" altLang="en-US" sz="1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364088" y="5589240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NoInput</a:t>
            </a:r>
            <a:r>
              <a:rPr lang="en-US" altLang="ko-KR" sz="1000" dirty="0" smtClean="0"/>
              <a:t> &gt; 2</a:t>
            </a:r>
          </a:p>
          <a:p>
            <a:r>
              <a:rPr lang="en-US" altLang="ko-KR" sz="1000" dirty="0" smtClean="0"/>
              <a:t>Refund</a:t>
            </a:r>
            <a:endParaRPr lang="ko-KR" altLang="en-US" sz="1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4427984" y="5445224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NoInput</a:t>
            </a:r>
            <a:r>
              <a:rPr lang="en-US" altLang="ko-KR" sz="1000" dirty="0" smtClean="0"/>
              <a:t> &gt; 2</a:t>
            </a:r>
          </a:p>
          <a:p>
            <a:r>
              <a:rPr lang="en-US" altLang="ko-KR" sz="1000" dirty="0" smtClean="0"/>
              <a:t>Refund</a:t>
            </a:r>
            <a:endParaRPr lang="ko-KR" altLang="en-US" sz="10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292080" y="4437112"/>
            <a:ext cx="667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Button</a:t>
            </a:r>
          </a:p>
          <a:p>
            <a:r>
              <a:rPr lang="en-US" altLang="ko-KR" sz="1000" dirty="0" err="1" smtClean="0"/>
              <a:t>NoInput</a:t>
            </a:r>
            <a:endParaRPr lang="ko-KR" altLang="en-US" sz="1000" dirty="0"/>
          </a:p>
        </p:txBody>
      </p:sp>
      <p:sp>
        <p:nvSpPr>
          <p:cNvPr id="162" name="TextBox 161"/>
          <p:cNvSpPr txBox="1"/>
          <p:nvPr/>
        </p:nvSpPr>
        <p:spPr>
          <a:xfrm>
            <a:off x="3995936" y="4941168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NoInput</a:t>
            </a:r>
            <a:r>
              <a:rPr lang="en-US" altLang="ko-KR" sz="1000" dirty="0" smtClean="0"/>
              <a:t> &gt; 2</a:t>
            </a:r>
          </a:p>
          <a:p>
            <a:r>
              <a:rPr lang="en-US" altLang="ko-KR" sz="1000" dirty="0" smtClean="0"/>
              <a:t>Refund</a:t>
            </a:r>
            <a:endParaRPr lang="ko-KR" altLang="en-US" sz="1000" dirty="0"/>
          </a:p>
        </p:txBody>
      </p:sp>
      <p:sp>
        <p:nvSpPr>
          <p:cNvPr id="163" name="TextBox 162"/>
          <p:cNvSpPr txBox="1"/>
          <p:nvPr/>
        </p:nvSpPr>
        <p:spPr>
          <a:xfrm>
            <a:off x="4499992" y="3501008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Button</a:t>
            </a:r>
            <a:endParaRPr lang="ko-KR" altLang="en-US" sz="1000" dirty="0"/>
          </a:p>
        </p:txBody>
      </p:sp>
      <p:sp>
        <p:nvSpPr>
          <p:cNvPr id="164" name="TextBox 163"/>
          <p:cNvSpPr txBox="1"/>
          <p:nvPr/>
        </p:nvSpPr>
        <p:spPr>
          <a:xfrm>
            <a:off x="4254030" y="3717032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Coin</a:t>
            </a:r>
            <a:endParaRPr lang="ko-KR" altLang="en-US" sz="1000" dirty="0"/>
          </a:p>
        </p:txBody>
      </p:sp>
      <p:sp>
        <p:nvSpPr>
          <p:cNvPr id="165" name="TextBox 164"/>
          <p:cNvSpPr txBox="1"/>
          <p:nvPr/>
        </p:nvSpPr>
        <p:spPr>
          <a:xfrm>
            <a:off x="4067944" y="2348880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Button_N</a:t>
            </a:r>
            <a:endParaRPr lang="ko-KR" altLang="en-US" sz="1000" dirty="0"/>
          </a:p>
        </p:txBody>
      </p:sp>
      <p:sp>
        <p:nvSpPr>
          <p:cNvPr id="166" name="TextBox 165"/>
          <p:cNvSpPr txBox="1"/>
          <p:nvPr/>
        </p:nvSpPr>
        <p:spPr>
          <a:xfrm>
            <a:off x="4355976" y="2852936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Coin</a:t>
            </a:r>
            <a:endParaRPr lang="ko-KR" altLang="en-US" sz="1000" dirty="0"/>
          </a:p>
        </p:txBody>
      </p:sp>
      <p:sp>
        <p:nvSpPr>
          <p:cNvPr id="167" name="TextBox 166"/>
          <p:cNvSpPr txBox="1"/>
          <p:nvPr/>
        </p:nvSpPr>
        <p:spPr>
          <a:xfrm>
            <a:off x="6156176" y="1074802"/>
            <a:ext cx="6671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Button</a:t>
            </a:r>
          </a:p>
          <a:p>
            <a:r>
              <a:rPr lang="en-US" altLang="ko-KR" sz="1000" dirty="0" smtClean="0"/>
              <a:t>Coin</a:t>
            </a:r>
          </a:p>
          <a:p>
            <a:r>
              <a:rPr lang="en-US" altLang="ko-KR" sz="1000" dirty="0" err="1" smtClean="0"/>
              <a:t>NoInput</a:t>
            </a:r>
            <a:endParaRPr lang="ko-KR" altLang="en-US" sz="1000" dirty="0"/>
          </a:p>
        </p:txBody>
      </p:sp>
      <p:cxnSp>
        <p:nvCxnSpPr>
          <p:cNvPr id="63" name="직선 화살표 연결선 62"/>
          <p:cNvCxnSpPr>
            <a:stCxn id="62" idx="6"/>
            <a:endCxn id="86" idx="2"/>
          </p:cNvCxnSpPr>
          <p:nvPr/>
        </p:nvCxnSpPr>
        <p:spPr>
          <a:xfrm flipV="1">
            <a:off x="3851920" y="2132856"/>
            <a:ext cx="936104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62" idx="6"/>
            <a:endCxn id="87" idx="2"/>
          </p:cNvCxnSpPr>
          <p:nvPr/>
        </p:nvCxnSpPr>
        <p:spPr>
          <a:xfrm flipV="1">
            <a:off x="3851920" y="3140968"/>
            <a:ext cx="93610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62" idx="6"/>
            <a:endCxn id="88" idx="2"/>
          </p:cNvCxnSpPr>
          <p:nvPr/>
        </p:nvCxnSpPr>
        <p:spPr>
          <a:xfrm>
            <a:off x="3851920" y="3933056"/>
            <a:ext cx="93610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 72"/>
          <p:cNvCxnSpPr>
            <a:stCxn id="86" idx="0"/>
            <a:endCxn id="86" idx="7"/>
          </p:cNvCxnSpPr>
          <p:nvPr/>
        </p:nvCxnSpPr>
        <p:spPr>
          <a:xfrm rot="16200000" flipH="1">
            <a:off x="5222630" y="1698249"/>
            <a:ext cx="105453" cy="254587"/>
          </a:xfrm>
          <a:prstGeom prst="curvedConnector3">
            <a:avLst>
              <a:gd name="adj1" fmla="val -1300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076056" y="1423809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Sum &lt; </a:t>
            </a:r>
            <a:r>
              <a:rPr lang="en-US" altLang="ko-KR" sz="600" dirty="0" err="1" smtClean="0"/>
              <a:t>N_Value</a:t>
            </a:r>
            <a:endParaRPr lang="en-US" altLang="ko-KR" sz="600" dirty="0" smtClean="0"/>
          </a:p>
          <a:p>
            <a:r>
              <a:rPr lang="en-US" altLang="ko-KR" sz="600" dirty="0" err="1" smtClean="0"/>
              <a:t>AnyInput</a:t>
            </a:r>
            <a:endParaRPr lang="ko-KR" altLang="en-US" sz="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 template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919148"/>
            <a:ext cx="1152128" cy="5593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타원 7"/>
          <p:cNvSpPr/>
          <p:nvPr/>
        </p:nvSpPr>
        <p:spPr>
          <a:xfrm>
            <a:off x="1221276" y="2780928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Init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437300" y="1988840"/>
            <a:ext cx="288032" cy="288032"/>
            <a:chOff x="1115616" y="2195339"/>
            <a:chExt cx="288032" cy="288032"/>
          </a:xfrm>
        </p:grpSpPr>
        <p:sp>
          <p:nvSpPr>
            <p:cNvPr id="10" name="타원 9"/>
            <p:cNvSpPr/>
            <p:nvPr/>
          </p:nvSpPr>
          <p:spPr>
            <a:xfrm>
              <a:off x="1232228" y="2316495"/>
              <a:ext cx="45720" cy="45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1115616" y="2195339"/>
              <a:ext cx="288032" cy="2880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61236" y="1988840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start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3" name="직선 화살표 연결선 12"/>
          <p:cNvCxnSpPr>
            <a:stCxn id="11" idx="4"/>
            <a:endCxn id="8" idx="0"/>
          </p:cNvCxnSpPr>
          <p:nvPr/>
        </p:nvCxnSpPr>
        <p:spPr>
          <a:xfrm>
            <a:off x="1581316" y="227687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8" idx="7"/>
            <a:endCxn id="15" idx="2"/>
          </p:cNvCxnSpPr>
          <p:nvPr/>
        </p:nvCxnSpPr>
        <p:spPr>
          <a:xfrm flipV="1">
            <a:off x="1835903" y="2132856"/>
            <a:ext cx="753525" cy="753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2589428" y="1772816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Turn On Ramp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589428" y="3573016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Sum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Max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15" idx="3"/>
            <a:endCxn id="8" idx="6"/>
          </p:cNvCxnSpPr>
          <p:nvPr/>
        </p:nvCxnSpPr>
        <p:spPr>
          <a:xfrm flipH="1">
            <a:off x="1941356" y="2387443"/>
            <a:ext cx="753525" cy="753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6" idx="2"/>
            <a:endCxn id="8" idx="6"/>
          </p:cNvCxnSpPr>
          <p:nvPr/>
        </p:nvCxnSpPr>
        <p:spPr>
          <a:xfrm flipH="1" flipV="1">
            <a:off x="1941356" y="3140968"/>
            <a:ext cx="64807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5" idx="4"/>
            <a:endCxn id="16" idx="0"/>
          </p:cNvCxnSpPr>
          <p:nvPr/>
        </p:nvCxnSpPr>
        <p:spPr>
          <a:xfrm>
            <a:off x="2949468" y="2492896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16" idx="4"/>
            <a:endCxn id="16" idx="3"/>
          </p:cNvCxnSpPr>
          <p:nvPr/>
        </p:nvCxnSpPr>
        <p:spPr>
          <a:xfrm rot="5400000" flipH="1">
            <a:off x="2769448" y="4113077"/>
            <a:ext cx="105453" cy="254587"/>
          </a:xfrm>
          <a:prstGeom prst="curvedConnector3">
            <a:avLst>
              <a:gd name="adj1" fmla="val -2167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4245612" y="1772816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Button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_N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245612" y="2780928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No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Coffee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_N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245612" y="3789040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Cup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>
            <a:stCxn id="15" idx="7"/>
            <a:endCxn id="21" idx="1"/>
          </p:cNvCxnSpPr>
          <p:nvPr/>
        </p:nvCxnSpPr>
        <p:spPr>
          <a:xfrm>
            <a:off x="3204055" y="1878269"/>
            <a:ext cx="11470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5" idx="6"/>
            <a:endCxn id="22" idx="1"/>
          </p:cNvCxnSpPr>
          <p:nvPr/>
        </p:nvCxnSpPr>
        <p:spPr>
          <a:xfrm>
            <a:off x="3309508" y="2132856"/>
            <a:ext cx="1041557" cy="753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5" idx="5"/>
            <a:endCxn id="23" idx="1"/>
          </p:cNvCxnSpPr>
          <p:nvPr/>
        </p:nvCxnSpPr>
        <p:spPr>
          <a:xfrm>
            <a:off x="3204055" y="2387443"/>
            <a:ext cx="1147010" cy="1507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2" idx="2"/>
            <a:endCxn id="15" idx="6"/>
          </p:cNvCxnSpPr>
          <p:nvPr/>
        </p:nvCxnSpPr>
        <p:spPr>
          <a:xfrm flipH="1" flipV="1">
            <a:off x="3309508" y="2132856"/>
            <a:ext cx="936104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3" idx="2"/>
            <a:endCxn id="15" idx="5"/>
          </p:cNvCxnSpPr>
          <p:nvPr/>
        </p:nvCxnSpPr>
        <p:spPr>
          <a:xfrm flipH="1" flipV="1">
            <a:off x="3204055" y="2387443"/>
            <a:ext cx="1041557" cy="1761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6117820" y="1772816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Cup &amp;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Ramp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>
            <a:stCxn id="21" idx="6"/>
            <a:endCxn id="29" idx="2"/>
          </p:cNvCxnSpPr>
          <p:nvPr/>
        </p:nvCxnSpPr>
        <p:spPr>
          <a:xfrm>
            <a:off x="4965692" y="2132856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>
            <a:stCxn id="29" idx="0"/>
            <a:endCxn id="15" idx="0"/>
          </p:cNvCxnSpPr>
          <p:nvPr/>
        </p:nvCxnSpPr>
        <p:spPr>
          <a:xfrm rot="16200000" flipV="1">
            <a:off x="4713664" y="8620"/>
            <a:ext cx="12700" cy="3528392"/>
          </a:xfrm>
          <a:prstGeom prst="curvedConnector3">
            <a:avLst>
              <a:gd name="adj1" fmla="val 307500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stCxn id="23" idx="6"/>
            <a:endCxn id="23" idx="5"/>
          </p:cNvCxnSpPr>
          <p:nvPr/>
        </p:nvCxnSpPr>
        <p:spPr>
          <a:xfrm flipH="1">
            <a:off x="4860239" y="4149080"/>
            <a:ext cx="105453" cy="254587"/>
          </a:xfrm>
          <a:prstGeom prst="curvedConnector4">
            <a:avLst>
              <a:gd name="adj1" fmla="val -108390"/>
              <a:gd name="adj2" fmla="val 1227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hape 32"/>
          <p:cNvCxnSpPr>
            <a:stCxn id="22" idx="6"/>
            <a:endCxn id="8" idx="4"/>
          </p:cNvCxnSpPr>
          <p:nvPr/>
        </p:nvCxnSpPr>
        <p:spPr>
          <a:xfrm flipH="1">
            <a:off x="1581316" y="3140968"/>
            <a:ext cx="3384376" cy="360040"/>
          </a:xfrm>
          <a:prstGeom prst="curvedConnector4">
            <a:avLst>
              <a:gd name="adj1" fmla="val -18013"/>
              <a:gd name="adj2" fmla="val 7005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 123"/>
          <p:cNvCxnSpPr>
            <a:stCxn id="22" idx="7"/>
            <a:endCxn id="22" idx="6"/>
          </p:cNvCxnSpPr>
          <p:nvPr/>
        </p:nvCxnSpPr>
        <p:spPr>
          <a:xfrm rot="16200000" flipH="1">
            <a:off x="4785671" y="2960948"/>
            <a:ext cx="254587" cy="105453"/>
          </a:xfrm>
          <a:prstGeom prst="curvedConnector4">
            <a:avLst>
              <a:gd name="adj1" fmla="val -41422"/>
              <a:gd name="adj2" fmla="val 3167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 34"/>
          <p:cNvCxnSpPr>
            <a:stCxn id="23" idx="4"/>
            <a:endCxn id="8" idx="4"/>
          </p:cNvCxnSpPr>
          <p:nvPr/>
        </p:nvCxnSpPr>
        <p:spPr>
          <a:xfrm rot="5400000" flipH="1">
            <a:off x="2589428" y="2492896"/>
            <a:ext cx="1008112" cy="3024336"/>
          </a:xfrm>
          <a:prstGeom prst="curvedConnector3">
            <a:avLst>
              <a:gd name="adj1" fmla="val -6046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>
            <a:stCxn id="29" idx="4"/>
            <a:endCxn id="8" idx="4"/>
          </p:cNvCxnSpPr>
          <p:nvPr/>
        </p:nvCxnSpPr>
        <p:spPr>
          <a:xfrm rot="5400000">
            <a:off x="3525532" y="548680"/>
            <a:ext cx="1008112" cy="4896544"/>
          </a:xfrm>
          <a:prstGeom prst="curvedConnector3">
            <a:avLst>
              <a:gd name="adj1" fmla="val 3494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hape 36"/>
          <p:cNvCxnSpPr>
            <a:stCxn id="8" idx="2"/>
            <a:endCxn id="8" idx="1"/>
          </p:cNvCxnSpPr>
          <p:nvPr/>
        </p:nvCxnSpPr>
        <p:spPr>
          <a:xfrm rot="10800000" flipH="1">
            <a:off x="1221275" y="2886382"/>
            <a:ext cx="105453" cy="254587"/>
          </a:xfrm>
          <a:prstGeom prst="curvedConnector4">
            <a:avLst>
              <a:gd name="adj1" fmla="val -216779"/>
              <a:gd name="adj2" fmla="val 1339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3528" y="2636912"/>
            <a:ext cx="7537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NoInput</a:t>
            </a:r>
            <a:endParaRPr lang="en-US" altLang="ko-KR" sz="1000" dirty="0" smtClean="0"/>
          </a:p>
          <a:p>
            <a:r>
              <a:rPr lang="en-US" altLang="ko-KR" sz="1000" dirty="0" smtClean="0"/>
              <a:t>Refund</a:t>
            </a:r>
          </a:p>
          <a:p>
            <a:r>
              <a:rPr lang="en-US" altLang="ko-KR" sz="1000" dirty="0" err="1" smtClean="0"/>
              <a:t>Button_N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1869348" y="2276872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Coin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2013364" y="2636912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NoInput</a:t>
            </a:r>
            <a:r>
              <a:rPr lang="en-US" altLang="ko-KR" sz="1000" dirty="0" smtClean="0"/>
              <a:t> &gt; 2</a:t>
            </a:r>
          </a:p>
          <a:p>
            <a:r>
              <a:rPr lang="en-US" altLang="ko-KR" sz="1000" dirty="0" smtClean="0"/>
              <a:t>Refund</a:t>
            </a: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2301396" y="3212976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Coin &amp; Sum &gt; Max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2589428" y="4437112"/>
            <a:ext cx="667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Coin</a:t>
            </a:r>
          </a:p>
          <a:p>
            <a:r>
              <a:rPr lang="en-US" altLang="ko-KR" sz="1000" dirty="0" err="1" smtClean="0"/>
              <a:t>NoInput</a:t>
            </a:r>
            <a:endParaRPr lang="ko-KR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1797340" y="3501008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NoInput</a:t>
            </a:r>
            <a:r>
              <a:rPr lang="en-US" altLang="ko-KR" sz="1000" dirty="0" smtClean="0"/>
              <a:t> &gt; 2</a:t>
            </a:r>
          </a:p>
          <a:p>
            <a:r>
              <a:rPr lang="en-US" altLang="ko-KR" sz="1000" dirty="0" smtClean="0"/>
              <a:t>Refund</a:t>
            </a:r>
            <a:endParaRPr lang="ko-KR" altLang="en-US" sz="1000" dirty="0"/>
          </a:p>
        </p:txBody>
      </p:sp>
      <p:cxnSp>
        <p:nvCxnSpPr>
          <p:cNvPr id="44" name="구부러진 연결선 43"/>
          <p:cNvCxnSpPr>
            <a:stCxn id="15" idx="1"/>
            <a:endCxn id="15" idx="0"/>
          </p:cNvCxnSpPr>
          <p:nvPr/>
        </p:nvCxnSpPr>
        <p:spPr>
          <a:xfrm rot="5400000" flipH="1" flipV="1">
            <a:off x="2769448" y="1698250"/>
            <a:ext cx="105453" cy="254587"/>
          </a:xfrm>
          <a:prstGeom prst="curvedConnector3">
            <a:avLst>
              <a:gd name="adj1" fmla="val 2625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210290" y="1340768"/>
            <a:ext cx="667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Coin</a:t>
            </a:r>
          </a:p>
          <a:p>
            <a:r>
              <a:rPr lang="en-US" altLang="ko-KR" sz="1000" dirty="0" err="1" smtClean="0"/>
              <a:t>NoInput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3309508" y="1609055"/>
            <a:ext cx="11095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 smtClean="0"/>
              <a:t>Button_N</a:t>
            </a:r>
            <a:endParaRPr lang="en-US" altLang="ko-KR" sz="700" dirty="0" smtClean="0"/>
          </a:p>
          <a:p>
            <a:r>
              <a:rPr lang="en-US" altLang="ko-KR" sz="700" dirty="0" err="1" smtClean="0"/>
              <a:t>Coffee_N_Remain</a:t>
            </a:r>
            <a:r>
              <a:rPr lang="en-US" altLang="ko-KR" sz="700" dirty="0" smtClean="0"/>
              <a:t> &gt; 0</a:t>
            </a:r>
          </a:p>
          <a:p>
            <a:r>
              <a:rPr lang="en-US" altLang="ko-KR" sz="700" dirty="0" err="1" smtClean="0"/>
              <a:t>Cup_Remain</a:t>
            </a:r>
            <a:r>
              <a:rPr lang="en-US" altLang="ko-KR" sz="700" dirty="0" smtClean="0"/>
              <a:t>  &gt; 0</a:t>
            </a:r>
            <a:endParaRPr lang="ko-KR" altLang="en-US" sz="700" dirty="0"/>
          </a:p>
        </p:txBody>
      </p:sp>
      <p:sp>
        <p:nvSpPr>
          <p:cNvPr id="47" name="TextBox 46"/>
          <p:cNvSpPr txBox="1"/>
          <p:nvPr/>
        </p:nvSpPr>
        <p:spPr>
          <a:xfrm>
            <a:off x="5037700" y="1772816"/>
            <a:ext cx="120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Sum &gt;= </a:t>
            </a:r>
            <a:r>
              <a:rPr lang="en-US" altLang="ko-KR" sz="1000" dirty="0" err="1" smtClean="0"/>
              <a:t>N_Value</a:t>
            </a:r>
            <a:endParaRPr lang="en-US" altLang="ko-KR" sz="1000" dirty="0" smtClean="0"/>
          </a:p>
          <a:p>
            <a:r>
              <a:rPr lang="en-US" altLang="ko-KR" sz="1000" dirty="0" err="1" smtClean="0"/>
              <a:t>AnyInput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4101596" y="2492896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Button_Other</a:t>
            </a:r>
            <a:endParaRPr lang="ko-KR" altLang="en-US" sz="1000" dirty="0"/>
          </a:p>
        </p:txBody>
      </p:sp>
      <p:cxnSp>
        <p:nvCxnSpPr>
          <p:cNvPr id="49" name="직선 화살표 연결선 48"/>
          <p:cNvCxnSpPr>
            <a:stCxn id="22" idx="0"/>
            <a:endCxn id="21" idx="4"/>
          </p:cNvCxnSpPr>
          <p:nvPr/>
        </p:nvCxnSpPr>
        <p:spPr>
          <a:xfrm flipV="1">
            <a:off x="4605652" y="249289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109708" y="2750731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Button_N</a:t>
            </a:r>
            <a:endParaRPr lang="en-US" altLang="ko-KR" sz="1000" dirty="0" smtClean="0"/>
          </a:p>
          <a:p>
            <a:r>
              <a:rPr lang="en-US" altLang="ko-KR" sz="1000" dirty="0" err="1" smtClean="0"/>
              <a:t>NoInput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4821676" y="5589240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NoInput</a:t>
            </a:r>
            <a:r>
              <a:rPr lang="en-US" altLang="ko-KR" sz="1000" dirty="0" smtClean="0"/>
              <a:t> &gt; 2</a:t>
            </a:r>
          </a:p>
          <a:p>
            <a:r>
              <a:rPr lang="en-US" altLang="ko-KR" sz="1000" dirty="0" smtClean="0"/>
              <a:t>Refund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3885572" y="5445224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NoInput</a:t>
            </a:r>
            <a:r>
              <a:rPr lang="en-US" altLang="ko-KR" sz="1000" dirty="0" smtClean="0"/>
              <a:t> &gt; 2</a:t>
            </a:r>
          </a:p>
          <a:p>
            <a:r>
              <a:rPr lang="en-US" altLang="ko-KR" sz="1000" dirty="0" smtClean="0"/>
              <a:t>Refund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4749668" y="4437112"/>
            <a:ext cx="667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Button</a:t>
            </a:r>
          </a:p>
          <a:p>
            <a:r>
              <a:rPr lang="en-US" altLang="ko-KR" sz="1000" dirty="0" err="1" smtClean="0"/>
              <a:t>NoInput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3453524" y="4941168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NoInput</a:t>
            </a:r>
            <a:r>
              <a:rPr lang="en-US" altLang="ko-KR" sz="1000" dirty="0" smtClean="0"/>
              <a:t> &gt; 2</a:t>
            </a:r>
          </a:p>
          <a:p>
            <a:r>
              <a:rPr lang="en-US" altLang="ko-KR" sz="1000" dirty="0" smtClean="0"/>
              <a:t>Refund</a:t>
            </a:r>
            <a:endParaRPr lang="ko-KR" alt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957580" y="3501008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Button</a:t>
            </a:r>
            <a:endParaRPr lang="ko-KR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3711618" y="3717032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Coin</a:t>
            </a:r>
            <a:endParaRPr lang="ko-KR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3525532" y="2348880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Button_N</a:t>
            </a:r>
            <a:endParaRPr lang="ko-KR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3813564" y="2852936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Coin</a:t>
            </a:r>
            <a:endParaRPr lang="ko-KR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5613764" y="1074802"/>
            <a:ext cx="6671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Button</a:t>
            </a:r>
          </a:p>
          <a:p>
            <a:r>
              <a:rPr lang="en-US" altLang="ko-KR" sz="1000" dirty="0" smtClean="0"/>
              <a:t>Coin</a:t>
            </a:r>
          </a:p>
          <a:p>
            <a:r>
              <a:rPr lang="en-US" altLang="ko-KR" sz="1000" dirty="0" err="1" smtClean="0"/>
              <a:t>NoInput</a:t>
            </a:r>
            <a:endParaRPr lang="ko-KR" altLang="en-US" sz="1000" dirty="0"/>
          </a:p>
        </p:txBody>
      </p:sp>
      <p:cxnSp>
        <p:nvCxnSpPr>
          <p:cNvPr id="60" name="직선 화살표 연결선 59"/>
          <p:cNvCxnSpPr>
            <a:stCxn id="16" idx="6"/>
            <a:endCxn id="21" idx="2"/>
          </p:cNvCxnSpPr>
          <p:nvPr/>
        </p:nvCxnSpPr>
        <p:spPr>
          <a:xfrm flipV="1">
            <a:off x="3309508" y="2132856"/>
            <a:ext cx="936104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6" idx="6"/>
            <a:endCxn id="22" idx="2"/>
          </p:cNvCxnSpPr>
          <p:nvPr/>
        </p:nvCxnSpPr>
        <p:spPr>
          <a:xfrm flipV="1">
            <a:off x="3309508" y="3140968"/>
            <a:ext cx="93610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16" idx="6"/>
            <a:endCxn id="23" idx="2"/>
          </p:cNvCxnSpPr>
          <p:nvPr/>
        </p:nvCxnSpPr>
        <p:spPr>
          <a:xfrm>
            <a:off x="3309508" y="3933056"/>
            <a:ext cx="93610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구부러진 연결선 62"/>
          <p:cNvCxnSpPr>
            <a:stCxn id="21" idx="0"/>
            <a:endCxn id="21" idx="7"/>
          </p:cNvCxnSpPr>
          <p:nvPr/>
        </p:nvCxnSpPr>
        <p:spPr>
          <a:xfrm rot="16200000" flipH="1">
            <a:off x="4680218" y="1698249"/>
            <a:ext cx="105453" cy="254587"/>
          </a:xfrm>
          <a:prstGeom prst="curvedConnector3">
            <a:avLst>
              <a:gd name="adj1" fmla="val -1300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533644" y="1423809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Sum &lt; </a:t>
            </a:r>
            <a:r>
              <a:rPr lang="en-US" altLang="ko-KR" sz="600" dirty="0" err="1" smtClean="0"/>
              <a:t>N_Value</a:t>
            </a:r>
            <a:endParaRPr lang="en-US" altLang="ko-KR" sz="600" dirty="0" smtClean="0"/>
          </a:p>
          <a:p>
            <a:r>
              <a:rPr lang="en-US" altLang="ko-KR" sz="600" dirty="0" err="1" smtClean="0"/>
              <a:t>AnyInput</a:t>
            </a:r>
            <a:endParaRPr lang="ko-KR" altLang="en-US" sz="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0872" y="152400"/>
            <a:ext cx="8229600" cy="990600"/>
          </a:xfrm>
        </p:spPr>
        <p:txBody>
          <a:bodyPr/>
          <a:lstStyle/>
          <a:p>
            <a:r>
              <a:rPr lang="en-US" altLang="ko-KR" dirty="0" smtClean="0"/>
              <a:t>Module</a:t>
            </a:r>
            <a:endParaRPr lang="ko-KR" altLang="en-US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827584" y="1268760"/>
            <a:ext cx="7488832" cy="36724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139952" y="126876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Main</a:t>
            </a:r>
            <a:endParaRPr lang="ko-KR" altLang="en-US" dirty="0">
              <a:latin typeface="+mn-ea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403648" y="1700808"/>
            <a:ext cx="6336704" cy="30243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2411760" y="2132856"/>
            <a:ext cx="1584176" cy="1080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ButtonControlSWModule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275856" y="1700808"/>
            <a:ext cx="2621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ko-KR" dirty="0" err="1" smtClean="0">
                <a:latin typeface="+mn-ea"/>
              </a:rPr>
              <a:t>MainControlSWModule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4932040" y="2132856"/>
            <a:ext cx="1584176" cy="1080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Display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Module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411760" y="3429000"/>
            <a:ext cx="1584176" cy="1080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MoneyCalculateModule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4932040" y="3429000"/>
            <a:ext cx="1584176" cy="1080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CoffeeMakingModule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5085184"/>
            <a:ext cx="8229600" cy="1071776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1400" dirty="0" smtClean="0">
                <a:latin typeface="+mn-ea"/>
              </a:rPr>
              <a:t>외부의 값</a:t>
            </a:r>
            <a:r>
              <a:rPr lang="en-US" altLang="ko-KR" sz="1400" dirty="0" smtClean="0">
                <a:latin typeface="+mn-ea"/>
              </a:rPr>
              <a:t>(Button, Coin </a:t>
            </a:r>
            <a:r>
              <a:rPr lang="ko-KR" altLang="en-US" sz="1400" dirty="0" smtClean="0">
                <a:latin typeface="+mn-ea"/>
              </a:rPr>
              <a:t>등</a:t>
            </a:r>
            <a:r>
              <a:rPr lang="en-US" altLang="ko-KR" sz="1400" dirty="0" smtClean="0">
                <a:latin typeface="+mn-ea"/>
              </a:rPr>
              <a:t>)</a:t>
            </a:r>
            <a:r>
              <a:rPr lang="ko-KR" altLang="en-US" sz="1400" dirty="0" smtClean="0">
                <a:latin typeface="+mn-ea"/>
              </a:rPr>
              <a:t>은 각 </a:t>
            </a:r>
            <a:r>
              <a:rPr lang="en-US" altLang="ko-KR" sz="1400" dirty="0" smtClean="0">
                <a:latin typeface="+mn-ea"/>
              </a:rPr>
              <a:t>Module</a:t>
            </a:r>
            <a:r>
              <a:rPr lang="ko-KR" altLang="en-US" sz="1400" dirty="0" smtClean="0">
                <a:latin typeface="+mn-ea"/>
              </a:rPr>
              <a:t>에 직접 들어가고 </a:t>
            </a:r>
            <a:r>
              <a:rPr lang="en-US" altLang="ko-KR" sz="1400" dirty="0" err="1" smtClean="0">
                <a:latin typeface="+mn-ea"/>
              </a:rPr>
              <a:t>MainControl</a:t>
            </a:r>
            <a:r>
              <a:rPr lang="ko-KR" altLang="en-US" sz="1400" dirty="0" smtClean="0">
                <a:latin typeface="+mn-ea"/>
              </a:rPr>
              <a:t>에서는 다른 </a:t>
            </a:r>
            <a:r>
              <a:rPr lang="en-US" altLang="ko-KR" sz="1400" dirty="0" smtClean="0">
                <a:latin typeface="+mn-ea"/>
              </a:rPr>
              <a:t>Module</a:t>
            </a:r>
            <a:r>
              <a:rPr lang="ko-KR" altLang="en-US" sz="1400" dirty="0" smtClean="0">
                <a:latin typeface="+mn-ea"/>
              </a:rPr>
              <a:t>을 거쳐서 이 값을 받거나 혹은 받아서 다른 </a:t>
            </a:r>
            <a:r>
              <a:rPr lang="en-US" altLang="ko-KR" sz="1400" dirty="0" smtClean="0">
                <a:latin typeface="+mn-ea"/>
              </a:rPr>
              <a:t>Module</a:t>
            </a:r>
            <a:r>
              <a:rPr lang="ko-KR" altLang="en-US" sz="1400" dirty="0" smtClean="0">
                <a:latin typeface="+mn-ea"/>
              </a:rPr>
              <a:t>에 전달해준다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r>
              <a:rPr lang="ko-KR" altLang="en-US" sz="1400" dirty="0" smtClean="0">
                <a:latin typeface="+mn-ea"/>
              </a:rPr>
              <a:t>실제 </a:t>
            </a:r>
            <a:r>
              <a:rPr lang="en-US" altLang="ko-KR" sz="1400" dirty="0" err="1" smtClean="0">
                <a:latin typeface="+mn-ea"/>
              </a:rPr>
              <a:t>Button_N</a:t>
            </a:r>
            <a:r>
              <a:rPr lang="ko-KR" altLang="en-US" sz="1400" dirty="0" smtClean="0">
                <a:latin typeface="+mn-ea"/>
              </a:rPr>
              <a:t>의 값이 </a:t>
            </a:r>
            <a:r>
              <a:rPr lang="en-US" altLang="ko-KR" sz="1400" dirty="0" err="1" smtClean="0">
                <a:latin typeface="+mn-ea"/>
              </a:rPr>
              <a:t>ButtonCountrolModule</a:t>
            </a:r>
            <a:r>
              <a:rPr lang="ko-KR" altLang="en-US" sz="1400" dirty="0" smtClean="0">
                <a:latin typeface="+mn-ea"/>
              </a:rPr>
              <a:t>에 들어오더라도 다른 </a:t>
            </a:r>
            <a:r>
              <a:rPr lang="en-US" altLang="ko-KR" sz="1400" dirty="0" smtClean="0">
                <a:latin typeface="+mn-ea"/>
              </a:rPr>
              <a:t>Module</a:t>
            </a:r>
            <a:r>
              <a:rPr lang="ko-KR" altLang="en-US" sz="1400" dirty="0" smtClean="0">
                <a:latin typeface="+mn-ea"/>
              </a:rPr>
              <a:t>들에 전달되는 </a:t>
            </a:r>
            <a:r>
              <a:rPr lang="en-US" altLang="ko-KR" sz="1400" dirty="0" err="1" smtClean="0">
                <a:latin typeface="+mn-ea"/>
              </a:rPr>
              <a:t>Ack</a:t>
            </a:r>
            <a:r>
              <a:rPr lang="ko-KR" altLang="en-US" sz="1400" dirty="0" smtClean="0">
                <a:latin typeface="+mn-ea"/>
              </a:rPr>
              <a:t>값은 </a:t>
            </a:r>
            <a:r>
              <a:rPr lang="en-US" altLang="ko-KR" sz="1400" dirty="0" err="1" smtClean="0">
                <a:latin typeface="+mn-ea"/>
              </a:rPr>
              <a:t>MainControlModule</a:t>
            </a:r>
            <a:r>
              <a:rPr lang="ko-KR" altLang="en-US" sz="1400" dirty="0" smtClean="0">
                <a:latin typeface="+mn-ea"/>
              </a:rPr>
              <a:t>을 거쳐서 가공된 </a:t>
            </a:r>
            <a:r>
              <a:rPr lang="en-US" altLang="ko-KR" sz="1400" dirty="0" err="1" smtClean="0">
                <a:latin typeface="+mn-ea"/>
              </a:rPr>
              <a:t>Ack</a:t>
            </a:r>
            <a:r>
              <a:rPr lang="ko-KR" altLang="en-US" sz="1400" dirty="0" smtClean="0">
                <a:latin typeface="+mn-ea"/>
              </a:rPr>
              <a:t>값이다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따라서 </a:t>
            </a:r>
            <a:r>
              <a:rPr lang="en-US" altLang="ko-KR" sz="1400" dirty="0" smtClean="0">
                <a:latin typeface="+mn-ea"/>
              </a:rPr>
              <a:t>Main</a:t>
            </a:r>
            <a:r>
              <a:rPr lang="ko-KR" altLang="en-US" sz="1400" dirty="0" smtClean="0">
                <a:latin typeface="+mn-ea"/>
              </a:rPr>
              <a:t>에서는 </a:t>
            </a:r>
            <a:r>
              <a:rPr lang="en-US" altLang="ko-KR" sz="1400" dirty="0" err="1" smtClean="0">
                <a:latin typeface="+mn-ea"/>
              </a:rPr>
              <a:t>ButtonControl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en-US" altLang="ko-KR" sz="1400" dirty="0" err="1" smtClean="0">
                <a:latin typeface="+mn-ea"/>
              </a:rPr>
              <a:t>MoneyCalculate</a:t>
            </a:r>
            <a:r>
              <a:rPr lang="en-US" altLang="ko-KR" sz="1400" dirty="0" smtClean="0">
                <a:latin typeface="+mn-ea"/>
              </a:rPr>
              <a:t> Module</a:t>
            </a:r>
            <a:r>
              <a:rPr lang="ko-KR" altLang="en-US" sz="1400" dirty="0" smtClean="0">
                <a:latin typeface="+mn-ea"/>
              </a:rPr>
              <a:t>양쪽에서 받아서 동시에 하나 이상의 </a:t>
            </a:r>
            <a:r>
              <a:rPr lang="en-US" altLang="ko-KR" sz="1400" dirty="0" err="1" smtClean="0">
                <a:latin typeface="+mn-ea"/>
              </a:rPr>
              <a:t>Ack</a:t>
            </a:r>
            <a:r>
              <a:rPr lang="ko-KR" altLang="en-US" sz="1400" dirty="0" smtClean="0">
                <a:latin typeface="+mn-ea"/>
              </a:rPr>
              <a:t>가 </a:t>
            </a:r>
            <a:r>
              <a:rPr lang="en-US" altLang="ko-KR" sz="1400" dirty="0" smtClean="0">
                <a:latin typeface="+mn-ea"/>
              </a:rPr>
              <a:t>1</a:t>
            </a:r>
            <a:r>
              <a:rPr lang="ko-KR" altLang="en-US" sz="1400" dirty="0" smtClean="0">
                <a:latin typeface="+mn-ea"/>
              </a:rPr>
              <a:t>이 될 수 있지만 다른 </a:t>
            </a:r>
            <a:r>
              <a:rPr lang="en-US" altLang="ko-KR" sz="1400" dirty="0" smtClean="0">
                <a:latin typeface="+mn-ea"/>
              </a:rPr>
              <a:t>Module</a:t>
            </a:r>
            <a:r>
              <a:rPr lang="ko-KR" altLang="en-US" sz="1400" dirty="0" smtClean="0">
                <a:latin typeface="+mn-ea"/>
              </a:rPr>
              <a:t>들이 받을 수 있는 </a:t>
            </a:r>
            <a:r>
              <a:rPr lang="en-US" altLang="ko-KR" sz="1400" dirty="0" err="1" smtClean="0">
                <a:latin typeface="+mn-ea"/>
              </a:rPr>
              <a:t>Ack</a:t>
            </a:r>
            <a:r>
              <a:rPr lang="ko-KR" altLang="en-US" sz="1400" dirty="0" smtClean="0">
                <a:latin typeface="+mn-ea"/>
              </a:rPr>
              <a:t>의 정보는 </a:t>
            </a:r>
            <a:r>
              <a:rPr lang="en-US" altLang="ko-KR" sz="1400" dirty="0" smtClean="0">
                <a:latin typeface="+mn-ea"/>
              </a:rPr>
              <a:t>Main</a:t>
            </a:r>
            <a:r>
              <a:rPr lang="ko-KR" altLang="en-US" sz="1400" dirty="0" smtClean="0">
                <a:latin typeface="+mn-ea"/>
              </a:rPr>
              <a:t>에서 이를 가공한 정보이기 때문에 동시에 하나 이상의 </a:t>
            </a:r>
            <a:r>
              <a:rPr lang="en-US" altLang="ko-KR" sz="1400" dirty="0" err="1" smtClean="0">
                <a:latin typeface="+mn-ea"/>
              </a:rPr>
              <a:t>Ack</a:t>
            </a:r>
            <a:r>
              <a:rPr lang="ko-KR" altLang="en-US" sz="1400" dirty="0" smtClean="0">
                <a:latin typeface="+mn-ea"/>
              </a:rPr>
              <a:t>가 </a:t>
            </a:r>
            <a:r>
              <a:rPr lang="en-US" altLang="ko-KR" sz="1400" dirty="0" smtClean="0">
                <a:latin typeface="+mn-ea"/>
              </a:rPr>
              <a:t>1</a:t>
            </a:r>
            <a:r>
              <a:rPr lang="ko-KR" altLang="en-US" sz="1400" dirty="0" smtClean="0">
                <a:latin typeface="+mn-ea"/>
              </a:rPr>
              <a:t>이 되는 경우는 없다</a:t>
            </a:r>
            <a:r>
              <a:rPr lang="en-US" altLang="ko-KR" sz="1400" dirty="0" smtClean="0">
                <a:latin typeface="+mn-ea"/>
              </a:rPr>
              <a:t>.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84" name="오른쪽 화살표 83"/>
          <p:cNvSpPr/>
          <p:nvPr/>
        </p:nvSpPr>
        <p:spPr>
          <a:xfrm>
            <a:off x="323528" y="2439938"/>
            <a:ext cx="2088232" cy="36004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Button_N</a:t>
            </a:r>
            <a:r>
              <a:rPr lang="en-US" altLang="ko-KR" sz="1400" dirty="0" smtClean="0">
                <a:solidFill>
                  <a:schemeClr val="tx1"/>
                </a:solidFill>
              </a:rPr>
              <a:t>, Refund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오른쪽 화살표 84"/>
          <p:cNvSpPr/>
          <p:nvPr/>
        </p:nvSpPr>
        <p:spPr>
          <a:xfrm>
            <a:off x="323528" y="3789040"/>
            <a:ext cx="2088232" cy="36004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9" name="위로 굽은 화살표 88"/>
          <p:cNvSpPr/>
          <p:nvPr/>
        </p:nvSpPr>
        <p:spPr>
          <a:xfrm>
            <a:off x="4029844" y="2070373"/>
            <a:ext cx="288032" cy="720080"/>
          </a:xfrm>
          <a:prstGeom prst="bentUp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위로 굽은 화살표 89"/>
          <p:cNvSpPr/>
          <p:nvPr/>
        </p:nvSpPr>
        <p:spPr>
          <a:xfrm>
            <a:off x="3995936" y="1988840"/>
            <a:ext cx="792088" cy="2088232"/>
          </a:xfrm>
          <a:prstGeom prst="bentUp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4139952" y="2420888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Ack</a:t>
            </a:r>
            <a:endParaRPr lang="ko-KR" altLang="en-US" dirty="0"/>
          </a:p>
        </p:txBody>
      </p:sp>
      <p:sp>
        <p:nvSpPr>
          <p:cNvPr id="96" name="아래쪽 화살표 95"/>
          <p:cNvSpPr/>
          <p:nvPr/>
        </p:nvSpPr>
        <p:spPr>
          <a:xfrm rot="1841914">
            <a:off x="3701643" y="2058902"/>
            <a:ext cx="373304" cy="360040"/>
          </a:xfrm>
          <a:prstGeom prst="downArrow">
            <a:avLst>
              <a:gd name="adj1" fmla="val 50000"/>
              <a:gd name="adj2" fmla="val 433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아래쪽 화살표 97"/>
          <p:cNvSpPr/>
          <p:nvPr/>
        </p:nvSpPr>
        <p:spPr>
          <a:xfrm rot="19087803">
            <a:off x="5004534" y="2067453"/>
            <a:ext cx="373304" cy="360040"/>
          </a:xfrm>
          <a:prstGeom prst="downArrow">
            <a:avLst>
              <a:gd name="adj1" fmla="val 50000"/>
              <a:gd name="adj2" fmla="val 433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아래쪽 화살표 98"/>
          <p:cNvSpPr/>
          <p:nvPr/>
        </p:nvSpPr>
        <p:spPr>
          <a:xfrm rot="1841914">
            <a:off x="3773651" y="3355047"/>
            <a:ext cx="373304" cy="360040"/>
          </a:xfrm>
          <a:prstGeom prst="downArrow">
            <a:avLst>
              <a:gd name="adj1" fmla="val 50000"/>
              <a:gd name="adj2" fmla="val 433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아래쪽 화살표 99"/>
          <p:cNvSpPr/>
          <p:nvPr/>
        </p:nvSpPr>
        <p:spPr>
          <a:xfrm rot="18972937">
            <a:off x="4860689" y="3364082"/>
            <a:ext cx="373304" cy="360040"/>
          </a:xfrm>
          <a:prstGeom prst="downArrow">
            <a:avLst>
              <a:gd name="adj1" fmla="val 50000"/>
              <a:gd name="adj2" fmla="val 433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0872" y="152400"/>
            <a:ext cx="8229600" cy="990600"/>
          </a:xfrm>
        </p:spPr>
        <p:txBody>
          <a:bodyPr/>
          <a:lstStyle/>
          <a:p>
            <a:r>
              <a:rPr lang="en-US" altLang="ko-KR" dirty="0" smtClean="0"/>
              <a:t>Automata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596336" y="3212976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  <a:latin typeface="+mn-ea"/>
              </a:rPr>
              <a:t>X 5</a:t>
            </a:r>
            <a:endParaRPr lang="ko-KR" altLang="en-US" sz="3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1763688" y="2780928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Init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1979712" y="1988840"/>
            <a:ext cx="288032" cy="288032"/>
            <a:chOff x="1115616" y="2195339"/>
            <a:chExt cx="288032" cy="288032"/>
          </a:xfrm>
        </p:grpSpPr>
        <p:sp>
          <p:nvSpPr>
            <p:cNvPr id="84" name="타원 83"/>
            <p:cNvSpPr/>
            <p:nvPr/>
          </p:nvSpPr>
          <p:spPr>
            <a:xfrm>
              <a:off x="1232228" y="2316495"/>
              <a:ext cx="45720" cy="45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1115616" y="2195339"/>
              <a:ext cx="288032" cy="2880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1403648" y="1988840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start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90" name="직선 화살표 연결선 89"/>
          <p:cNvCxnSpPr>
            <a:stCxn id="85" idx="4"/>
            <a:endCxn id="81" idx="0"/>
          </p:cNvCxnSpPr>
          <p:nvPr/>
        </p:nvCxnSpPr>
        <p:spPr>
          <a:xfrm>
            <a:off x="2123728" y="227687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81" idx="7"/>
            <a:endCxn id="94" idx="2"/>
          </p:cNvCxnSpPr>
          <p:nvPr/>
        </p:nvCxnSpPr>
        <p:spPr>
          <a:xfrm flipV="1">
            <a:off x="2378315" y="2132856"/>
            <a:ext cx="753525" cy="753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/>
          <p:cNvSpPr/>
          <p:nvPr/>
        </p:nvSpPr>
        <p:spPr>
          <a:xfrm>
            <a:off x="3131840" y="1772816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Turn On Ramp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3131840" y="3573016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Sum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Max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>
            <a:stCxn id="94" idx="3"/>
            <a:endCxn id="81" idx="6"/>
          </p:cNvCxnSpPr>
          <p:nvPr/>
        </p:nvCxnSpPr>
        <p:spPr>
          <a:xfrm flipH="1">
            <a:off x="2483768" y="2387443"/>
            <a:ext cx="753525" cy="753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96" idx="2"/>
            <a:endCxn id="81" idx="6"/>
          </p:cNvCxnSpPr>
          <p:nvPr/>
        </p:nvCxnSpPr>
        <p:spPr>
          <a:xfrm flipH="1" flipV="1">
            <a:off x="2483768" y="3140968"/>
            <a:ext cx="64807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94" idx="4"/>
            <a:endCxn id="96" idx="0"/>
          </p:cNvCxnSpPr>
          <p:nvPr/>
        </p:nvCxnSpPr>
        <p:spPr>
          <a:xfrm>
            <a:off x="3491880" y="2492896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 100"/>
          <p:cNvCxnSpPr>
            <a:stCxn id="96" idx="4"/>
            <a:endCxn id="96" idx="3"/>
          </p:cNvCxnSpPr>
          <p:nvPr/>
        </p:nvCxnSpPr>
        <p:spPr>
          <a:xfrm rot="5400000" flipH="1">
            <a:off x="3311860" y="4113077"/>
            <a:ext cx="105453" cy="254587"/>
          </a:xfrm>
          <a:prstGeom prst="curvedConnector3">
            <a:avLst>
              <a:gd name="adj1" fmla="val -2167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/>
          <p:cNvSpPr/>
          <p:nvPr/>
        </p:nvSpPr>
        <p:spPr>
          <a:xfrm>
            <a:off x="4788024" y="1772816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Button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_N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4788024" y="2780928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No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Coffee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_N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4788024" y="3789040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Cup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8" name="직선 화살표 연결선 107"/>
          <p:cNvCxnSpPr>
            <a:stCxn id="94" idx="7"/>
            <a:endCxn id="102" idx="1"/>
          </p:cNvCxnSpPr>
          <p:nvPr/>
        </p:nvCxnSpPr>
        <p:spPr>
          <a:xfrm>
            <a:off x="3746467" y="1878269"/>
            <a:ext cx="11470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94" idx="6"/>
            <a:endCxn id="103" idx="1"/>
          </p:cNvCxnSpPr>
          <p:nvPr/>
        </p:nvCxnSpPr>
        <p:spPr>
          <a:xfrm>
            <a:off x="3851920" y="2132856"/>
            <a:ext cx="1041557" cy="753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94" idx="5"/>
            <a:endCxn id="106" idx="1"/>
          </p:cNvCxnSpPr>
          <p:nvPr/>
        </p:nvCxnSpPr>
        <p:spPr>
          <a:xfrm>
            <a:off x="3746467" y="2387443"/>
            <a:ext cx="1147010" cy="1507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103" idx="2"/>
            <a:endCxn id="94" idx="6"/>
          </p:cNvCxnSpPr>
          <p:nvPr/>
        </p:nvCxnSpPr>
        <p:spPr>
          <a:xfrm flipH="1" flipV="1">
            <a:off x="3851920" y="2132856"/>
            <a:ext cx="936104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106" idx="2"/>
            <a:endCxn id="94" idx="5"/>
          </p:cNvCxnSpPr>
          <p:nvPr/>
        </p:nvCxnSpPr>
        <p:spPr>
          <a:xfrm flipH="1" flipV="1">
            <a:off x="3746467" y="2387443"/>
            <a:ext cx="1041557" cy="1761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타원 113"/>
          <p:cNvSpPr/>
          <p:nvPr/>
        </p:nvSpPr>
        <p:spPr>
          <a:xfrm>
            <a:off x="6660232" y="1772816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Cup &amp;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Ramp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>
            <a:stCxn id="102" idx="6"/>
            <a:endCxn id="114" idx="2"/>
          </p:cNvCxnSpPr>
          <p:nvPr/>
        </p:nvCxnSpPr>
        <p:spPr>
          <a:xfrm>
            <a:off x="5508104" y="2132856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 116"/>
          <p:cNvCxnSpPr>
            <a:stCxn id="114" idx="0"/>
            <a:endCxn id="94" idx="0"/>
          </p:cNvCxnSpPr>
          <p:nvPr/>
        </p:nvCxnSpPr>
        <p:spPr>
          <a:xfrm rot="16200000" flipV="1">
            <a:off x="5256076" y="8620"/>
            <a:ext cx="12700" cy="3528392"/>
          </a:xfrm>
          <a:prstGeom prst="curvedConnector3">
            <a:avLst>
              <a:gd name="adj1" fmla="val 307500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118"/>
          <p:cNvCxnSpPr>
            <a:stCxn id="106" idx="6"/>
            <a:endCxn id="106" idx="5"/>
          </p:cNvCxnSpPr>
          <p:nvPr/>
        </p:nvCxnSpPr>
        <p:spPr>
          <a:xfrm flipH="1">
            <a:off x="5402651" y="4149080"/>
            <a:ext cx="105453" cy="254587"/>
          </a:xfrm>
          <a:prstGeom prst="curvedConnector4">
            <a:avLst>
              <a:gd name="adj1" fmla="val -108390"/>
              <a:gd name="adj2" fmla="val 1227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hape 119"/>
          <p:cNvCxnSpPr>
            <a:stCxn id="103" idx="6"/>
            <a:endCxn id="81" idx="4"/>
          </p:cNvCxnSpPr>
          <p:nvPr/>
        </p:nvCxnSpPr>
        <p:spPr>
          <a:xfrm flipH="1">
            <a:off x="2123728" y="3140968"/>
            <a:ext cx="3384376" cy="360040"/>
          </a:xfrm>
          <a:prstGeom prst="curvedConnector4">
            <a:avLst>
              <a:gd name="adj1" fmla="val -18013"/>
              <a:gd name="adj2" fmla="val 7005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 123"/>
          <p:cNvCxnSpPr>
            <a:stCxn id="103" idx="7"/>
            <a:endCxn id="103" idx="6"/>
          </p:cNvCxnSpPr>
          <p:nvPr/>
        </p:nvCxnSpPr>
        <p:spPr>
          <a:xfrm rot="16200000" flipH="1">
            <a:off x="5328083" y="2960948"/>
            <a:ext cx="254587" cy="105453"/>
          </a:xfrm>
          <a:prstGeom prst="curvedConnector4">
            <a:avLst>
              <a:gd name="adj1" fmla="val -41422"/>
              <a:gd name="adj2" fmla="val 3167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 121"/>
          <p:cNvCxnSpPr>
            <a:stCxn id="106" idx="4"/>
            <a:endCxn id="81" idx="4"/>
          </p:cNvCxnSpPr>
          <p:nvPr/>
        </p:nvCxnSpPr>
        <p:spPr>
          <a:xfrm rot="5400000" flipH="1">
            <a:off x="3131840" y="2492896"/>
            <a:ext cx="1008112" cy="3024336"/>
          </a:xfrm>
          <a:prstGeom prst="curvedConnector3">
            <a:avLst>
              <a:gd name="adj1" fmla="val -6046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 122"/>
          <p:cNvCxnSpPr>
            <a:stCxn id="114" idx="4"/>
            <a:endCxn id="81" idx="4"/>
          </p:cNvCxnSpPr>
          <p:nvPr/>
        </p:nvCxnSpPr>
        <p:spPr>
          <a:xfrm rot="5400000">
            <a:off x="4067944" y="548680"/>
            <a:ext cx="1008112" cy="4896544"/>
          </a:xfrm>
          <a:prstGeom prst="curvedConnector3">
            <a:avLst>
              <a:gd name="adj1" fmla="val 3494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hape 124"/>
          <p:cNvCxnSpPr>
            <a:stCxn id="81" idx="2"/>
            <a:endCxn id="81" idx="1"/>
          </p:cNvCxnSpPr>
          <p:nvPr/>
        </p:nvCxnSpPr>
        <p:spPr>
          <a:xfrm rot="10800000" flipH="1">
            <a:off x="1763687" y="2886382"/>
            <a:ext cx="105453" cy="254587"/>
          </a:xfrm>
          <a:prstGeom prst="curvedConnector4">
            <a:avLst>
              <a:gd name="adj1" fmla="val -216779"/>
              <a:gd name="adj2" fmla="val 1339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865940" y="2636912"/>
            <a:ext cx="7537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NoInput</a:t>
            </a:r>
            <a:endParaRPr lang="en-US" altLang="ko-KR" sz="1000" dirty="0" smtClean="0"/>
          </a:p>
          <a:p>
            <a:r>
              <a:rPr lang="en-US" altLang="ko-KR" sz="1000" dirty="0" smtClean="0"/>
              <a:t>Refund</a:t>
            </a:r>
          </a:p>
          <a:p>
            <a:r>
              <a:rPr lang="en-US" altLang="ko-KR" sz="1000" dirty="0" err="1" smtClean="0"/>
              <a:t>Button_N</a:t>
            </a:r>
            <a:endParaRPr lang="ko-KR" altLang="en-US" sz="1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2411760" y="2276872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Coin</a:t>
            </a:r>
            <a:endParaRPr lang="ko-KR" altLang="en-US" sz="1000" dirty="0"/>
          </a:p>
        </p:txBody>
      </p:sp>
      <p:sp>
        <p:nvSpPr>
          <p:cNvPr id="128" name="TextBox 127"/>
          <p:cNvSpPr txBox="1"/>
          <p:nvPr/>
        </p:nvSpPr>
        <p:spPr>
          <a:xfrm>
            <a:off x="2555776" y="2636912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NoInput</a:t>
            </a:r>
            <a:r>
              <a:rPr lang="en-US" altLang="ko-KR" sz="1000" dirty="0" smtClean="0"/>
              <a:t> &gt; 2</a:t>
            </a:r>
          </a:p>
          <a:p>
            <a:r>
              <a:rPr lang="en-US" altLang="ko-KR" sz="1000" dirty="0" smtClean="0"/>
              <a:t>Refund</a:t>
            </a:r>
            <a:endParaRPr lang="ko-KR" altLang="en-US" sz="10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843808" y="3212976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Coin &amp; Sum &gt; Max</a:t>
            </a:r>
            <a:endParaRPr lang="ko-KR" altLang="en-US" sz="1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3131840" y="4437112"/>
            <a:ext cx="667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Coin</a:t>
            </a:r>
          </a:p>
          <a:p>
            <a:r>
              <a:rPr lang="en-US" altLang="ko-KR" sz="1000" dirty="0" err="1" smtClean="0"/>
              <a:t>NoInput</a:t>
            </a:r>
            <a:endParaRPr lang="ko-KR" altLang="en-US" sz="1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2339752" y="3501008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NoInput</a:t>
            </a:r>
            <a:r>
              <a:rPr lang="en-US" altLang="ko-KR" sz="1000" dirty="0" smtClean="0"/>
              <a:t> &gt; 2</a:t>
            </a:r>
          </a:p>
          <a:p>
            <a:r>
              <a:rPr lang="en-US" altLang="ko-KR" sz="1000" dirty="0" smtClean="0"/>
              <a:t>Refund</a:t>
            </a:r>
            <a:endParaRPr lang="ko-KR" altLang="en-US" sz="1000" dirty="0"/>
          </a:p>
        </p:txBody>
      </p:sp>
      <p:cxnSp>
        <p:nvCxnSpPr>
          <p:cNvPr id="133" name="구부러진 연결선 132"/>
          <p:cNvCxnSpPr>
            <a:stCxn id="94" idx="1"/>
            <a:endCxn id="94" idx="0"/>
          </p:cNvCxnSpPr>
          <p:nvPr/>
        </p:nvCxnSpPr>
        <p:spPr>
          <a:xfrm rot="5400000" flipH="1" flipV="1">
            <a:off x="3311860" y="1698250"/>
            <a:ext cx="105453" cy="254587"/>
          </a:xfrm>
          <a:prstGeom prst="curvedConnector3">
            <a:avLst>
              <a:gd name="adj1" fmla="val 2625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2752702" y="1340768"/>
            <a:ext cx="667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Coin</a:t>
            </a:r>
          </a:p>
          <a:p>
            <a:r>
              <a:rPr lang="en-US" altLang="ko-KR" sz="1000" dirty="0" err="1" smtClean="0"/>
              <a:t>NoInput</a:t>
            </a:r>
            <a:endParaRPr lang="ko-KR" altLang="en-US" sz="1000" dirty="0"/>
          </a:p>
        </p:txBody>
      </p:sp>
      <p:sp>
        <p:nvSpPr>
          <p:cNvPr id="136" name="TextBox 135"/>
          <p:cNvSpPr txBox="1"/>
          <p:nvPr/>
        </p:nvSpPr>
        <p:spPr>
          <a:xfrm>
            <a:off x="3851920" y="1609055"/>
            <a:ext cx="11095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 smtClean="0"/>
              <a:t>Button_N</a:t>
            </a:r>
            <a:endParaRPr lang="en-US" altLang="ko-KR" sz="700" dirty="0" smtClean="0"/>
          </a:p>
          <a:p>
            <a:r>
              <a:rPr lang="en-US" altLang="ko-KR" sz="700" dirty="0" err="1" smtClean="0"/>
              <a:t>Coffee_N_Remain</a:t>
            </a:r>
            <a:r>
              <a:rPr lang="en-US" altLang="ko-KR" sz="700" dirty="0" smtClean="0"/>
              <a:t> &gt; 0</a:t>
            </a:r>
          </a:p>
          <a:p>
            <a:r>
              <a:rPr lang="en-US" altLang="ko-KR" sz="700" dirty="0" err="1" smtClean="0"/>
              <a:t>Cup_Remain</a:t>
            </a:r>
            <a:r>
              <a:rPr lang="en-US" altLang="ko-KR" sz="700" dirty="0" smtClean="0"/>
              <a:t>  &gt; 0</a:t>
            </a:r>
            <a:endParaRPr lang="ko-KR" altLang="en-US" sz="700" dirty="0"/>
          </a:p>
        </p:txBody>
      </p:sp>
      <p:sp>
        <p:nvSpPr>
          <p:cNvPr id="137" name="TextBox 136"/>
          <p:cNvSpPr txBox="1"/>
          <p:nvPr/>
        </p:nvSpPr>
        <p:spPr>
          <a:xfrm>
            <a:off x="5580112" y="1772816"/>
            <a:ext cx="120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Sum &gt;= </a:t>
            </a:r>
            <a:r>
              <a:rPr lang="en-US" altLang="ko-KR" sz="1000" dirty="0" err="1" smtClean="0"/>
              <a:t>N_Value</a:t>
            </a:r>
            <a:endParaRPr lang="en-US" altLang="ko-KR" sz="1000" dirty="0" smtClean="0"/>
          </a:p>
          <a:p>
            <a:r>
              <a:rPr lang="en-US" altLang="ko-KR" sz="1000" dirty="0" err="1" smtClean="0"/>
              <a:t>AnyInput</a:t>
            </a:r>
            <a:endParaRPr lang="ko-KR" altLang="en-US" sz="1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4644008" y="2492896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Button_Other</a:t>
            </a:r>
            <a:endParaRPr lang="ko-KR" altLang="en-US" sz="1000" dirty="0"/>
          </a:p>
        </p:txBody>
      </p:sp>
      <p:cxnSp>
        <p:nvCxnSpPr>
          <p:cNvPr id="146" name="직선 화살표 연결선 145"/>
          <p:cNvCxnSpPr>
            <a:stCxn id="103" idx="0"/>
            <a:endCxn id="102" idx="4"/>
          </p:cNvCxnSpPr>
          <p:nvPr/>
        </p:nvCxnSpPr>
        <p:spPr>
          <a:xfrm flipV="1">
            <a:off x="5148064" y="249289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5652120" y="2750731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Button_N</a:t>
            </a:r>
            <a:endParaRPr lang="en-US" altLang="ko-KR" sz="1000" dirty="0" smtClean="0"/>
          </a:p>
          <a:p>
            <a:r>
              <a:rPr lang="en-US" altLang="ko-KR" sz="1000" dirty="0" err="1" smtClean="0"/>
              <a:t>NoInput</a:t>
            </a:r>
            <a:endParaRPr lang="ko-KR" altLang="en-US" sz="1000" dirty="0"/>
          </a:p>
        </p:txBody>
      </p:sp>
      <p:sp>
        <p:nvSpPr>
          <p:cNvPr id="153" name="TextBox 152"/>
          <p:cNvSpPr txBox="1"/>
          <p:nvPr/>
        </p:nvSpPr>
        <p:spPr>
          <a:xfrm>
            <a:off x="5364088" y="5589240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NoInput</a:t>
            </a:r>
            <a:r>
              <a:rPr lang="en-US" altLang="ko-KR" sz="1000" dirty="0" smtClean="0"/>
              <a:t> &gt; 2</a:t>
            </a:r>
          </a:p>
          <a:p>
            <a:r>
              <a:rPr lang="en-US" altLang="ko-KR" sz="1000" dirty="0" smtClean="0"/>
              <a:t>Refund</a:t>
            </a:r>
            <a:endParaRPr lang="ko-KR" altLang="en-US" sz="1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4427984" y="5445224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NoInput</a:t>
            </a:r>
            <a:r>
              <a:rPr lang="en-US" altLang="ko-KR" sz="1000" dirty="0" smtClean="0"/>
              <a:t> &gt; 2</a:t>
            </a:r>
          </a:p>
          <a:p>
            <a:r>
              <a:rPr lang="en-US" altLang="ko-KR" sz="1000" dirty="0" smtClean="0"/>
              <a:t>Refund</a:t>
            </a:r>
            <a:endParaRPr lang="ko-KR" altLang="en-US" sz="1000" dirty="0"/>
          </a:p>
        </p:txBody>
      </p:sp>
      <p:sp>
        <p:nvSpPr>
          <p:cNvPr id="155" name="TextBox 154"/>
          <p:cNvSpPr txBox="1"/>
          <p:nvPr/>
        </p:nvSpPr>
        <p:spPr>
          <a:xfrm>
            <a:off x="5292080" y="4437112"/>
            <a:ext cx="667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Button</a:t>
            </a:r>
          </a:p>
          <a:p>
            <a:r>
              <a:rPr lang="en-US" altLang="ko-KR" sz="1000" dirty="0" err="1" smtClean="0"/>
              <a:t>NoInput</a:t>
            </a:r>
            <a:endParaRPr lang="ko-KR" altLang="en-US" sz="1000" dirty="0"/>
          </a:p>
        </p:txBody>
      </p:sp>
      <p:sp>
        <p:nvSpPr>
          <p:cNvPr id="156" name="TextBox 155"/>
          <p:cNvSpPr txBox="1"/>
          <p:nvPr/>
        </p:nvSpPr>
        <p:spPr>
          <a:xfrm>
            <a:off x="3995936" y="4941168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NoInput</a:t>
            </a:r>
            <a:r>
              <a:rPr lang="en-US" altLang="ko-KR" sz="1000" dirty="0" smtClean="0"/>
              <a:t> &gt; 2</a:t>
            </a:r>
          </a:p>
          <a:p>
            <a:r>
              <a:rPr lang="en-US" altLang="ko-KR" sz="1000" dirty="0" smtClean="0"/>
              <a:t>Refund</a:t>
            </a:r>
            <a:endParaRPr lang="ko-KR" altLang="en-US" sz="1000" dirty="0"/>
          </a:p>
        </p:txBody>
      </p:sp>
      <p:sp>
        <p:nvSpPr>
          <p:cNvPr id="168" name="TextBox 167"/>
          <p:cNvSpPr txBox="1"/>
          <p:nvPr/>
        </p:nvSpPr>
        <p:spPr>
          <a:xfrm>
            <a:off x="4499992" y="3501008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Button</a:t>
            </a:r>
            <a:endParaRPr lang="ko-KR" altLang="en-US" sz="1000" dirty="0"/>
          </a:p>
        </p:txBody>
      </p:sp>
      <p:sp>
        <p:nvSpPr>
          <p:cNvPr id="169" name="TextBox 168"/>
          <p:cNvSpPr txBox="1"/>
          <p:nvPr/>
        </p:nvSpPr>
        <p:spPr>
          <a:xfrm>
            <a:off x="4254030" y="3717032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Coin</a:t>
            </a:r>
            <a:endParaRPr lang="ko-KR" altLang="en-US" sz="1000" dirty="0"/>
          </a:p>
        </p:txBody>
      </p:sp>
      <p:sp>
        <p:nvSpPr>
          <p:cNvPr id="170" name="TextBox 169"/>
          <p:cNvSpPr txBox="1"/>
          <p:nvPr/>
        </p:nvSpPr>
        <p:spPr>
          <a:xfrm>
            <a:off x="4067944" y="2348880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Button_N</a:t>
            </a:r>
            <a:endParaRPr lang="ko-KR" altLang="en-US" sz="1000" dirty="0"/>
          </a:p>
        </p:txBody>
      </p:sp>
      <p:sp>
        <p:nvSpPr>
          <p:cNvPr id="171" name="TextBox 170"/>
          <p:cNvSpPr txBox="1"/>
          <p:nvPr/>
        </p:nvSpPr>
        <p:spPr>
          <a:xfrm>
            <a:off x="4355976" y="2852936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Coin</a:t>
            </a:r>
            <a:endParaRPr lang="ko-KR" altLang="en-US" sz="1000" dirty="0"/>
          </a:p>
        </p:txBody>
      </p:sp>
      <p:sp>
        <p:nvSpPr>
          <p:cNvPr id="172" name="TextBox 171"/>
          <p:cNvSpPr txBox="1"/>
          <p:nvPr/>
        </p:nvSpPr>
        <p:spPr>
          <a:xfrm>
            <a:off x="6156176" y="1074802"/>
            <a:ext cx="6671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Button</a:t>
            </a:r>
          </a:p>
          <a:p>
            <a:r>
              <a:rPr lang="en-US" altLang="ko-KR" sz="1000" dirty="0" smtClean="0"/>
              <a:t>Coin</a:t>
            </a:r>
          </a:p>
          <a:p>
            <a:r>
              <a:rPr lang="en-US" altLang="ko-KR" sz="1000" dirty="0" err="1" smtClean="0"/>
              <a:t>NoInput</a:t>
            </a:r>
            <a:endParaRPr lang="ko-KR" altLang="en-US" sz="1000" dirty="0"/>
          </a:p>
        </p:txBody>
      </p:sp>
      <p:cxnSp>
        <p:nvCxnSpPr>
          <p:cNvPr id="173" name="직선 화살표 연결선 172"/>
          <p:cNvCxnSpPr>
            <a:stCxn id="96" idx="6"/>
            <a:endCxn id="102" idx="2"/>
          </p:cNvCxnSpPr>
          <p:nvPr/>
        </p:nvCxnSpPr>
        <p:spPr>
          <a:xfrm flipV="1">
            <a:off x="3851920" y="2132856"/>
            <a:ext cx="936104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>
            <a:stCxn id="96" idx="6"/>
            <a:endCxn id="103" idx="2"/>
          </p:cNvCxnSpPr>
          <p:nvPr/>
        </p:nvCxnSpPr>
        <p:spPr>
          <a:xfrm flipV="1">
            <a:off x="3851920" y="3140968"/>
            <a:ext cx="93610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/>
          <p:cNvCxnSpPr>
            <a:stCxn id="96" idx="6"/>
            <a:endCxn id="106" idx="2"/>
          </p:cNvCxnSpPr>
          <p:nvPr/>
        </p:nvCxnSpPr>
        <p:spPr>
          <a:xfrm>
            <a:off x="3851920" y="3933056"/>
            <a:ext cx="93610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구부러진 연결선 175"/>
          <p:cNvCxnSpPr>
            <a:stCxn id="102" idx="0"/>
            <a:endCxn id="102" idx="7"/>
          </p:cNvCxnSpPr>
          <p:nvPr/>
        </p:nvCxnSpPr>
        <p:spPr>
          <a:xfrm rot="16200000" flipH="1">
            <a:off x="5222630" y="1698249"/>
            <a:ext cx="105453" cy="254587"/>
          </a:xfrm>
          <a:prstGeom prst="curvedConnector3">
            <a:avLst>
              <a:gd name="adj1" fmla="val -1300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5076056" y="1423809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Sum &lt; </a:t>
            </a:r>
            <a:r>
              <a:rPr lang="en-US" altLang="ko-KR" sz="600" dirty="0" err="1" smtClean="0"/>
              <a:t>N_Value</a:t>
            </a:r>
            <a:endParaRPr lang="en-US" altLang="ko-KR" sz="600" dirty="0" smtClean="0"/>
          </a:p>
          <a:p>
            <a:r>
              <a:rPr lang="en-US" altLang="ko-KR" sz="600" dirty="0" err="1" smtClean="0"/>
              <a:t>AnyInput</a:t>
            </a:r>
            <a:endParaRPr lang="ko-KR" altLang="en-US" sz="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0872" y="152400"/>
            <a:ext cx="8229600" cy="990600"/>
          </a:xfrm>
        </p:spPr>
        <p:txBody>
          <a:bodyPr/>
          <a:lstStyle/>
          <a:p>
            <a:r>
              <a:rPr lang="en-US" altLang="ko-KR" dirty="0" smtClean="0"/>
              <a:t>Automata</a:t>
            </a:r>
            <a:endParaRPr lang="ko-KR" altLang="en-US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827584" y="1268760"/>
            <a:ext cx="7488832" cy="41044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139952" y="126876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Main</a:t>
            </a:r>
            <a:endParaRPr lang="ko-KR" altLang="en-US" dirty="0">
              <a:latin typeface="+mn-ea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1403648" y="1700808"/>
            <a:ext cx="6336704" cy="34563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3923928" y="2204864"/>
            <a:ext cx="1728192" cy="13681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275856" y="1700808"/>
            <a:ext cx="2621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ko-KR" dirty="0" err="1" smtClean="0">
                <a:latin typeface="+mn-ea"/>
              </a:rPr>
              <a:t>MainControlSWModule</a:t>
            </a:r>
            <a:endParaRPr lang="en-US" altLang="ko-KR" dirty="0" smtClean="0">
              <a:latin typeface="+mn-ea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2051720" y="2996952"/>
            <a:ext cx="1367158" cy="667598"/>
            <a:chOff x="2520821" y="2477742"/>
            <a:chExt cx="3385371" cy="1653111"/>
          </a:xfrm>
        </p:grpSpPr>
        <p:sp>
          <p:nvSpPr>
            <p:cNvPr id="82" name="타원 81"/>
            <p:cNvSpPr/>
            <p:nvPr/>
          </p:nvSpPr>
          <p:spPr>
            <a:xfrm>
              <a:off x="2520822" y="3089200"/>
              <a:ext cx="434022" cy="4340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83" name="그룹 56"/>
            <p:cNvGrpSpPr/>
            <p:nvPr/>
          </p:nvGrpSpPr>
          <p:grpSpPr>
            <a:xfrm>
              <a:off x="2651028" y="2611776"/>
              <a:ext cx="173609" cy="173609"/>
              <a:chOff x="1115616" y="2195339"/>
              <a:chExt cx="288032" cy="288032"/>
            </a:xfrm>
          </p:grpSpPr>
          <p:sp>
            <p:nvSpPr>
              <p:cNvPr id="129" name="타원 128"/>
              <p:cNvSpPr/>
              <p:nvPr/>
            </p:nvSpPr>
            <p:spPr>
              <a:xfrm>
                <a:off x="1232228" y="2316495"/>
                <a:ext cx="45720" cy="457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1115616" y="2195339"/>
                <a:ext cx="288032" cy="2880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84" name="직선 화살표 연결선 83"/>
            <p:cNvCxnSpPr>
              <a:stCxn id="131" idx="4"/>
              <a:endCxn id="82" idx="0"/>
            </p:cNvCxnSpPr>
            <p:nvPr/>
          </p:nvCxnSpPr>
          <p:spPr>
            <a:xfrm>
              <a:off x="2737833" y="2785385"/>
              <a:ext cx="0" cy="3038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>
              <a:stCxn id="82" idx="7"/>
              <a:endCxn id="89" idx="2"/>
            </p:cNvCxnSpPr>
            <p:nvPr/>
          </p:nvCxnSpPr>
          <p:spPr>
            <a:xfrm flipV="1">
              <a:off x="2891283" y="2698581"/>
              <a:ext cx="454181" cy="4541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타원 88"/>
            <p:cNvSpPr/>
            <p:nvPr/>
          </p:nvSpPr>
          <p:spPr>
            <a:xfrm>
              <a:off x="3345463" y="2481570"/>
              <a:ext cx="434022" cy="4340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타원 89"/>
            <p:cNvSpPr/>
            <p:nvPr/>
          </p:nvSpPr>
          <p:spPr>
            <a:xfrm>
              <a:off x="3345463" y="3566624"/>
              <a:ext cx="434022" cy="4340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92" name="직선 화살표 연결선 91"/>
            <p:cNvCxnSpPr>
              <a:stCxn id="89" idx="3"/>
              <a:endCxn id="82" idx="6"/>
            </p:cNvCxnSpPr>
            <p:nvPr/>
          </p:nvCxnSpPr>
          <p:spPr>
            <a:xfrm flipH="1">
              <a:off x="2954843" y="2852031"/>
              <a:ext cx="454181" cy="4541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stCxn id="90" idx="2"/>
              <a:endCxn id="82" idx="6"/>
            </p:cNvCxnSpPr>
            <p:nvPr/>
          </p:nvCxnSpPr>
          <p:spPr>
            <a:xfrm flipH="1" flipV="1">
              <a:off x="2954843" y="3306211"/>
              <a:ext cx="390620" cy="4774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/>
            <p:cNvCxnSpPr>
              <a:stCxn id="89" idx="4"/>
              <a:endCxn id="90" idx="0"/>
            </p:cNvCxnSpPr>
            <p:nvPr/>
          </p:nvCxnSpPr>
          <p:spPr>
            <a:xfrm>
              <a:off x="3562474" y="2915592"/>
              <a:ext cx="0" cy="6510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구부러진 연결선 97"/>
            <p:cNvCxnSpPr>
              <a:stCxn id="90" idx="4"/>
              <a:endCxn id="90" idx="3"/>
            </p:cNvCxnSpPr>
            <p:nvPr/>
          </p:nvCxnSpPr>
          <p:spPr>
            <a:xfrm rot="5400000" flipH="1">
              <a:off x="3453969" y="3892141"/>
              <a:ext cx="63561" cy="153450"/>
            </a:xfrm>
            <a:prstGeom prst="curvedConnector3">
              <a:avLst>
                <a:gd name="adj1" fmla="val -21677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타원 98"/>
            <p:cNvSpPr/>
            <p:nvPr/>
          </p:nvSpPr>
          <p:spPr>
            <a:xfrm>
              <a:off x="4283968" y="2564904"/>
              <a:ext cx="434022" cy="4340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0" name="타원 99"/>
            <p:cNvSpPr/>
            <p:nvPr/>
          </p:nvSpPr>
          <p:spPr>
            <a:xfrm>
              <a:off x="4343713" y="3089200"/>
              <a:ext cx="434022" cy="4340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1" name="타원 100"/>
            <p:cNvSpPr/>
            <p:nvPr/>
          </p:nvSpPr>
          <p:spPr>
            <a:xfrm>
              <a:off x="4343713" y="3696831"/>
              <a:ext cx="434022" cy="4340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직선 화살표 연결선 101"/>
            <p:cNvCxnSpPr>
              <a:stCxn id="89" idx="7"/>
              <a:endCxn id="99" idx="1"/>
            </p:cNvCxnSpPr>
            <p:nvPr/>
          </p:nvCxnSpPr>
          <p:spPr>
            <a:xfrm>
              <a:off x="3715924" y="2545131"/>
              <a:ext cx="631605" cy="833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>
              <a:stCxn id="89" idx="6"/>
              <a:endCxn id="100" idx="1"/>
            </p:cNvCxnSpPr>
            <p:nvPr/>
          </p:nvCxnSpPr>
          <p:spPr>
            <a:xfrm>
              <a:off x="3779485" y="2698581"/>
              <a:ext cx="627789" cy="4541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/>
            <p:cNvCxnSpPr>
              <a:stCxn id="89" idx="5"/>
              <a:endCxn id="101" idx="1"/>
            </p:cNvCxnSpPr>
            <p:nvPr/>
          </p:nvCxnSpPr>
          <p:spPr>
            <a:xfrm>
              <a:off x="3715924" y="2852031"/>
              <a:ext cx="691350" cy="9083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/>
            <p:cNvCxnSpPr>
              <a:stCxn id="100" idx="2"/>
              <a:endCxn id="89" idx="6"/>
            </p:cNvCxnSpPr>
            <p:nvPr/>
          </p:nvCxnSpPr>
          <p:spPr>
            <a:xfrm flipH="1" flipV="1">
              <a:off x="3779485" y="2698581"/>
              <a:ext cx="564228" cy="6076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>
              <a:stCxn id="101" idx="2"/>
              <a:endCxn id="89" idx="5"/>
            </p:cNvCxnSpPr>
            <p:nvPr/>
          </p:nvCxnSpPr>
          <p:spPr>
            <a:xfrm flipH="1" flipV="1">
              <a:off x="3715924" y="2852031"/>
              <a:ext cx="627789" cy="10618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타원 110"/>
            <p:cNvSpPr/>
            <p:nvPr/>
          </p:nvSpPr>
          <p:spPr>
            <a:xfrm>
              <a:off x="5472170" y="2481570"/>
              <a:ext cx="434022" cy="4340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직선 화살표 연결선 111"/>
            <p:cNvCxnSpPr>
              <a:stCxn id="99" idx="6"/>
              <a:endCxn id="111" idx="2"/>
            </p:cNvCxnSpPr>
            <p:nvPr/>
          </p:nvCxnSpPr>
          <p:spPr>
            <a:xfrm flipV="1">
              <a:off x="4717990" y="2698581"/>
              <a:ext cx="754180" cy="833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구부러진 연결선 112"/>
            <p:cNvCxnSpPr>
              <a:stCxn id="111" idx="0"/>
              <a:endCxn id="89" idx="0"/>
            </p:cNvCxnSpPr>
            <p:nvPr/>
          </p:nvCxnSpPr>
          <p:spPr>
            <a:xfrm rot="16200000" flipV="1">
              <a:off x="4625828" y="1418216"/>
              <a:ext cx="7655" cy="2126707"/>
            </a:xfrm>
            <a:prstGeom prst="curvedConnector3">
              <a:avLst>
                <a:gd name="adj1" fmla="val 307500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hape 113"/>
            <p:cNvCxnSpPr>
              <a:stCxn id="101" idx="6"/>
              <a:endCxn id="101" idx="5"/>
            </p:cNvCxnSpPr>
            <p:nvPr/>
          </p:nvCxnSpPr>
          <p:spPr>
            <a:xfrm flipH="1">
              <a:off x="4714174" y="3913842"/>
              <a:ext cx="63561" cy="153450"/>
            </a:xfrm>
            <a:prstGeom prst="curvedConnector4">
              <a:avLst>
                <a:gd name="adj1" fmla="val -108390"/>
                <a:gd name="adj2" fmla="val 12271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hape 115"/>
            <p:cNvCxnSpPr>
              <a:stCxn id="100" idx="6"/>
              <a:endCxn id="82" idx="4"/>
            </p:cNvCxnSpPr>
            <p:nvPr/>
          </p:nvCxnSpPr>
          <p:spPr>
            <a:xfrm flipH="1">
              <a:off x="2737833" y="3306211"/>
              <a:ext cx="2039903" cy="217011"/>
            </a:xfrm>
            <a:prstGeom prst="curvedConnector4">
              <a:avLst>
                <a:gd name="adj1" fmla="val -18013"/>
                <a:gd name="adj2" fmla="val 70053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구부러진 연결선 123"/>
            <p:cNvCxnSpPr>
              <a:stCxn id="100" idx="7"/>
              <a:endCxn id="100" idx="6"/>
            </p:cNvCxnSpPr>
            <p:nvPr/>
          </p:nvCxnSpPr>
          <p:spPr>
            <a:xfrm rot="16200000" flipH="1">
              <a:off x="4669229" y="3197706"/>
              <a:ext cx="153450" cy="63561"/>
            </a:xfrm>
            <a:prstGeom prst="curvedConnector4">
              <a:avLst>
                <a:gd name="adj1" fmla="val -41422"/>
                <a:gd name="adj2" fmla="val 31677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구부러진 연결선 118"/>
            <p:cNvCxnSpPr>
              <a:stCxn id="101" idx="4"/>
              <a:endCxn id="82" idx="4"/>
            </p:cNvCxnSpPr>
            <p:nvPr/>
          </p:nvCxnSpPr>
          <p:spPr>
            <a:xfrm rot="5400000" flipH="1">
              <a:off x="3345463" y="2915591"/>
              <a:ext cx="607631" cy="1822892"/>
            </a:xfrm>
            <a:prstGeom prst="curvedConnector3">
              <a:avLst>
                <a:gd name="adj1" fmla="val -6046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구부러진 연결선 119"/>
            <p:cNvCxnSpPr>
              <a:stCxn id="111" idx="4"/>
              <a:endCxn id="82" idx="4"/>
            </p:cNvCxnSpPr>
            <p:nvPr/>
          </p:nvCxnSpPr>
          <p:spPr>
            <a:xfrm rot="5400000">
              <a:off x="3909692" y="1743733"/>
              <a:ext cx="607631" cy="2951349"/>
            </a:xfrm>
            <a:prstGeom prst="curvedConnector3">
              <a:avLst>
                <a:gd name="adj1" fmla="val 34943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hape 120"/>
            <p:cNvCxnSpPr>
              <a:stCxn id="82" idx="2"/>
              <a:endCxn id="82" idx="1"/>
            </p:cNvCxnSpPr>
            <p:nvPr/>
          </p:nvCxnSpPr>
          <p:spPr>
            <a:xfrm rot="10800000" flipH="1">
              <a:off x="2520821" y="3152762"/>
              <a:ext cx="63561" cy="153450"/>
            </a:xfrm>
            <a:prstGeom prst="curvedConnector4">
              <a:avLst>
                <a:gd name="adj1" fmla="val -216779"/>
                <a:gd name="adj2" fmla="val 13393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구부러진 연결선 121"/>
            <p:cNvCxnSpPr>
              <a:stCxn id="89" idx="1"/>
              <a:endCxn id="89" idx="0"/>
            </p:cNvCxnSpPr>
            <p:nvPr/>
          </p:nvCxnSpPr>
          <p:spPr>
            <a:xfrm rot="5400000" flipH="1" flipV="1">
              <a:off x="3453969" y="2436626"/>
              <a:ext cx="63561" cy="153450"/>
            </a:xfrm>
            <a:prstGeom prst="curvedConnector3">
              <a:avLst>
                <a:gd name="adj1" fmla="val 26258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/>
            <p:cNvCxnSpPr>
              <a:stCxn id="100" idx="0"/>
              <a:endCxn id="99" idx="4"/>
            </p:cNvCxnSpPr>
            <p:nvPr/>
          </p:nvCxnSpPr>
          <p:spPr>
            <a:xfrm flipH="1" flipV="1">
              <a:off x="4500979" y="2998926"/>
              <a:ext cx="59745" cy="902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/>
            <p:cNvCxnSpPr>
              <a:stCxn id="90" idx="6"/>
              <a:endCxn id="99" idx="2"/>
            </p:cNvCxnSpPr>
            <p:nvPr/>
          </p:nvCxnSpPr>
          <p:spPr>
            <a:xfrm flipV="1">
              <a:off x="3779485" y="2781915"/>
              <a:ext cx="504483" cy="10017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/>
            <p:cNvCxnSpPr>
              <a:stCxn id="90" idx="6"/>
              <a:endCxn id="100" idx="2"/>
            </p:cNvCxnSpPr>
            <p:nvPr/>
          </p:nvCxnSpPr>
          <p:spPr>
            <a:xfrm flipV="1">
              <a:off x="3779485" y="3306211"/>
              <a:ext cx="564228" cy="4774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/>
            <p:cNvCxnSpPr>
              <a:stCxn id="90" idx="6"/>
              <a:endCxn id="101" idx="2"/>
            </p:cNvCxnSpPr>
            <p:nvPr/>
          </p:nvCxnSpPr>
          <p:spPr>
            <a:xfrm>
              <a:off x="3779485" y="3783635"/>
              <a:ext cx="564228" cy="1302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구부러진 연결선 127"/>
            <p:cNvCxnSpPr>
              <a:stCxn id="99" idx="0"/>
              <a:endCxn id="99" idx="7"/>
            </p:cNvCxnSpPr>
            <p:nvPr/>
          </p:nvCxnSpPr>
          <p:spPr>
            <a:xfrm rot="16200000" flipH="1">
              <a:off x="4545923" y="2519959"/>
              <a:ext cx="63561" cy="153450"/>
            </a:xfrm>
            <a:prstGeom prst="curvedConnector3">
              <a:avLst>
                <a:gd name="adj1" fmla="val -35965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그룹 131"/>
          <p:cNvGrpSpPr/>
          <p:nvPr/>
        </p:nvGrpSpPr>
        <p:grpSpPr>
          <a:xfrm>
            <a:off x="3995936" y="2492896"/>
            <a:ext cx="1367158" cy="667598"/>
            <a:chOff x="2520821" y="2477742"/>
            <a:chExt cx="3385371" cy="1653111"/>
          </a:xfrm>
        </p:grpSpPr>
        <p:sp>
          <p:nvSpPr>
            <p:cNvPr id="133" name="타원 132"/>
            <p:cNvSpPr/>
            <p:nvPr/>
          </p:nvSpPr>
          <p:spPr>
            <a:xfrm>
              <a:off x="2520822" y="3089200"/>
              <a:ext cx="434022" cy="4340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134" name="그룹 56"/>
            <p:cNvGrpSpPr/>
            <p:nvPr/>
          </p:nvGrpSpPr>
          <p:grpSpPr>
            <a:xfrm>
              <a:off x="2651028" y="2611776"/>
              <a:ext cx="173609" cy="173609"/>
              <a:chOff x="1115616" y="2195339"/>
              <a:chExt cx="288032" cy="288032"/>
            </a:xfrm>
          </p:grpSpPr>
          <p:sp>
            <p:nvSpPr>
              <p:cNvPr id="190" name="타원 189"/>
              <p:cNvSpPr/>
              <p:nvPr/>
            </p:nvSpPr>
            <p:spPr>
              <a:xfrm>
                <a:off x="1232228" y="2316495"/>
                <a:ext cx="45720" cy="457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타원 190"/>
              <p:cNvSpPr/>
              <p:nvPr/>
            </p:nvSpPr>
            <p:spPr>
              <a:xfrm>
                <a:off x="1115616" y="2195339"/>
                <a:ext cx="288032" cy="2880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36" name="직선 화살표 연결선 135"/>
            <p:cNvCxnSpPr>
              <a:stCxn id="191" idx="4"/>
              <a:endCxn id="133" idx="0"/>
            </p:cNvCxnSpPr>
            <p:nvPr/>
          </p:nvCxnSpPr>
          <p:spPr>
            <a:xfrm>
              <a:off x="2737833" y="2785385"/>
              <a:ext cx="0" cy="3038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/>
            <p:cNvCxnSpPr>
              <a:stCxn id="133" idx="7"/>
              <a:endCxn id="139" idx="2"/>
            </p:cNvCxnSpPr>
            <p:nvPr/>
          </p:nvCxnSpPr>
          <p:spPr>
            <a:xfrm flipV="1">
              <a:off x="2891283" y="2698581"/>
              <a:ext cx="454181" cy="4541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타원 138"/>
            <p:cNvSpPr/>
            <p:nvPr/>
          </p:nvSpPr>
          <p:spPr>
            <a:xfrm>
              <a:off x="3345463" y="2481570"/>
              <a:ext cx="434022" cy="4340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6" name="타원 145"/>
            <p:cNvSpPr/>
            <p:nvPr/>
          </p:nvSpPr>
          <p:spPr>
            <a:xfrm>
              <a:off x="3345463" y="3566624"/>
              <a:ext cx="434022" cy="4340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8" name="직선 화살표 연결선 147"/>
            <p:cNvCxnSpPr>
              <a:stCxn id="139" idx="3"/>
              <a:endCxn id="133" idx="6"/>
            </p:cNvCxnSpPr>
            <p:nvPr/>
          </p:nvCxnSpPr>
          <p:spPr>
            <a:xfrm flipH="1">
              <a:off x="2954843" y="2852031"/>
              <a:ext cx="454181" cy="4541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화살표 연결선 152"/>
            <p:cNvCxnSpPr>
              <a:stCxn id="146" idx="2"/>
              <a:endCxn id="133" idx="6"/>
            </p:cNvCxnSpPr>
            <p:nvPr/>
          </p:nvCxnSpPr>
          <p:spPr>
            <a:xfrm flipH="1" flipV="1">
              <a:off x="2954843" y="3306211"/>
              <a:ext cx="390620" cy="4774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화살표 연결선 153"/>
            <p:cNvCxnSpPr>
              <a:stCxn id="139" idx="4"/>
              <a:endCxn id="146" idx="0"/>
            </p:cNvCxnSpPr>
            <p:nvPr/>
          </p:nvCxnSpPr>
          <p:spPr>
            <a:xfrm>
              <a:off x="3562474" y="2915592"/>
              <a:ext cx="0" cy="6510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구부러진 연결선 154"/>
            <p:cNvCxnSpPr>
              <a:stCxn id="146" idx="4"/>
              <a:endCxn id="146" idx="3"/>
            </p:cNvCxnSpPr>
            <p:nvPr/>
          </p:nvCxnSpPr>
          <p:spPr>
            <a:xfrm rot="5400000" flipH="1">
              <a:off x="3453969" y="3892141"/>
              <a:ext cx="63561" cy="153450"/>
            </a:xfrm>
            <a:prstGeom prst="curvedConnector3">
              <a:avLst>
                <a:gd name="adj1" fmla="val -21677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타원 155"/>
            <p:cNvSpPr/>
            <p:nvPr/>
          </p:nvSpPr>
          <p:spPr>
            <a:xfrm>
              <a:off x="4283968" y="2564904"/>
              <a:ext cx="434022" cy="4340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8" name="타원 167"/>
            <p:cNvSpPr/>
            <p:nvPr/>
          </p:nvSpPr>
          <p:spPr>
            <a:xfrm>
              <a:off x="4343713" y="3089200"/>
              <a:ext cx="434022" cy="4340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9" name="타원 168"/>
            <p:cNvSpPr/>
            <p:nvPr/>
          </p:nvSpPr>
          <p:spPr>
            <a:xfrm>
              <a:off x="4343713" y="3696831"/>
              <a:ext cx="434022" cy="4340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70" name="직선 화살표 연결선 169"/>
            <p:cNvCxnSpPr>
              <a:stCxn id="139" idx="7"/>
              <a:endCxn id="156" idx="1"/>
            </p:cNvCxnSpPr>
            <p:nvPr/>
          </p:nvCxnSpPr>
          <p:spPr>
            <a:xfrm>
              <a:off x="3715924" y="2545131"/>
              <a:ext cx="631605" cy="833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화살표 연결선 170"/>
            <p:cNvCxnSpPr>
              <a:stCxn id="139" idx="6"/>
              <a:endCxn id="168" idx="1"/>
            </p:cNvCxnSpPr>
            <p:nvPr/>
          </p:nvCxnSpPr>
          <p:spPr>
            <a:xfrm>
              <a:off x="3779485" y="2698581"/>
              <a:ext cx="627789" cy="4541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/>
            <p:cNvCxnSpPr>
              <a:stCxn id="139" idx="5"/>
              <a:endCxn id="169" idx="1"/>
            </p:cNvCxnSpPr>
            <p:nvPr/>
          </p:nvCxnSpPr>
          <p:spPr>
            <a:xfrm>
              <a:off x="3715924" y="2852031"/>
              <a:ext cx="691350" cy="9083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/>
            <p:cNvCxnSpPr>
              <a:stCxn id="168" idx="2"/>
              <a:endCxn id="139" idx="6"/>
            </p:cNvCxnSpPr>
            <p:nvPr/>
          </p:nvCxnSpPr>
          <p:spPr>
            <a:xfrm flipH="1" flipV="1">
              <a:off x="3779485" y="2698581"/>
              <a:ext cx="564228" cy="6076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화살표 연결선 173"/>
            <p:cNvCxnSpPr>
              <a:stCxn id="169" idx="2"/>
              <a:endCxn id="139" idx="5"/>
            </p:cNvCxnSpPr>
            <p:nvPr/>
          </p:nvCxnSpPr>
          <p:spPr>
            <a:xfrm flipH="1" flipV="1">
              <a:off x="3715924" y="2852031"/>
              <a:ext cx="627789" cy="10618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타원 174"/>
            <p:cNvSpPr/>
            <p:nvPr/>
          </p:nvSpPr>
          <p:spPr>
            <a:xfrm>
              <a:off x="5472170" y="2481570"/>
              <a:ext cx="434022" cy="4340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76" name="직선 화살표 연결선 175"/>
            <p:cNvCxnSpPr>
              <a:stCxn id="156" idx="6"/>
              <a:endCxn id="175" idx="2"/>
            </p:cNvCxnSpPr>
            <p:nvPr/>
          </p:nvCxnSpPr>
          <p:spPr>
            <a:xfrm flipV="1">
              <a:off x="4717990" y="2698581"/>
              <a:ext cx="754180" cy="833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구부러진 연결선 176"/>
            <p:cNvCxnSpPr>
              <a:stCxn id="175" idx="0"/>
              <a:endCxn id="139" idx="0"/>
            </p:cNvCxnSpPr>
            <p:nvPr/>
          </p:nvCxnSpPr>
          <p:spPr>
            <a:xfrm rot="16200000" flipV="1">
              <a:off x="4625828" y="1418216"/>
              <a:ext cx="7655" cy="2126707"/>
            </a:xfrm>
            <a:prstGeom prst="curvedConnector3">
              <a:avLst>
                <a:gd name="adj1" fmla="val 307500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hape 177"/>
            <p:cNvCxnSpPr>
              <a:stCxn id="169" idx="6"/>
              <a:endCxn id="169" idx="5"/>
            </p:cNvCxnSpPr>
            <p:nvPr/>
          </p:nvCxnSpPr>
          <p:spPr>
            <a:xfrm flipH="1">
              <a:off x="4714174" y="3913842"/>
              <a:ext cx="63561" cy="153450"/>
            </a:xfrm>
            <a:prstGeom prst="curvedConnector4">
              <a:avLst>
                <a:gd name="adj1" fmla="val -108390"/>
                <a:gd name="adj2" fmla="val 12271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hape 178"/>
            <p:cNvCxnSpPr>
              <a:stCxn id="168" idx="6"/>
              <a:endCxn id="133" idx="4"/>
            </p:cNvCxnSpPr>
            <p:nvPr/>
          </p:nvCxnSpPr>
          <p:spPr>
            <a:xfrm flipH="1">
              <a:off x="2737833" y="3306211"/>
              <a:ext cx="2039903" cy="217011"/>
            </a:xfrm>
            <a:prstGeom prst="curvedConnector4">
              <a:avLst>
                <a:gd name="adj1" fmla="val -18013"/>
                <a:gd name="adj2" fmla="val 70053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구부러진 연결선 123"/>
            <p:cNvCxnSpPr>
              <a:stCxn id="168" idx="7"/>
              <a:endCxn id="168" idx="6"/>
            </p:cNvCxnSpPr>
            <p:nvPr/>
          </p:nvCxnSpPr>
          <p:spPr>
            <a:xfrm rot="16200000" flipH="1">
              <a:off x="4669229" y="3197706"/>
              <a:ext cx="153450" cy="63561"/>
            </a:xfrm>
            <a:prstGeom prst="curvedConnector4">
              <a:avLst>
                <a:gd name="adj1" fmla="val -41422"/>
                <a:gd name="adj2" fmla="val 31677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구부러진 연결선 180"/>
            <p:cNvCxnSpPr>
              <a:stCxn id="169" idx="4"/>
              <a:endCxn id="133" idx="4"/>
            </p:cNvCxnSpPr>
            <p:nvPr/>
          </p:nvCxnSpPr>
          <p:spPr>
            <a:xfrm rot="5400000" flipH="1">
              <a:off x="3345463" y="2915591"/>
              <a:ext cx="607631" cy="1822892"/>
            </a:xfrm>
            <a:prstGeom prst="curvedConnector3">
              <a:avLst>
                <a:gd name="adj1" fmla="val -6046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구부러진 연결선 181"/>
            <p:cNvCxnSpPr>
              <a:stCxn id="175" idx="4"/>
              <a:endCxn id="133" idx="4"/>
            </p:cNvCxnSpPr>
            <p:nvPr/>
          </p:nvCxnSpPr>
          <p:spPr>
            <a:xfrm rot="5400000">
              <a:off x="3909692" y="1743733"/>
              <a:ext cx="607631" cy="2951349"/>
            </a:xfrm>
            <a:prstGeom prst="curvedConnector3">
              <a:avLst>
                <a:gd name="adj1" fmla="val 34943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hape 182"/>
            <p:cNvCxnSpPr>
              <a:stCxn id="133" idx="2"/>
              <a:endCxn id="133" idx="1"/>
            </p:cNvCxnSpPr>
            <p:nvPr/>
          </p:nvCxnSpPr>
          <p:spPr>
            <a:xfrm rot="10800000" flipH="1">
              <a:off x="2520821" y="3152762"/>
              <a:ext cx="63561" cy="153450"/>
            </a:xfrm>
            <a:prstGeom prst="curvedConnector4">
              <a:avLst>
                <a:gd name="adj1" fmla="val -216779"/>
                <a:gd name="adj2" fmla="val 13393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구부러진 연결선 183"/>
            <p:cNvCxnSpPr>
              <a:stCxn id="139" idx="1"/>
              <a:endCxn id="139" idx="0"/>
            </p:cNvCxnSpPr>
            <p:nvPr/>
          </p:nvCxnSpPr>
          <p:spPr>
            <a:xfrm rot="5400000" flipH="1" flipV="1">
              <a:off x="3453969" y="2436626"/>
              <a:ext cx="63561" cy="153450"/>
            </a:xfrm>
            <a:prstGeom prst="curvedConnector3">
              <a:avLst>
                <a:gd name="adj1" fmla="val 26258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화살표 연결선 184"/>
            <p:cNvCxnSpPr>
              <a:stCxn id="168" idx="0"/>
              <a:endCxn id="156" idx="4"/>
            </p:cNvCxnSpPr>
            <p:nvPr/>
          </p:nvCxnSpPr>
          <p:spPr>
            <a:xfrm flipH="1" flipV="1">
              <a:off x="4500979" y="2998926"/>
              <a:ext cx="59745" cy="902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화살표 연결선 185"/>
            <p:cNvCxnSpPr>
              <a:stCxn id="146" idx="6"/>
              <a:endCxn id="156" idx="2"/>
            </p:cNvCxnSpPr>
            <p:nvPr/>
          </p:nvCxnSpPr>
          <p:spPr>
            <a:xfrm flipV="1">
              <a:off x="3779485" y="2781915"/>
              <a:ext cx="504483" cy="10017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화살표 연결선 186"/>
            <p:cNvCxnSpPr>
              <a:stCxn id="146" idx="6"/>
              <a:endCxn id="168" idx="2"/>
            </p:cNvCxnSpPr>
            <p:nvPr/>
          </p:nvCxnSpPr>
          <p:spPr>
            <a:xfrm flipV="1">
              <a:off x="3779485" y="3306211"/>
              <a:ext cx="564228" cy="4774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화살표 연결선 187"/>
            <p:cNvCxnSpPr>
              <a:stCxn id="146" idx="6"/>
              <a:endCxn id="169" idx="2"/>
            </p:cNvCxnSpPr>
            <p:nvPr/>
          </p:nvCxnSpPr>
          <p:spPr>
            <a:xfrm>
              <a:off x="3779485" y="3783635"/>
              <a:ext cx="564228" cy="1302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구부러진 연결선 188"/>
            <p:cNvCxnSpPr>
              <a:stCxn id="156" idx="0"/>
              <a:endCxn id="156" idx="7"/>
            </p:cNvCxnSpPr>
            <p:nvPr/>
          </p:nvCxnSpPr>
          <p:spPr>
            <a:xfrm rot="16200000" flipH="1">
              <a:off x="4545923" y="2519959"/>
              <a:ext cx="63561" cy="153450"/>
            </a:xfrm>
            <a:prstGeom prst="curvedConnector3">
              <a:avLst>
                <a:gd name="adj1" fmla="val -35965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모서리가 둥근 직사각형 191"/>
          <p:cNvSpPr/>
          <p:nvPr/>
        </p:nvSpPr>
        <p:spPr>
          <a:xfrm>
            <a:off x="5868144" y="2204864"/>
            <a:ext cx="1728192" cy="13681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93" name="그룹 192"/>
          <p:cNvGrpSpPr/>
          <p:nvPr/>
        </p:nvGrpSpPr>
        <p:grpSpPr>
          <a:xfrm>
            <a:off x="5940152" y="2492896"/>
            <a:ext cx="1367158" cy="667598"/>
            <a:chOff x="2520821" y="2477742"/>
            <a:chExt cx="3385371" cy="1653111"/>
          </a:xfrm>
        </p:grpSpPr>
        <p:sp>
          <p:nvSpPr>
            <p:cNvPr id="194" name="타원 193"/>
            <p:cNvSpPr/>
            <p:nvPr/>
          </p:nvSpPr>
          <p:spPr>
            <a:xfrm>
              <a:off x="2520822" y="3089200"/>
              <a:ext cx="434022" cy="4340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195" name="그룹 56"/>
            <p:cNvGrpSpPr/>
            <p:nvPr/>
          </p:nvGrpSpPr>
          <p:grpSpPr>
            <a:xfrm>
              <a:off x="2651028" y="2611776"/>
              <a:ext cx="173609" cy="173609"/>
              <a:chOff x="1115616" y="2195339"/>
              <a:chExt cx="288032" cy="288032"/>
            </a:xfrm>
          </p:grpSpPr>
          <p:sp>
            <p:nvSpPr>
              <p:cNvPr id="227" name="타원 226"/>
              <p:cNvSpPr/>
              <p:nvPr/>
            </p:nvSpPr>
            <p:spPr>
              <a:xfrm>
                <a:off x="1232228" y="2316495"/>
                <a:ext cx="45720" cy="457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타원 227"/>
              <p:cNvSpPr/>
              <p:nvPr/>
            </p:nvSpPr>
            <p:spPr>
              <a:xfrm>
                <a:off x="1115616" y="2195339"/>
                <a:ext cx="288032" cy="2880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96" name="직선 화살표 연결선 195"/>
            <p:cNvCxnSpPr>
              <a:stCxn id="228" idx="4"/>
              <a:endCxn id="194" idx="0"/>
            </p:cNvCxnSpPr>
            <p:nvPr/>
          </p:nvCxnSpPr>
          <p:spPr>
            <a:xfrm>
              <a:off x="2737833" y="2785385"/>
              <a:ext cx="0" cy="3038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화살표 연결선 196"/>
            <p:cNvCxnSpPr>
              <a:stCxn id="194" idx="7"/>
              <a:endCxn id="198" idx="2"/>
            </p:cNvCxnSpPr>
            <p:nvPr/>
          </p:nvCxnSpPr>
          <p:spPr>
            <a:xfrm flipV="1">
              <a:off x="2891283" y="2698581"/>
              <a:ext cx="454181" cy="4541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타원 197"/>
            <p:cNvSpPr/>
            <p:nvPr/>
          </p:nvSpPr>
          <p:spPr>
            <a:xfrm>
              <a:off x="3345463" y="2481570"/>
              <a:ext cx="434022" cy="4340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9" name="타원 198"/>
            <p:cNvSpPr/>
            <p:nvPr/>
          </p:nvSpPr>
          <p:spPr>
            <a:xfrm>
              <a:off x="3345463" y="3566624"/>
              <a:ext cx="434022" cy="4340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00" name="직선 화살표 연결선 199"/>
            <p:cNvCxnSpPr>
              <a:stCxn id="198" idx="3"/>
              <a:endCxn id="194" idx="6"/>
            </p:cNvCxnSpPr>
            <p:nvPr/>
          </p:nvCxnSpPr>
          <p:spPr>
            <a:xfrm flipH="1">
              <a:off x="2954843" y="2852031"/>
              <a:ext cx="454181" cy="4541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화살표 연결선 200"/>
            <p:cNvCxnSpPr>
              <a:stCxn id="199" idx="2"/>
              <a:endCxn id="194" idx="6"/>
            </p:cNvCxnSpPr>
            <p:nvPr/>
          </p:nvCxnSpPr>
          <p:spPr>
            <a:xfrm flipH="1" flipV="1">
              <a:off x="2954843" y="3306211"/>
              <a:ext cx="390620" cy="4774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화살표 연결선 201"/>
            <p:cNvCxnSpPr>
              <a:stCxn id="198" idx="4"/>
              <a:endCxn id="199" idx="0"/>
            </p:cNvCxnSpPr>
            <p:nvPr/>
          </p:nvCxnSpPr>
          <p:spPr>
            <a:xfrm>
              <a:off x="3562474" y="2915592"/>
              <a:ext cx="0" cy="6510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구부러진 연결선 202"/>
            <p:cNvCxnSpPr>
              <a:stCxn id="199" idx="4"/>
              <a:endCxn id="199" idx="3"/>
            </p:cNvCxnSpPr>
            <p:nvPr/>
          </p:nvCxnSpPr>
          <p:spPr>
            <a:xfrm rot="5400000" flipH="1">
              <a:off x="3453969" y="3892141"/>
              <a:ext cx="63561" cy="153450"/>
            </a:xfrm>
            <a:prstGeom prst="curvedConnector3">
              <a:avLst>
                <a:gd name="adj1" fmla="val -21677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타원 203"/>
            <p:cNvSpPr/>
            <p:nvPr/>
          </p:nvSpPr>
          <p:spPr>
            <a:xfrm>
              <a:off x="4283968" y="2564904"/>
              <a:ext cx="434022" cy="4340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5" name="타원 204"/>
            <p:cNvSpPr/>
            <p:nvPr/>
          </p:nvSpPr>
          <p:spPr>
            <a:xfrm>
              <a:off x="4343713" y="3089200"/>
              <a:ext cx="434022" cy="4340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6" name="타원 205"/>
            <p:cNvSpPr/>
            <p:nvPr/>
          </p:nvSpPr>
          <p:spPr>
            <a:xfrm>
              <a:off x="4343713" y="3696831"/>
              <a:ext cx="434022" cy="4340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07" name="직선 화살표 연결선 206"/>
            <p:cNvCxnSpPr>
              <a:stCxn id="198" idx="7"/>
              <a:endCxn id="204" idx="1"/>
            </p:cNvCxnSpPr>
            <p:nvPr/>
          </p:nvCxnSpPr>
          <p:spPr>
            <a:xfrm>
              <a:off x="3715924" y="2545131"/>
              <a:ext cx="631605" cy="833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화살표 연결선 207"/>
            <p:cNvCxnSpPr>
              <a:stCxn id="198" idx="6"/>
              <a:endCxn id="205" idx="1"/>
            </p:cNvCxnSpPr>
            <p:nvPr/>
          </p:nvCxnSpPr>
          <p:spPr>
            <a:xfrm>
              <a:off x="3779485" y="2698581"/>
              <a:ext cx="627789" cy="4541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화살표 연결선 208"/>
            <p:cNvCxnSpPr>
              <a:stCxn id="198" idx="5"/>
              <a:endCxn id="206" idx="1"/>
            </p:cNvCxnSpPr>
            <p:nvPr/>
          </p:nvCxnSpPr>
          <p:spPr>
            <a:xfrm>
              <a:off x="3715924" y="2852031"/>
              <a:ext cx="691350" cy="9083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화살표 연결선 209"/>
            <p:cNvCxnSpPr>
              <a:stCxn id="205" idx="2"/>
              <a:endCxn id="198" idx="6"/>
            </p:cNvCxnSpPr>
            <p:nvPr/>
          </p:nvCxnSpPr>
          <p:spPr>
            <a:xfrm flipH="1" flipV="1">
              <a:off x="3779485" y="2698581"/>
              <a:ext cx="564228" cy="6076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화살표 연결선 210"/>
            <p:cNvCxnSpPr>
              <a:stCxn id="206" idx="2"/>
              <a:endCxn id="198" idx="5"/>
            </p:cNvCxnSpPr>
            <p:nvPr/>
          </p:nvCxnSpPr>
          <p:spPr>
            <a:xfrm flipH="1" flipV="1">
              <a:off x="3715924" y="2852031"/>
              <a:ext cx="627789" cy="10618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타원 211"/>
            <p:cNvSpPr/>
            <p:nvPr/>
          </p:nvSpPr>
          <p:spPr>
            <a:xfrm>
              <a:off x="5472170" y="2481570"/>
              <a:ext cx="434022" cy="4340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13" name="직선 화살표 연결선 212"/>
            <p:cNvCxnSpPr>
              <a:stCxn id="204" idx="6"/>
              <a:endCxn id="212" idx="2"/>
            </p:cNvCxnSpPr>
            <p:nvPr/>
          </p:nvCxnSpPr>
          <p:spPr>
            <a:xfrm flipV="1">
              <a:off x="4717990" y="2698581"/>
              <a:ext cx="754180" cy="833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구부러진 연결선 213"/>
            <p:cNvCxnSpPr>
              <a:stCxn id="212" idx="0"/>
              <a:endCxn id="198" idx="0"/>
            </p:cNvCxnSpPr>
            <p:nvPr/>
          </p:nvCxnSpPr>
          <p:spPr>
            <a:xfrm rot="16200000" flipV="1">
              <a:off x="4625828" y="1418216"/>
              <a:ext cx="7655" cy="2126707"/>
            </a:xfrm>
            <a:prstGeom prst="curvedConnector3">
              <a:avLst>
                <a:gd name="adj1" fmla="val 307500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hape 214"/>
            <p:cNvCxnSpPr>
              <a:stCxn id="206" idx="6"/>
              <a:endCxn id="206" idx="5"/>
            </p:cNvCxnSpPr>
            <p:nvPr/>
          </p:nvCxnSpPr>
          <p:spPr>
            <a:xfrm flipH="1">
              <a:off x="4714174" y="3913842"/>
              <a:ext cx="63561" cy="153450"/>
            </a:xfrm>
            <a:prstGeom prst="curvedConnector4">
              <a:avLst>
                <a:gd name="adj1" fmla="val -108390"/>
                <a:gd name="adj2" fmla="val 12271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hape 215"/>
            <p:cNvCxnSpPr>
              <a:stCxn id="205" idx="6"/>
              <a:endCxn id="194" idx="4"/>
            </p:cNvCxnSpPr>
            <p:nvPr/>
          </p:nvCxnSpPr>
          <p:spPr>
            <a:xfrm flipH="1">
              <a:off x="2737833" y="3306211"/>
              <a:ext cx="2039903" cy="217011"/>
            </a:xfrm>
            <a:prstGeom prst="curvedConnector4">
              <a:avLst>
                <a:gd name="adj1" fmla="val -18013"/>
                <a:gd name="adj2" fmla="val 70053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구부러진 연결선 123"/>
            <p:cNvCxnSpPr>
              <a:stCxn id="205" idx="7"/>
              <a:endCxn id="205" idx="6"/>
            </p:cNvCxnSpPr>
            <p:nvPr/>
          </p:nvCxnSpPr>
          <p:spPr>
            <a:xfrm rot="16200000" flipH="1">
              <a:off x="4669229" y="3197706"/>
              <a:ext cx="153450" cy="63561"/>
            </a:xfrm>
            <a:prstGeom prst="curvedConnector4">
              <a:avLst>
                <a:gd name="adj1" fmla="val -41422"/>
                <a:gd name="adj2" fmla="val 31677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구부러진 연결선 217"/>
            <p:cNvCxnSpPr>
              <a:stCxn id="206" idx="4"/>
              <a:endCxn id="194" idx="4"/>
            </p:cNvCxnSpPr>
            <p:nvPr/>
          </p:nvCxnSpPr>
          <p:spPr>
            <a:xfrm rot="5400000" flipH="1">
              <a:off x="3345463" y="2915591"/>
              <a:ext cx="607631" cy="1822892"/>
            </a:xfrm>
            <a:prstGeom prst="curvedConnector3">
              <a:avLst>
                <a:gd name="adj1" fmla="val -6046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구부러진 연결선 218"/>
            <p:cNvCxnSpPr>
              <a:stCxn id="212" idx="4"/>
              <a:endCxn id="194" idx="4"/>
            </p:cNvCxnSpPr>
            <p:nvPr/>
          </p:nvCxnSpPr>
          <p:spPr>
            <a:xfrm rot="5400000">
              <a:off x="3909692" y="1743733"/>
              <a:ext cx="607631" cy="2951349"/>
            </a:xfrm>
            <a:prstGeom prst="curvedConnector3">
              <a:avLst>
                <a:gd name="adj1" fmla="val 34943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hape 219"/>
            <p:cNvCxnSpPr>
              <a:stCxn id="194" idx="2"/>
              <a:endCxn id="194" idx="1"/>
            </p:cNvCxnSpPr>
            <p:nvPr/>
          </p:nvCxnSpPr>
          <p:spPr>
            <a:xfrm rot="10800000" flipH="1">
              <a:off x="2520821" y="3152762"/>
              <a:ext cx="63561" cy="153450"/>
            </a:xfrm>
            <a:prstGeom prst="curvedConnector4">
              <a:avLst>
                <a:gd name="adj1" fmla="val -216779"/>
                <a:gd name="adj2" fmla="val 13393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구부러진 연결선 220"/>
            <p:cNvCxnSpPr>
              <a:stCxn id="198" idx="1"/>
              <a:endCxn id="198" idx="0"/>
            </p:cNvCxnSpPr>
            <p:nvPr/>
          </p:nvCxnSpPr>
          <p:spPr>
            <a:xfrm rot="5400000" flipH="1" flipV="1">
              <a:off x="3453969" y="2436626"/>
              <a:ext cx="63561" cy="153450"/>
            </a:xfrm>
            <a:prstGeom prst="curvedConnector3">
              <a:avLst>
                <a:gd name="adj1" fmla="val 26258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화살표 연결선 221"/>
            <p:cNvCxnSpPr>
              <a:stCxn id="205" idx="0"/>
              <a:endCxn id="204" idx="4"/>
            </p:cNvCxnSpPr>
            <p:nvPr/>
          </p:nvCxnSpPr>
          <p:spPr>
            <a:xfrm flipH="1" flipV="1">
              <a:off x="4500979" y="2998926"/>
              <a:ext cx="59745" cy="902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화살표 연결선 222"/>
            <p:cNvCxnSpPr>
              <a:stCxn id="199" idx="6"/>
              <a:endCxn id="204" idx="2"/>
            </p:cNvCxnSpPr>
            <p:nvPr/>
          </p:nvCxnSpPr>
          <p:spPr>
            <a:xfrm flipV="1">
              <a:off x="3779485" y="2781915"/>
              <a:ext cx="504483" cy="10017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화살표 연결선 223"/>
            <p:cNvCxnSpPr>
              <a:stCxn id="199" idx="6"/>
              <a:endCxn id="205" idx="2"/>
            </p:cNvCxnSpPr>
            <p:nvPr/>
          </p:nvCxnSpPr>
          <p:spPr>
            <a:xfrm flipV="1">
              <a:off x="3779485" y="3306211"/>
              <a:ext cx="564228" cy="4774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화살표 연결선 224"/>
            <p:cNvCxnSpPr>
              <a:stCxn id="199" idx="6"/>
              <a:endCxn id="206" idx="2"/>
            </p:cNvCxnSpPr>
            <p:nvPr/>
          </p:nvCxnSpPr>
          <p:spPr>
            <a:xfrm>
              <a:off x="3779485" y="3783635"/>
              <a:ext cx="564228" cy="1302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구부러진 연결선 225"/>
            <p:cNvCxnSpPr>
              <a:stCxn id="204" idx="0"/>
              <a:endCxn id="204" idx="7"/>
            </p:cNvCxnSpPr>
            <p:nvPr/>
          </p:nvCxnSpPr>
          <p:spPr>
            <a:xfrm rot="16200000" flipH="1">
              <a:off x="4545923" y="2519959"/>
              <a:ext cx="63561" cy="153450"/>
            </a:xfrm>
            <a:prstGeom prst="curvedConnector3">
              <a:avLst>
                <a:gd name="adj1" fmla="val -35965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9" name="모서리가 둥근 직사각형 228"/>
          <p:cNvSpPr/>
          <p:nvPr/>
        </p:nvSpPr>
        <p:spPr>
          <a:xfrm>
            <a:off x="3923928" y="3645024"/>
            <a:ext cx="1728192" cy="13681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30" name="그룹 229"/>
          <p:cNvGrpSpPr/>
          <p:nvPr/>
        </p:nvGrpSpPr>
        <p:grpSpPr>
          <a:xfrm>
            <a:off x="3995936" y="3933056"/>
            <a:ext cx="1367158" cy="667598"/>
            <a:chOff x="2520821" y="2477742"/>
            <a:chExt cx="3385371" cy="1653111"/>
          </a:xfrm>
        </p:grpSpPr>
        <p:sp>
          <p:nvSpPr>
            <p:cNvPr id="231" name="타원 230"/>
            <p:cNvSpPr/>
            <p:nvPr/>
          </p:nvSpPr>
          <p:spPr>
            <a:xfrm>
              <a:off x="2520822" y="3089200"/>
              <a:ext cx="434022" cy="4340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232" name="그룹 56"/>
            <p:cNvGrpSpPr/>
            <p:nvPr/>
          </p:nvGrpSpPr>
          <p:grpSpPr>
            <a:xfrm>
              <a:off x="2651028" y="2611776"/>
              <a:ext cx="173609" cy="173609"/>
              <a:chOff x="1115616" y="2195339"/>
              <a:chExt cx="288032" cy="288032"/>
            </a:xfrm>
          </p:grpSpPr>
          <p:sp>
            <p:nvSpPr>
              <p:cNvPr id="264" name="타원 263"/>
              <p:cNvSpPr/>
              <p:nvPr/>
            </p:nvSpPr>
            <p:spPr>
              <a:xfrm>
                <a:off x="1232228" y="2316495"/>
                <a:ext cx="45720" cy="457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타원 264"/>
              <p:cNvSpPr/>
              <p:nvPr/>
            </p:nvSpPr>
            <p:spPr>
              <a:xfrm>
                <a:off x="1115616" y="2195339"/>
                <a:ext cx="288032" cy="2880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33" name="직선 화살표 연결선 232"/>
            <p:cNvCxnSpPr>
              <a:stCxn id="265" idx="4"/>
              <a:endCxn id="231" idx="0"/>
            </p:cNvCxnSpPr>
            <p:nvPr/>
          </p:nvCxnSpPr>
          <p:spPr>
            <a:xfrm>
              <a:off x="2737833" y="2785385"/>
              <a:ext cx="0" cy="3038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화살표 연결선 233"/>
            <p:cNvCxnSpPr>
              <a:stCxn id="231" idx="7"/>
              <a:endCxn id="235" idx="2"/>
            </p:cNvCxnSpPr>
            <p:nvPr/>
          </p:nvCxnSpPr>
          <p:spPr>
            <a:xfrm flipV="1">
              <a:off x="2891283" y="2698581"/>
              <a:ext cx="454181" cy="4541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타원 234"/>
            <p:cNvSpPr/>
            <p:nvPr/>
          </p:nvSpPr>
          <p:spPr>
            <a:xfrm>
              <a:off x="3345463" y="2481570"/>
              <a:ext cx="434022" cy="4340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6" name="타원 235"/>
            <p:cNvSpPr/>
            <p:nvPr/>
          </p:nvSpPr>
          <p:spPr>
            <a:xfrm>
              <a:off x="3345463" y="3566624"/>
              <a:ext cx="434022" cy="4340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37" name="직선 화살표 연결선 236"/>
            <p:cNvCxnSpPr>
              <a:stCxn id="235" idx="3"/>
              <a:endCxn id="231" idx="6"/>
            </p:cNvCxnSpPr>
            <p:nvPr/>
          </p:nvCxnSpPr>
          <p:spPr>
            <a:xfrm flipH="1">
              <a:off x="2954843" y="2852031"/>
              <a:ext cx="454181" cy="4541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화살표 연결선 237"/>
            <p:cNvCxnSpPr>
              <a:stCxn id="236" idx="2"/>
              <a:endCxn id="231" idx="6"/>
            </p:cNvCxnSpPr>
            <p:nvPr/>
          </p:nvCxnSpPr>
          <p:spPr>
            <a:xfrm flipH="1" flipV="1">
              <a:off x="2954843" y="3306211"/>
              <a:ext cx="390620" cy="4774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화살표 연결선 238"/>
            <p:cNvCxnSpPr>
              <a:stCxn id="235" idx="4"/>
              <a:endCxn id="236" idx="0"/>
            </p:cNvCxnSpPr>
            <p:nvPr/>
          </p:nvCxnSpPr>
          <p:spPr>
            <a:xfrm>
              <a:off x="3562474" y="2915592"/>
              <a:ext cx="0" cy="6510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구부러진 연결선 239"/>
            <p:cNvCxnSpPr>
              <a:stCxn id="236" idx="4"/>
              <a:endCxn id="236" idx="3"/>
            </p:cNvCxnSpPr>
            <p:nvPr/>
          </p:nvCxnSpPr>
          <p:spPr>
            <a:xfrm rot="5400000" flipH="1">
              <a:off x="3453969" y="3892141"/>
              <a:ext cx="63561" cy="153450"/>
            </a:xfrm>
            <a:prstGeom prst="curvedConnector3">
              <a:avLst>
                <a:gd name="adj1" fmla="val -21677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타원 240"/>
            <p:cNvSpPr/>
            <p:nvPr/>
          </p:nvSpPr>
          <p:spPr>
            <a:xfrm>
              <a:off x="4283968" y="2564904"/>
              <a:ext cx="434022" cy="4340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2" name="타원 241"/>
            <p:cNvSpPr/>
            <p:nvPr/>
          </p:nvSpPr>
          <p:spPr>
            <a:xfrm>
              <a:off x="4343713" y="3089200"/>
              <a:ext cx="434022" cy="4340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3" name="타원 242"/>
            <p:cNvSpPr/>
            <p:nvPr/>
          </p:nvSpPr>
          <p:spPr>
            <a:xfrm>
              <a:off x="4343713" y="3696831"/>
              <a:ext cx="434022" cy="4340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44" name="직선 화살표 연결선 243"/>
            <p:cNvCxnSpPr>
              <a:stCxn id="235" idx="7"/>
              <a:endCxn id="241" idx="1"/>
            </p:cNvCxnSpPr>
            <p:nvPr/>
          </p:nvCxnSpPr>
          <p:spPr>
            <a:xfrm>
              <a:off x="3715924" y="2545131"/>
              <a:ext cx="631605" cy="833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화살표 연결선 244"/>
            <p:cNvCxnSpPr>
              <a:stCxn id="235" idx="6"/>
              <a:endCxn id="242" idx="1"/>
            </p:cNvCxnSpPr>
            <p:nvPr/>
          </p:nvCxnSpPr>
          <p:spPr>
            <a:xfrm>
              <a:off x="3779485" y="2698581"/>
              <a:ext cx="627789" cy="4541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화살표 연결선 245"/>
            <p:cNvCxnSpPr>
              <a:stCxn id="235" idx="5"/>
              <a:endCxn id="243" idx="1"/>
            </p:cNvCxnSpPr>
            <p:nvPr/>
          </p:nvCxnSpPr>
          <p:spPr>
            <a:xfrm>
              <a:off x="3715924" y="2852031"/>
              <a:ext cx="691350" cy="9083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화살표 연결선 246"/>
            <p:cNvCxnSpPr>
              <a:stCxn id="242" idx="2"/>
              <a:endCxn id="235" idx="6"/>
            </p:cNvCxnSpPr>
            <p:nvPr/>
          </p:nvCxnSpPr>
          <p:spPr>
            <a:xfrm flipH="1" flipV="1">
              <a:off x="3779485" y="2698581"/>
              <a:ext cx="564228" cy="6076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화살표 연결선 247"/>
            <p:cNvCxnSpPr>
              <a:stCxn id="243" idx="2"/>
              <a:endCxn id="235" idx="5"/>
            </p:cNvCxnSpPr>
            <p:nvPr/>
          </p:nvCxnSpPr>
          <p:spPr>
            <a:xfrm flipH="1" flipV="1">
              <a:off x="3715924" y="2852031"/>
              <a:ext cx="627789" cy="10618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타원 248"/>
            <p:cNvSpPr/>
            <p:nvPr/>
          </p:nvSpPr>
          <p:spPr>
            <a:xfrm>
              <a:off x="5472170" y="2481570"/>
              <a:ext cx="434022" cy="4340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50" name="직선 화살표 연결선 249"/>
            <p:cNvCxnSpPr>
              <a:stCxn id="241" idx="6"/>
              <a:endCxn id="249" idx="2"/>
            </p:cNvCxnSpPr>
            <p:nvPr/>
          </p:nvCxnSpPr>
          <p:spPr>
            <a:xfrm flipV="1">
              <a:off x="4717990" y="2698581"/>
              <a:ext cx="754180" cy="833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구부러진 연결선 250"/>
            <p:cNvCxnSpPr>
              <a:stCxn id="249" idx="0"/>
              <a:endCxn id="235" idx="0"/>
            </p:cNvCxnSpPr>
            <p:nvPr/>
          </p:nvCxnSpPr>
          <p:spPr>
            <a:xfrm rot="16200000" flipV="1">
              <a:off x="4625828" y="1418216"/>
              <a:ext cx="7655" cy="2126707"/>
            </a:xfrm>
            <a:prstGeom prst="curvedConnector3">
              <a:avLst>
                <a:gd name="adj1" fmla="val 307500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hape 251"/>
            <p:cNvCxnSpPr>
              <a:stCxn id="243" idx="6"/>
              <a:endCxn id="243" idx="5"/>
            </p:cNvCxnSpPr>
            <p:nvPr/>
          </p:nvCxnSpPr>
          <p:spPr>
            <a:xfrm flipH="1">
              <a:off x="4714174" y="3913842"/>
              <a:ext cx="63561" cy="153450"/>
            </a:xfrm>
            <a:prstGeom prst="curvedConnector4">
              <a:avLst>
                <a:gd name="adj1" fmla="val -108390"/>
                <a:gd name="adj2" fmla="val 12271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hape 252"/>
            <p:cNvCxnSpPr>
              <a:stCxn id="242" idx="6"/>
              <a:endCxn id="231" idx="4"/>
            </p:cNvCxnSpPr>
            <p:nvPr/>
          </p:nvCxnSpPr>
          <p:spPr>
            <a:xfrm flipH="1">
              <a:off x="2737833" y="3306211"/>
              <a:ext cx="2039903" cy="217011"/>
            </a:xfrm>
            <a:prstGeom prst="curvedConnector4">
              <a:avLst>
                <a:gd name="adj1" fmla="val -18013"/>
                <a:gd name="adj2" fmla="val 70053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구부러진 연결선 123"/>
            <p:cNvCxnSpPr>
              <a:stCxn id="242" idx="7"/>
              <a:endCxn id="242" idx="6"/>
            </p:cNvCxnSpPr>
            <p:nvPr/>
          </p:nvCxnSpPr>
          <p:spPr>
            <a:xfrm rot="16200000" flipH="1">
              <a:off x="4669229" y="3197706"/>
              <a:ext cx="153450" cy="63561"/>
            </a:xfrm>
            <a:prstGeom prst="curvedConnector4">
              <a:avLst>
                <a:gd name="adj1" fmla="val -41422"/>
                <a:gd name="adj2" fmla="val 31677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구부러진 연결선 254"/>
            <p:cNvCxnSpPr>
              <a:stCxn id="243" idx="4"/>
              <a:endCxn id="231" idx="4"/>
            </p:cNvCxnSpPr>
            <p:nvPr/>
          </p:nvCxnSpPr>
          <p:spPr>
            <a:xfrm rot="5400000" flipH="1">
              <a:off x="3345463" y="2915591"/>
              <a:ext cx="607631" cy="1822892"/>
            </a:xfrm>
            <a:prstGeom prst="curvedConnector3">
              <a:avLst>
                <a:gd name="adj1" fmla="val -6046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구부러진 연결선 255"/>
            <p:cNvCxnSpPr>
              <a:stCxn id="249" idx="4"/>
              <a:endCxn id="231" idx="4"/>
            </p:cNvCxnSpPr>
            <p:nvPr/>
          </p:nvCxnSpPr>
          <p:spPr>
            <a:xfrm rot="5400000">
              <a:off x="3909692" y="1743733"/>
              <a:ext cx="607631" cy="2951349"/>
            </a:xfrm>
            <a:prstGeom prst="curvedConnector3">
              <a:avLst>
                <a:gd name="adj1" fmla="val 34943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hape 256"/>
            <p:cNvCxnSpPr>
              <a:stCxn id="231" idx="2"/>
              <a:endCxn id="231" idx="1"/>
            </p:cNvCxnSpPr>
            <p:nvPr/>
          </p:nvCxnSpPr>
          <p:spPr>
            <a:xfrm rot="10800000" flipH="1">
              <a:off x="2520821" y="3152762"/>
              <a:ext cx="63561" cy="153450"/>
            </a:xfrm>
            <a:prstGeom prst="curvedConnector4">
              <a:avLst>
                <a:gd name="adj1" fmla="val -216779"/>
                <a:gd name="adj2" fmla="val 13393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구부러진 연결선 257"/>
            <p:cNvCxnSpPr>
              <a:stCxn id="235" idx="1"/>
              <a:endCxn id="235" idx="0"/>
            </p:cNvCxnSpPr>
            <p:nvPr/>
          </p:nvCxnSpPr>
          <p:spPr>
            <a:xfrm rot="5400000" flipH="1" flipV="1">
              <a:off x="3453969" y="2436626"/>
              <a:ext cx="63561" cy="153450"/>
            </a:xfrm>
            <a:prstGeom prst="curvedConnector3">
              <a:avLst>
                <a:gd name="adj1" fmla="val 26258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화살표 연결선 258"/>
            <p:cNvCxnSpPr>
              <a:stCxn id="242" idx="0"/>
              <a:endCxn id="241" idx="4"/>
            </p:cNvCxnSpPr>
            <p:nvPr/>
          </p:nvCxnSpPr>
          <p:spPr>
            <a:xfrm flipH="1" flipV="1">
              <a:off x="4500979" y="2998926"/>
              <a:ext cx="59745" cy="902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화살표 연결선 259"/>
            <p:cNvCxnSpPr>
              <a:stCxn id="236" idx="6"/>
              <a:endCxn id="241" idx="2"/>
            </p:cNvCxnSpPr>
            <p:nvPr/>
          </p:nvCxnSpPr>
          <p:spPr>
            <a:xfrm flipV="1">
              <a:off x="3779485" y="2781915"/>
              <a:ext cx="504483" cy="10017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화살표 연결선 260"/>
            <p:cNvCxnSpPr>
              <a:stCxn id="236" idx="6"/>
              <a:endCxn id="242" idx="2"/>
            </p:cNvCxnSpPr>
            <p:nvPr/>
          </p:nvCxnSpPr>
          <p:spPr>
            <a:xfrm flipV="1">
              <a:off x="3779485" y="3306211"/>
              <a:ext cx="564228" cy="4774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화살표 연결선 261"/>
            <p:cNvCxnSpPr>
              <a:stCxn id="236" idx="6"/>
              <a:endCxn id="243" idx="2"/>
            </p:cNvCxnSpPr>
            <p:nvPr/>
          </p:nvCxnSpPr>
          <p:spPr>
            <a:xfrm>
              <a:off x="3779485" y="3783635"/>
              <a:ext cx="564228" cy="1302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구부러진 연결선 262"/>
            <p:cNvCxnSpPr>
              <a:stCxn id="241" idx="0"/>
              <a:endCxn id="241" idx="7"/>
            </p:cNvCxnSpPr>
            <p:nvPr/>
          </p:nvCxnSpPr>
          <p:spPr>
            <a:xfrm rot="16200000" flipH="1">
              <a:off x="4545923" y="2519959"/>
              <a:ext cx="63561" cy="153450"/>
            </a:xfrm>
            <a:prstGeom prst="curvedConnector3">
              <a:avLst>
                <a:gd name="adj1" fmla="val -35965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6" name="모서리가 둥근 직사각형 265"/>
          <p:cNvSpPr/>
          <p:nvPr/>
        </p:nvSpPr>
        <p:spPr>
          <a:xfrm>
            <a:off x="5868144" y="3645024"/>
            <a:ext cx="1728192" cy="13681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67" name="그룹 266"/>
          <p:cNvGrpSpPr/>
          <p:nvPr/>
        </p:nvGrpSpPr>
        <p:grpSpPr>
          <a:xfrm>
            <a:off x="5940152" y="3933056"/>
            <a:ext cx="1367158" cy="667598"/>
            <a:chOff x="2520821" y="2477742"/>
            <a:chExt cx="3385371" cy="1653111"/>
          </a:xfrm>
        </p:grpSpPr>
        <p:sp>
          <p:nvSpPr>
            <p:cNvPr id="268" name="타원 267"/>
            <p:cNvSpPr/>
            <p:nvPr/>
          </p:nvSpPr>
          <p:spPr>
            <a:xfrm>
              <a:off x="2520822" y="3089200"/>
              <a:ext cx="434022" cy="4340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269" name="그룹 56"/>
            <p:cNvGrpSpPr/>
            <p:nvPr/>
          </p:nvGrpSpPr>
          <p:grpSpPr>
            <a:xfrm>
              <a:off x="2651028" y="2611776"/>
              <a:ext cx="173609" cy="173609"/>
              <a:chOff x="1115616" y="2195339"/>
              <a:chExt cx="288032" cy="288032"/>
            </a:xfrm>
          </p:grpSpPr>
          <p:sp>
            <p:nvSpPr>
              <p:cNvPr id="301" name="타원 300"/>
              <p:cNvSpPr/>
              <p:nvPr/>
            </p:nvSpPr>
            <p:spPr>
              <a:xfrm>
                <a:off x="1232228" y="2316495"/>
                <a:ext cx="45720" cy="457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타원 301"/>
              <p:cNvSpPr/>
              <p:nvPr/>
            </p:nvSpPr>
            <p:spPr>
              <a:xfrm>
                <a:off x="1115616" y="2195339"/>
                <a:ext cx="288032" cy="2880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70" name="직선 화살표 연결선 269"/>
            <p:cNvCxnSpPr>
              <a:stCxn id="302" idx="4"/>
              <a:endCxn id="268" idx="0"/>
            </p:cNvCxnSpPr>
            <p:nvPr/>
          </p:nvCxnSpPr>
          <p:spPr>
            <a:xfrm>
              <a:off x="2737833" y="2785385"/>
              <a:ext cx="0" cy="3038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화살표 연결선 270"/>
            <p:cNvCxnSpPr>
              <a:stCxn id="268" idx="7"/>
              <a:endCxn id="272" idx="2"/>
            </p:cNvCxnSpPr>
            <p:nvPr/>
          </p:nvCxnSpPr>
          <p:spPr>
            <a:xfrm flipV="1">
              <a:off x="2891283" y="2698581"/>
              <a:ext cx="454181" cy="4541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타원 271"/>
            <p:cNvSpPr/>
            <p:nvPr/>
          </p:nvSpPr>
          <p:spPr>
            <a:xfrm>
              <a:off x="3345463" y="2481570"/>
              <a:ext cx="434022" cy="4340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3" name="타원 272"/>
            <p:cNvSpPr/>
            <p:nvPr/>
          </p:nvSpPr>
          <p:spPr>
            <a:xfrm>
              <a:off x="3345463" y="3566624"/>
              <a:ext cx="434022" cy="4340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74" name="직선 화살표 연결선 273"/>
            <p:cNvCxnSpPr>
              <a:stCxn id="272" idx="3"/>
              <a:endCxn id="268" idx="6"/>
            </p:cNvCxnSpPr>
            <p:nvPr/>
          </p:nvCxnSpPr>
          <p:spPr>
            <a:xfrm flipH="1">
              <a:off x="2954843" y="2852031"/>
              <a:ext cx="454181" cy="4541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화살표 연결선 274"/>
            <p:cNvCxnSpPr>
              <a:stCxn id="273" idx="2"/>
              <a:endCxn id="268" idx="6"/>
            </p:cNvCxnSpPr>
            <p:nvPr/>
          </p:nvCxnSpPr>
          <p:spPr>
            <a:xfrm flipH="1" flipV="1">
              <a:off x="2954843" y="3306211"/>
              <a:ext cx="390620" cy="4774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화살표 연결선 275"/>
            <p:cNvCxnSpPr>
              <a:stCxn id="272" idx="4"/>
              <a:endCxn id="273" idx="0"/>
            </p:cNvCxnSpPr>
            <p:nvPr/>
          </p:nvCxnSpPr>
          <p:spPr>
            <a:xfrm>
              <a:off x="3562474" y="2915592"/>
              <a:ext cx="0" cy="6510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구부러진 연결선 276"/>
            <p:cNvCxnSpPr>
              <a:stCxn id="273" idx="4"/>
              <a:endCxn id="273" idx="3"/>
            </p:cNvCxnSpPr>
            <p:nvPr/>
          </p:nvCxnSpPr>
          <p:spPr>
            <a:xfrm rot="5400000" flipH="1">
              <a:off x="3453969" y="3892141"/>
              <a:ext cx="63561" cy="153450"/>
            </a:xfrm>
            <a:prstGeom prst="curvedConnector3">
              <a:avLst>
                <a:gd name="adj1" fmla="val -21677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타원 277"/>
            <p:cNvSpPr/>
            <p:nvPr/>
          </p:nvSpPr>
          <p:spPr>
            <a:xfrm>
              <a:off x="4283968" y="2564904"/>
              <a:ext cx="434022" cy="4340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9" name="타원 278"/>
            <p:cNvSpPr/>
            <p:nvPr/>
          </p:nvSpPr>
          <p:spPr>
            <a:xfrm>
              <a:off x="4343713" y="3089200"/>
              <a:ext cx="434022" cy="4340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0" name="타원 279"/>
            <p:cNvSpPr/>
            <p:nvPr/>
          </p:nvSpPr>
          <p:spPr>
            <a:xfrm>
              <a:off x="4343713" y="3696831"/>
              <a:ext cx="434022" cy="4340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81" name="직선 화살표 연결선 280"/>
            <p:cNvCxnSpPr>
              <a:stCxn id="272" idx="7"/>
              <a:endCxn id="278" idx="1"/>
            </p:cNvCxnSpPr>
            <p:nvPr/>
          </p:nvCxnSpPr>
          <p:spPr>
            <a:xfrm>
              <a:off x="3715924" y="2545131"/>
              <a:ext cx="631605" cy="833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화살표 연결선 281"/>
            <p:cNvCxnSpPr>
              <a:stCxn id="272" idx="6"/>
              <a:endCxn id="279" idx="1"/>
            </p:cNvCxnSpPr>
            <p:nvPr/>
          </p:nvCxnSpPr>
          <p:spPr>
            <a:xfrm>
              <a:off x="3779485" y="2698581"/>
              <a:ext cx="627789" cy="4541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화살표 연결선 282"/>
            <p:cNvCxnSpPr>
              <a:stCxn id="272" idx="5"/>
              <a:endCxn id="280" idx="1"/>
            </p:cNvCxnSpPr>
            <p:nvPr/>
          </p:nvCxnSpPr>
          <p:spPr>
            <a:xfrm>
              <a:off x="3715924" y="2852031"/>
              <a:ext cx="691350" cy="9083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직선 화살표 연결선 283"/>
            <p:cNvCxnSpPr>
              <a:stCxn id="279" idx="2"/>
              <a:endCxn id="272" idx="6"/>
            </p:cNvCxnSpPr>
            <p:nvPr/>
          </p:nvCxnSpPr>
          <p:spPr>
            <a:xfrm flipH="1" flipV="1">
              <a:off x="3779485" y="2698581"/>
              <a:ext cx="564228" cy="6076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화살표 연결선 284"/>
            <p:cNvCxnSpPr>
              <a:stCxn id="280" idx="2"/>
              <a:endCxn id="272" idx="5"/>
            </p:cNvCxnSpPr>
            <p:nvPr/>
          </p:nvCxnSpPr>
          <p:spPr>
            <a:xfrm flipH="1" flipV="1">
              <a:off x="3715924" y="2852031"/>
              <a:ext cx="627789" cy="10618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타원 285"/>
            <p:cNvSpPr/>
            <p:nvPr/>
          </p:nvSpPr>
          <p:spPr>
            <a:xfrm>
              <a:off x="5472170" y="2481570"/>
              <a:ext cx="434022" cy="4340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87" name="직선 화살표 연결선 286"/>
            <p:cNvCxnSpPr>
              <a:stCxn id="278" idx="6"/>
              <a:endCxn id="286" idx="2"/>
            </p:cNvCxnSpPr>
            <p:nvPr/>
          </p:nvCxnSpPr>
          <p:spPr>
            <a:xfrm flipV="1">
              <a:off x="4717990" y="2698581"/>
              <a:ext cx="754180" cy="833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구부러진 연결선 287"/>
            <p:cNvCxnSpPr>
              <a:stCxn id="286" idx="0"/>
              <a:endCxn id="272" idx="0"/>
            </p:cNvCxnSpPr>
            <p:nvPr/>
          </p:nvCxnSpPr>
          <p:spPr>
            <a:xfrm rot="16200000" flipV="1">
              <a:off x="4625828" y="1418216"/>
              <a:ext cx="7655" cy="2126707"/>
            </a:xfrm>
            <a:prstGeom prst="curvedConnector3">
              <a:avLst>
                <a:gd name="adj1" fmla="val 307500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hape 288"/>
            <p:cNvCxnSpPr>
              <a:stCxn id="280" idx="6"/>
              <a:endCxn id="280" idx="5"/>
            </p:cNvCxnSpPr>
            <p:nvPr/>
          </p:nvCxnSpPr>
          <p:spPr>
            <a:xfrm flipH="1">
              <a:off x="4714174" y="3913842"/>
              <a:ext cx="63561" cy="153450"/>
            </a:xfrm>
            <a:prstGeom prst="curvedConnector4">
              <a:avLst>
                <a:gd name="adj1" fmla="val -108390"/>
                <a:gd name="adj2" fmla="val 12271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hape 289"/>
            <p:cNvCxnSpPr>
              <a:stCxn id="279" idx="6"/>
              <a:endCxn id="268" idx="4"/>
            </p:cNvCxnSpPr>
            <p:nvPr/>
          </p:nvCxnSpPr>
          <p:spPr>
            <a:xfrm flipH="1">
              <a:off x="2737833" y="3306211"/>
              <a:ext cx="2039903" cy="217011"/>
            </a:xfrm>
            <a:prstGeom prst="curvedConnector4">
              <a:avLst>
                <a:gd name="adj1" fmla="val -18013"/>
                <a:gd name="adj2" fmla="val 70053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구부러진 연결선 123"/>
            <p:cNvCxnSpPr>
              <a:stCxn id="279" idx="7"/>
              <a:endCxn id="279" idx="6"/>
            </p:cNvCxnSpPr>
            <p:nvPr/>
          </p:nvCxnSpPr>
          <p:spPr>
            <a:xfrm rot="16200000" flipH="1">
              <a:off x="4669229" y="3197706"/>
              <a:ext cx="153450" cy="63561"/>
            </a:xfrm>
            <a:prstGeom prst="curvedConnector4">
              <a:avLst>
                <a:gd name="adj1" fmla="val -41422"/>
                <a:gd name="adj2" fmla="val 31677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구부러진 연결선 291"/>
            <p:cNvCxnSpPr>
              <a:stCxn id="280" idx="4"/>
              <a:endCxn id="268" idx="4"/>
            </p:cNvCxnSpPr>
            <p:nvPr/>
          </p:nvCxnSpPr>
          <p:spPr>
            <a:xfrm rot="5400000" flipH="1">
              <a:off x="3345463" y="2915591"/>
              <a:ext cx="607631" cy="1822892"/>
            </a:xfrm>
            <a:prstGeom prst="curvedConnector3">
              <a:avLst>
                <a:gd name="adj1" fmla="val -6046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구부러진 연결선 292"/>
            <p:cNvCxnSpPr>
              <a:stCxn id="286" idx="4"/>
              <a:endCxn id="268" idx="4"/>
            </p:cNvCxnSpPr>
            <p:nvPr/>
          </p:nvCxnSpPr>
          <p:spPr>
            <a:xfrm rot="5400000">
              <a:off x="3909692" y="1743733"/>
              <a:ext cx="607631" cy="2951349"/>
            </a:xfrm>
            <a:prstGeom prst="curvedConnector3">
              <a:avLst>
                <a:gd name="adj1" fmla="val 34943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hape 293"/>
            <p:cNvCxnSpPr>
              <a:stCxn id="268" idx="2"/>
              <a:endCxn id="268" idx="1"/>
            </p:cNvCxnSpPr>
            <p:nvPr/>
          </p:nvCxnSpPr>
          <p:spPr>
            <a:xfrm rot="10800000" flipH="1">
              <a:off x="2520821" y="3152762"/>
              <a:ext cx="63561" cy="153450"/>
            </a:xfrm>
            <a:prstGeom prst="curvedConnector4">
              <a:avLst>
                <a:gd name="adj1" fmla="val -216779"/>
                <a:gd name="adj2" fmla="val 13393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구부러진 연결선 294"/>
            <p:cNvCxnSpPr>
              <a:stCxn id="272" idx="1"/>
              <a:endCxn id="272" idx="0"/>
            </p:cNvCxnSpPr>
            <p:nvPr/>
          </p:nvCxnSpPr>
          <p:spPr>
            <a:xfrm rot="5400000" flipH="1" flipV="1">
              <a:off x="3453969" y="2436626"/>
              <a:ext cx="63561" cy="153450"/>
            </a:xfrm>
            <a:prstGeom prst="curvedConnector3">
              <a:avLst>
                <a:gd name="adj1" fmla="val 26258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화살표 연결선 295"/>
            <p:cNvCxnSpPr>
              <a:stCxn id="279" idx="0"/>
              <a:endCxn id="278" idx="4"/>
            </p:cNvCxnSpPr>
            <p:nvPr/>
          </p:nvCxnSpPr>
          <p:spPr>
            <a:xfrm flipH="1" flipV="1">
              <a:off x="4500979" y="2998926"/>
              <a:ext cx="59745" cy="902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화살표 연결선 296"/>
            <p:cNvCxnSpPr>
              <a:stCxn id="273" idx="6"/>
              <a:endCxn id="278" idx="2"/>
            </p:cNvCxnSpPr>
            <p:nvPr/>
          </p:nvCxnSpPr>
          <p:spPr>
            <a:xfrm flipV="1">
              <a:off x="3779485" y="2781915"/>
              <a:ext cx="504483" cy="10017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화살표 연결선 297"/>
            <p:cNvCxnSpPr>
              <a:stCxn id="273" idx="6"/>
              <a:endCxn id="279" idx="2"/>
            </p:cNvCxnSpPr>
            <p:nvPr/>
          </p:nvCxnSpPr>
          <p:spPr>
            <a:xfrm flipV="1">
              <a:off x="3779485" y="3306211"/>
              <a:ext cx="564228" cy="4774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화살표 연결선 298"/>
            <p:cNvCxnSpPr>
              <a:stCxn id="273" idx="6"/>
              <a:endCxn id="280" idx="2"/>
            </p:cNvCxnSpPr>
            <p:nvPr/>
          </p:nvCxnSpPr>
          <p:spPr>
            <a:xfrm>
              <a:off x="3779485" y="3783635"/>
              <a:ext cx="564228" cy="1302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구부러진 연결선 299"/>
            <p:cNvCxnSpPr>
              <a:stCxn id="278" idx="0"/>
              <a:endCxn id="278" idx="7"/>
            </p:cNvCxnSpPr>
            <p:nvPr/>
          </p:nvCxnSpPr>
          <p:spPr>
            <a:xfrm rot="16200000" flipH="1">
              <a:off x="4545923" y="2519959"/>
              <a:ext cx="63561" cy="153450"/>
            </a:xfrm>
            <a:prstGeom prst="curvedConnector3">
              <a:avLst>
                <a:gd name="adj1" fmla="val -35965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3" name="TextBox 302"/>
          <p:cNvSpPr txBox="1"/>
          <p:nvPr/>
        </p:nvSpPr>
        <p:spPr>
          <a:xfrm>
            <a:off x="4139952" y="220486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>
                <a:latin typeface="+mn-ea"/>
              </a:rPr>
              <a:t>ButtonControlModule</a:t>
            </a:r>
            <a:endParaRPr lang="ko-KR" altLang="en-US" sz="800" dirty="0">
              <a:latin typeface="+mn-ea"/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6300192" y="2204864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>
                <a:latin typeface="+mn-ea"/>
              </a:rPr>
              <a:t>DisplayModule</a:t>
            </a:r>
            <a:endParaRPr lang="ko-KR" altLang="en-US" sz="800" dirty="0">
              <a:latin typeface="+mn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4067944" y="36450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>
                <a:latin typeface="+mn-ea"/>
              </a:rPr>
              <a:t>MoneyCalculateSWModule</a:t>
            </a:r>
            <a:endParaRPr lang="ko-KR" altLang="en-US" sz="800" dirty="0">
              <a:latin typeface="+mn-ea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6156176" y="3645024"/>
            <a:ext cx="1224136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>
                <a:latin typeface="+mn-ea"/>
              </a:rPr>
              <a:t>CoffeeMakingModule</a:t>
            </a:r>
            <a:endParaRPr lang="ko-KR" altLang="en-US" sz="800" dirty="0">
              <a:latin typeface="+mn-ea"/>
            </a:endParaRPr>
          </a:p>
        </p:txBody>
      </p:sp>
      <p:sp>
        <p:nvSpPr>
          <p:cNvPr id="30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5445224"/>
            <a:ext cx="8229600" cy="71173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1400" dirty="0" smtClean="0">
                <a:latin typeface="+mn-ea"/>
              </a:rPr>
              <a:t>각 </a:t>
            </a:r>
            <a:r>
              <a:rPr lang="en-US" altLang="ko-KR" sz="1400" dirty="0" smtClean="0">
                <a:latin typeface="+mn-ea"/>
              </a:rPr>
              <a:t>state</a:t>
            </a:r>
            <a:r>
              <a:rPr lang="ko-KR" altLang="en-US" sz="1400" dirty="0" smtClean="0">
                <a:latin typeface="+mn-ea"/>
              </a:rPr>
              <a:t>별로 하는 동작이 </a:t>
            </a:r>
            <a:r>
              <a:rPr lang="en-US" altLang="ko-KR" sz="1400" dirty="0" smtClean="0">
                <a:latin typeface="+mn-ea"/>
              </a:rPr>
              <a:t>Module</a:t>
            </a:r>
            <a:r>
              <a:rPr lang="ko-KR" altLang="en-US" sz="1400" dirty="0" smtClean="0">
                <a:latin typeface="+mn-ea"/>
              </a:rPr>
              <a:t>별로 다르게 되어있음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/>
            <a:r>
              <a:rPr lang="en-US" altLang="ko-KR" sz="1100" dirty="0" err="1" smtClean="0">
                <a:latin typeface="+mn-ea"/>
              </a:rPr>
              <a:t>MainControl</a:t>
            </a:r>
            <a:r>
              <a:rPr lang="en-US" altLang="ko-KR" sz="1100" dirty="0" smtClean="0">
                <a:latin typeface="+mn-ea"/>
              </a:rPr>
              <a:t> : Init -&gt;</a:t>
            </a:r>
            <a:r>
              <a:rPr lang="ko-KR" altLang="en-US" sz="1100" dirty="0" smtClean="0">
                <a:latin typeface="+mn-ea"/>
              </a:rPr>
              <a:t>각 </a:t>
            </a:r>
            <a:r>
              <a:rPr lang="en-US" altLang="ko-KR" sz="1100" dirty="0" smtClean="0">
                <a:latin typeface="+mn-ea"/>
              </a:rPr>
              <a:t>Module</a:t>
            </a:r>
            <a:r>
              <a:rPr lang="ko-KR" altLang="en-US" sz="1100" dirty="0" smtClean="0">
                <a:latin typeface="+mn-ea"/>
              </a:rPr>
              <a:t>들의 </a:t>
            </a:r>
            <a:r>
              <a:rPr lang="en-US" altLang="ko-KR" sz="1100" dirty="0" err="1" smtClean="0">
                <a:latin typeface="+mn-ea"/>
              </a:rPr>
              <a:t>IdleTime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및 </a:t>
            </a:r>
            <a:r>
              <a:rPr lang="en-US" altLang="ko-KR" sz="1100" dirty="0" smtClean="0">
                <a:latin typeface="+mn-ea"/>
              </a:rPr>
              <a:t>state</a:t>
            </a:r>
            <a:r>
              <a:rPr lang="ko-KR" altLang="en-US" sz="1100" dirty="0" smtClean="0">
                <a:latin typeface="+mn-ea"/>
              </a:rPr>
              <a:t>의 변경 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각 </a:t>
            </a:r>
            <a:r>
              <a:rPr lang="en-US" altLang="ko-KR" sz="1100" dirty="0" smtClean="0">
                <a:latin typeface="+mn-ea"/>
              </a:rPr>
              <a:t>Module</a:t>
            </a:r>
            <a:r>
              <a:rPr lang="ko-KR" altLang="en-US" sz="1100" dirty="0" smtClean="0">
                <a:latin typeface="+mn-ea"/>
              </a:rPr>
              <a:t>에서는 </a:t>
            </a:r>
            <a:r>
              <a:rPr lang="en-US" altLang="ko-KR" sz="1100" dirty="0" smtClean="0">
                <a:latin typeface="+mn-ea"/>
              </a:rPr>
              <a:t>state</a:t>
            </a:r>
            <a:r>
              <a:rPr lang="ko-KR" altLang="en-US" sz="1100" dirty="0" smtClean="0">
                <a:latin typeface="+mn-ea"/>
              </a:rPr>
              <a:t>를 변경하지 않음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pPr lvl="1"/>
            <a:r>
              <a:rPr lang="en-US" altLang="ko-KR" sz="1100" dirty="0" err="1" smtClean="0">
                <a:latin typeface="+mn-ea"/>
              </a:rPr>
              <a:t>MoneyCal</a:t>
            </a:r>
            <a:r>
              <a:rPr lang="en-US" altLang="ko-KR" sz="1100" dirty="0" smtClean="0">
                <a:latin typeface="+mn-ea"/>
              </a:rPr>
              <a:t> : Init -&gt; </a:t>
            </a:r>
            <a:r>
              <a:rPr lang="en-US" altLang="ko-KR" sz="1100" dirty="0" err="1" smtClean="0">
                <a:latin typeface="+mn-ea"/>
              </a:rPr>
              <a:t>Coin_Ack</a:t>
            </a:r>
            <a:r>
              <a:rPr lang="ko-KR" altLang="en-US" sz="1100" dirty="0" smtClean="0">
                <a:latin typeface="+mn-ea"/>
              </a:rPr>
              <a:t>에 따라 </a:t>
            </a:r>
            <a:r>
              <a:rPr lang="en-US" altLang="ko-KR" sz="1100" dirty="0" smtClean="0">
                <a:latin typeface="+mn-ea"/>
              </a:rPr>
              <a:t>Sum </a:t>
            </a:r>
            <a:r>
              <a:rPr lang="ko-KR" altLang="en-US" sz="1100" dirty="0" smtClean="0">
                <a:latin typeface="+mn-ea"/>
              </a:rPr>
              <a:t>증가</a:t>
            </a:r>
            <a:endParaRPr lang="en-US" altLang="ko-KR" sz="11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0872" y="152400"/>
            <a:ext cx="8229600" cy="990600"/>
          </a:xfrm>
        </p:spPr>
        <p:txBody>
          <a:bodyPr/>
          <a:lstStyle/>
          <a:p>
            <a:r>
              <a:rPr lang="en-US" altLang="ko-KR" dirty="0" smtClean="0"/>
              <a:t>Automata(</a:t>
            </a:r>
            <a:r>
              <a:rPr lang="ko-KR" altLang="en-US" dirty="0" smtClean="0"/>
              <a:t>실제 구현 </a:t>
            </a:r>
            <a:r>
              <a:rPr lang="en-US" altLang="ko-KR" dirty="0" smtClean="0"/>
              <a:t>SMV </a:t>
            </a:r>
            <a:r>
              <a:rPr lang="ko-KR" altLang="en-US" dirty="0" smtClean="0"/>
              <a:t>코드 일부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0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5445224"/>
            <a:ext cx="8229600" cy="71173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1400" dirty="0" smtClean="0">
                <a:latin typeface="+mn-ea"/>
              </a:rPr>
              <a:t>각 </a:t>
            </a:r>
            <a:r>
              <a:rPr lang="en-US" altLang="ko-KR" sz="1400" dirty="0" smtClean="0">
                <a:latin typeface="+mn-ea"/>
              </a:rPr>
              <a:t>state</a:t>
            </a:r>
            <a:r>
              <a:rPr lang="ko-KR" altLang="en-US" sz="1400" dirty="0" smtClean="0">
                <a:latin typeface="+mn-ea"/>
              </a:rPr>
              <a:t>별로 하는 동작이 </a:t>
            </a:r>
            <a:r>
              <a:rPr lang="en-US" altLang="ko-KR" sz="1400" dirty="0" smtClean="0">
                <a:latin typeface="+mn-ea"/>
              </a:rPr>
              <a:t>Module</a:t>
            </a:r>
            <a:r>
              <a:rPr lang="ko-KR" altLang="en-US" sz="1400" dirty="0" smtClean="0">
                <a:latin typeface="+mn-ea"/>
              </a:rPr>
              <a:t>별로 다르게 되어있음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/>
            <a:r>
              <a:rPr lang="en-US" altLang="ko-KR" sz="1100" dirty="0" err="1" smtClean="0">
                <a:latin typeface="+mn-ea"/>
              </a:rPr>
              <a:t>MainControl</a:t>
            </a:r>
            <a:r>
              <a:rPr lang="en-US" altLang="ko-KR" sz="1100" dirty="0" smtClean="0">
                <a:latin typeface="+mn-ea"/>
              </a:rPr>
              <a:t> : Init -&gt;</a:t>
            </a:r>
            <a:r>
              <a:rPr lang="ko-KR" altLang="en-US" sz="1100" dirty="0" smtClean="0">
                <a:latin typeface="+mn-ea"/>
              </a:rPr>
              <a:t>각 </a:t>
            </a:r>
            <a:r>
              <a:rPr lang="en-US" altLang="ko-KR" sz="1100" dirty="0" smtClean="0">
                <a:latin typeface="+mn-ea"/>
              </a:rPr>
              <a:t>Module</a:t>
            </a:r>
            <a:r>
              <a:rPr lang="ko-KR" altLang="en-US" sz="1100" dirty="0" smtClean="0">
                <a:latin typeface="+mn-ea"/>
              </a:rPr>
              <a:t>들의 </a:t>
            </a:r>
            <a:r>
              <a:rPr lang="en-US" altLang="ko-KR" sz="1100" dirty="0" err="1" smtClean="0">
                <a:latin typeface="+mn-ea"/>
              </a:rPr>
              <a:t>IdleTime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및 </a:t>
            </a:r>
            <a:r>
              <a:rPr lang="en-US" altLang="ko-KR" sz="1100" dirty="0" smtClean="0">
                <a:latin typeface="+mn-ea"/>
              </a:rPr>
              <a:t>state</a:t>
            </a:r>
            <a:r>
              <a:rPr lang="ko-KR" altLang="en-US" sz="1100" dirty="0" smtClean="0">
                <a:latin typeface="+mn-ea"/>
              </a:rPr>
              <a:t>의 변경 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각 </a:t>
            </a:r>
            <a:r>
              <a:rPr lang="en-US" altLang="ko-KR" sz="1100" dirty="0" smtClean="0">
                <a:latin typeface="+mn-ea"/>
              </a:rPr>
              <a:t>Module</a:t>
            </a:r>
            <a:r>
              <a:rPr lang="ko-KR" altLang="en-US" sz="1100" dirty="0" smtClean="0">
                <a:latin typeface="+mn-ea"/>
              </a:rPr>
              <a:t>에서는 </a:t>
            </a:r>
            <a:r>
              <a:rPr lang="en-US" altLang="ko-KR" sz="1100" dirty="0" smtClean="0">
                <a:latin typeface="+mn-ea"/>
              </a:rPr>
              <a:t>state</a:t>
            </a:r>
            <a:r>
              <a:rPr lang="ko-KR" altLang="en-US" sz="1100" dirty="0" smtClean="0">
                <a:latin typeface="+mn-ea"/>
              </a:rPr>
              <a:t>를 변경하지 않음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pPr lvl="1"/>
            <a:r>
              <a:rPr lang="en-US" altLang="ko-KR" sz="1100" dirty="0" err="1" smtClean="0">
                <a:latin typeface="+mn-ea"/>
              </a:rPr>
              <a:t>MoneyCal</a:t>
            </a:r>
            <a:r>
              <a:rPr lang="en-US" altLang="ko-KR" sz="1100" dirty="0" smtClean="0">
                <a:latin typeface="+mn-ea"/>
              </a:rPr>
              <a:t> : Init -&gt; </a:t>
            </a:r>
            <a:r>
              <a:rPr lang="en-US" altLang="ko-KR" sz="1100" dirty="0" err="1" smtClean="0">
                <a:latin typeface="+mn-ea"/>
              </a:rPr>
              <a:t>Coin_Ack</a:t>
            </a:r>
            <a:r>
              <a:rPr lang="ko-KR" altLang="en-US" sz="1100" dirty="0" smtClean="0">
                <a:latin typeface="+mn-ea"/>
              </a:rPr>
              <a:t>에 따라 </a:t>
            </a:r>
            <a:r>
              <a:rPr lang="en-US" altLang="ko-KR" sz="1100" dirty="0" smtClean="0">
                <a:latin typeface="+mn-ea"/>
              </a:rPr>
              <a:t>Sum </a:t>
            </a:r>
            <a:r>
              <a:rPr lang="ko-KR" altLang="en-US" sz="1100" dirty="0" smtClean="0">
                <a:latin typeface="+mn-ea"/>
              </a:rPr>
              <a:t>증가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772816"/>
            <a:ext cx="35623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3717032"/>
            <a:ext cx="28670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8104" y="1988840"/>
            <a:ext cx="21621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32040" y="3717032"/>
            <a:ext cx="359092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0" name="TextBox 229"/>
          <p:cNvSpPr txBox="1"/>
          <p:nvPr/>
        </p:nvSpPr>
        <p:spPr>
          <a:xfrm>
            <a:off x="2051720" y="1340768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+mn-ea"/>
              </a:rPr>
              <a:t>MainControl</a:t>
            </a:r>
            <a:endParaRPr lang="ko-KR" altLang="en-US" dirty="0">
              <a:latin typeface="+mn-ea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6156176" y="16288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Display</a:t>
            </a:r>
            <a:endParaRPr lang="ko-KR" altLang="en-US" dirty="0">
              <a:latin typeface="+mn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1979712" y="3356992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+mn-ea"/>
              </a:rPr>
              <a:t>MoneyCalc</a:t>
            </a:r>
            <a:endParaRPr lang="ko-KR" altLang="en-US" dirty="0">
              <a:latin typeface="+mn-ea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5940152" y="3356992"/>
            <a:ext cx="163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+mn-ea"/>
              </a:rPr>
              <a:t>CoffeeMaking</a:t>
            </a:r>
            <a:endParaRPr lang="ko-KR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340768"/>
            <a:ext cx="8496300" cy="2400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90872" y="152400"/>
            <a:ext cx="8229600" cy="990600"/>
          </a:xfrm>
        </p:spPr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3255</TotalTime>
  <Words>941</Words>
  <Application>Microsoft Office PowerPoint</Application>
  <PresentationFormat>화면 슬라이드 쇼(4:3)</PresentationFormat>
  <Paragraphs>281</Paragraphs>
  <Slides>13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원본</vt:lpstr>
      <vt:lpstr>Coffee Machine SMV 4</vt:lpstr>
      <vt:lpstr>추가사항</vt:lpstr>
      <vt:lpstr>기존 Automata</vt:lpstr>
      <vt:lpstr>State template</vt:lpstr>
      <vt:lpstr>Module</vt:lpstr>
      <vt:lpstr>Automata</vt:lpstr>
      <vt:lpstr>Automata</vt:lpstr>
      <vt:lpstr>Automata(실제 구현 SMV 코드 일부)</vt:lpstr>
      <vt:lpstr>실행 결과</vt:lpstr>
      <vt:lpstr>Property ButtonControlSWModule </vt:lpstr>
      <vt:lpstr>Property MoneyCalculateModule </vt:lpstr>
      <vt:lpstr>Property(CoffeeMaking) </vt:lpstr>
      <vt:lpstr>실행결과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Machine SMV</dc:title>
  <dc:creator>Microsoft Corporation</dc:creator>
  <cp:lastModifiedBy>yjSeo</cp:lastModifiedBy>
  <cp:revision>443</cp:revision>
  <dcterms:created xsi:type="dcterms:W3CDTF">2006-10-05T04:04:58Z</dcterms:created>
  <dcterms:modified xsi:type="dcterms:W3CDTF">2013-06-14T06:20:08Z</dcterms:modified>
</cp:coreProperties>
</file>