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432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87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contest/329/problem/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5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197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40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Day 1 &amp; Day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OJ</a:t>
            </a:r>
            <a:r>
              <a:rPr lang="zh-CN" altLang="en-US" dirty="0" smtClean="0"/>
              <a:t>题目选讲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的无敌异或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第一问：异或值相加</a:t>
            </a:r>
            <a:endParaRPr lang="en-US" altLang="zh-CN" dirty="0" smtClean="0"/>
          </a:p>
          <a:p>
            <a:r>
              <a:rPr lang="zh-CN" altLang="en-US" dirty="0" smtClean="0"/>
              <a:t>求前缀异或和，两个前缀和异或值就是区间异或值。</a:t>
            </a:r>
            <a:endParaRPr lang="en-US" altLang="zh-CN" dirty="0" smtClean="0"/>
          </a:p>
          <a:p>
            <a:r>
              <a:rPr lang="zh-CN" altLang="en-US" dirty="0" smtClean="0"/>
              <a:t>异或就可以每一个二进制位分开考虑。</a:t>
            </a:r>
            <a:endParaRPr lang="en-US" altLang="zh-CN" dirty="0" smtClean="0"/>
          </a:p>
          <a:p>
            <a:r>
              <a:rPr lang="zh-CN" altLang="en-US" dirty="0" smtClean="0"/>
              <a:t>求每一位在多少种情况下是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这一位是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的前缀和数量与这一位是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的前缀和数量的乘积，就是这一位是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的区间数量。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的无敌异或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第二问：和的异或值</a:t>
            </a:r>
            <a:endParaRPr lang="en-US" altLang="zh-CN" dirty="0" smtClean="0"/>
          </a:p>
          <a:p>
            <a:r>
              <a:rPr lang="zh-CN" altLang="en-US" dirty="0" smtClean="0"/>
              <a:t>求前缀和，两个前缀和的差就是区间和。</a:t>
            </a:r>
            <a:endParaRPr lang="en-US" altLang="zh-CN" dirty="0" smtClean="0"/>
          </a:p>
          <a:p>
            <a:r>
              <a:rPr lang="zh-CN" altLang="en-US" dirty="0" smtClean="0"/>
              <a:t>对于每一位，求有多少个区间的和这一位是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可以排序离线求出。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queue2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http://www.lydsy.com/JudgeOnline/problem.php?id=4321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queue2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1~n</a:t>
            </a:r>
            <a:r>
              <a:rPr lang="zh-CN" altLang="en-US" dirty="0" smtClean="0"/>
              <a:t>依次把数插入到排列中。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j, 1)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j</a:t>
            </a:r>
            <a:r>
              <a:rPr lang="zh-CN" altLang="en-US" dirty="0" smtClean="0"/>
              <a:t>对是不合法的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i-1</a:t>
            </a:r>
            <a:r>
              <a:rPr lang="zh-CN" altLang="en-US" dirty="0" smtClean="0"/>
              <a:t>是相邻的。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j, 0)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j</a:t>
            </a:r>
            <a:r>
              <a:rPr lang="zh-CN" altLang="en-US" dirty="0" smtClean="0"/>
              <a:t>对是不合法的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i-1</a:t>
            </a:r>
            <a:r>
              <a:rPr lang="zh-CN" altLang="en-US" dirty="0" smtClean="0"/>
              <a:t>是不相邻的。</a:t>
            </a:r>
            <a:endParaRPr lang="en-US" altLang="zh-CN" dirty="0" smtClean="0"/>
          </a:p>
          <a:p>
            <a:r>
              <a:rPr lang="zh-CN" altLang="en-US" dirty="0" smtClean="0"/>
              <a:t>转移时枚举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的位置，并考虑它对状态的影响。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http://www.lydsy.com/JudgeOnline/problem.php?id=3879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对串求后缀数组。</a:t>
            </a:r>
            <a:endParaRPr lang="en-US" altLang="zh-CN" dirty="0" smtClean="0"/>
          </a:p>
          <a:p>
            <a:r>
              <a:rPr lang="zh-CN" altLang="en-US" dirty="0" smtClean="0"/>
              <a:t>一次询问中，将后缀按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排序。求相邻后缀</a:t>
            </a:r>
            <a:r>
              <a:rPr lang="en-US" altLang="zh-CN" dirty="0" smtClean="0"/>
              <a:t>LCP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求所有区间的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的和。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Evil Temple and the Moving Rocks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http://codeforces.com/contest/329/problem/D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Evil Temple and the Moving Rocks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图片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20888"/>
            <a:ext cx="3096344" cy="31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http://www.lydsy.com/JudgeOnline/problem.php?id=3591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给出序列，如何求最长上升子序列？</a:t>
            </a:r>
            <a:endParaRPr lang="en-US" altLang="zh-CN" dirty="0" smtClean="0"/>
          </a:p>
          <a:p>
            <a:r>
              <a:rPr lang="zh-CN" altLang="en-US" dirty="0" smtClean="0"/>
              <a:t>二分法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栈可以做到</a:t>
            </a:r>
            <a:r>
              <a:rPr lang="en-US" altLang="zh-CN" dirty="0" smtClean="0"/>
              <a:t>O(n log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，表示状态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的方案数，其中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为三进制数，共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位，每一位代表一个数字。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表示没有这个数，</a:t>
            </a:r>
            <a:r>
              <a:rPr lang="en-US" altLang="zh-CN" dirty="0" smtClean="0"/>
              <a:t> 1</a:t>
            </a:r>
            <a:r>
              <a:rPr lang="zh-CN" altLang="en-US" dirty="0" smtClean="0"/>
              <a:t>表示有这个数但这个数不在栈里，</a:t>
            </a:r>
            <a:r>
              <a:rPr lang="en-US" altLang="zh-CN" dirty="0" smtClean="0"/>
              <a:t> 2</a:t>
            </a:r>
            <a:r>
              <a:rPr lang="zh-CN" altLang="en-US" dirty="0" smtClean="0"/>
              <a:t>表示有这个数并且这个数在栈里。</a:t>
            </a:r>
            <a:endParaRPr lang="en-US" altLang="zh-CN" dirty="0" smtClean="0"/>
          </a:p>
          <a:p>
            <a:r>
              <a:rPr lang="zh-CN" altLang="en-US" dirty="0" smtClean="0"/>
              <a:t>模拟二分求最长上升子序列的过程，进行转移。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代码拍卖会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http://www.lydsy.com/JudgeOnline/problem.php?id=1974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代码拍卖会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的每一位不减，所以可以将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拆成</a:t>
            </a:r>
            <a:r>
              <a:rPr lang="en-US" altLang="zh-CN" dirty="0" smtClean="0"/>
              <a:t>0,1,11,111,1111,11111……</a:t>
            </a:r>
            <a:r>
              <a:rPr lang="zh-CN" altLang="en-US" dirty="0" smtClean="0"/>
              <a:t>中取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个数的和。</a:t>
            </a:r>
            <a:endParaRPr lang="en-US" altLang="zh-CN" dirty="0" smtClean="0"/>
          </a:p>
          <a:p>
            <a:r>
              <a:rPr lang="en-US" altLang="zh-CN" dirty="0" smtClean="0"/>
              <a:t>11…111 mod P</a:t>
            </a:r>
            <a:r>
              <a:rPr lang="zh-CN" altLang="en-US" dirty="0" smtClean="0"/>
              <a:t>会出现循环，可以预处理出</a:t>
            </a:r>
            <a:r>
              <a:rPr lang="en-US" altLang="zh-CN" dirty="0" smtClean="0"/>
              <a:t>11…111</a:t>
            </a:r>
            <a:r>
              <a:rPr lang="zh-CN" altLang="en-US" dirty="0" smtClean="0"/>
              <a:t>中有多少</a:t>
            </a:r>
            <a:r>
              <a:rPr lang="en-US" altLang="zh-CN" dirty="0" smtClean="0"/>
              <a:t>mod P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，多少为</a:t>
            </a:r>
            <a:r>
              <a:rPr lang="en-US" altLang="zh-CN" dirty="0" smtClean="0"/>
              <a:t>2……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代码拍卖会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][j][k]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mod P</a:t>
            </a:r>
            <a:r>
              <a:rPr lang="zh-CN" altLang="en-US" dirty="0" smtClean="0"/>
              <a:t>小于等于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11…111</a:t>
            </a:r>
            <a:r>
              <a:rPr lang="zh-CN" altLang="en-US" dirty="0" smtClean="0"/>
              <a:t>中选了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个，加起来</a:t>
            </a:r>
            <a:r>
              <a:rPr lang="en-US" altLang="zh-CN" dirty="0" smtClean="0"/>
              <a:t>mod 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的方案数。</a:t>
            </a:r>
            <a:endParaRPr lang="en-US" altLang="zh-CN" dirty="0" smtClean="0"/>
          </a:p>
          <a:p>
            <a:r>
              <a:rPr lang="zh-CN" altLang="en-US" dirty="0" smtClean="0"/>
              <a:t>转移时枚举</a:t>
            </a:r>
            <a:r>
              <a:rPr lang="en-US" altLang="zh-CN" dirty="0" smtClean="0"/>
              <a:t>mod P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11…111</a:t>
            </a:r>
            <a:r>
              <a:rPr lang="zh-CN" altLang="en-US" dirty="0" smtClean="0"/>
              <a:t>的数量，用组合数计算。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http://www.lydsy.com/JudgeOnline/problem.php?id=2458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类似最近点对，可以分治做。</a:t>
            </a:r>
            <a:endParaRPr lang="en-US" altLang="zh-CN" dirty="0" smtClean="0"/>
          </a:p>
          <a:p>
            <a:r>
              <a:rPr lang="zh-CN" altLang="en-US" dirty="0" smtClean="0"/>
              <a:t>证明方法也是与最近点对类似，一个正方形区域内点的数量不会太多。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的无敌异或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http://www.lydsy.com/JudgeOnline/problem.php?id=4017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546</Words>
  <Application>Microsoft Office PowerPoint</Application>
  <PresentationFormat>全屏显示(4:3)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Day 1 &amp; Day 2</vt:lpstr>
      <vt:lpstr>最长上升子序列</vt:lpstr>
      <vt:lpstr>最长上升子序列</vt:lpstr>
      <vt:lpstr>代码拍卖会</vt:lpstr>
      <vt:lpstr>代码拍卖会</vt:lpstr>
      <vt:lpstr>代码拍卖会</vt:lpstr>
      <vt:lpstr>最小三角形</vt:lpstr>
      <vt:lpstr>最小三角形</vt:lpstr>
      <vt:lpstr>小Q的无敌异或</vt:lpstr>
      <vt:lpstr>小Q的无敌异或</vt:lpstr>
      <vt:lpstr>小Q的无敌异或</vt:lpstr>
      <vt:lpstr>queue2</vt:lpstr>
      <vt:lpstr>queue2</vt:lpstr>
      <vt:lpstr>SvT</vt:lpstr>
      <vt:lpstr>SvT</vt:lpstr>
      <vt:lpstr>The Evil Temple and the Moving Rocks</vt:lpstr>
      <vt:lpstr>The Evil Temple and the Moving Rocks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dell</dc:creator>
  <cp:lastModifiedBy>dell</cp:lastModifiedBy>
  <cp:revision>24</cp:revision>
  <dcterms:created xsi:type="dcterms:W3CDTF">2016-07-13T02:36:54Z</dcterms:created>
  <dcterms:modified xsi:type="dcterms:W3CDTF">2016-07-14T02:17:03Z</dcterms:modified>
</cp:coreProperties>
</file>