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3" d="100"/>
          <a:sy n="33" d="100"/>
        </p:scale>
        <p:origin x="2715" y="143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EC8584-8C10-4082-B5B5-E72D005EDE3F}" type="datetimeFigureOut">
              <a:rPr lang="en-US" smtClean="0"/>
              <a:t>9/19/2019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7BED36-1ECB-4AF1-AF71-E97DF8A51B11}" type="slidenum">
              <a:rPr lang="en-US" smtClean="0"/>
              <a:t>‹#›</a:t>
            </a:fld>
            <a:endParaRPr lang="en-US"/>
          </a:p>
        </p:txBody>
      </p:sp>
    </p:spTree>
    <p:extLst>
      <p:ext uri="{BB962C8B-B14F-4D97-AF65-F5344CB8AC3E}">
        <p14:creationId xmlns:p14="http://schemas.microsoft.com/office/powerpoint/2010/main" val="1007712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EC8584-8C10-4082-B5B5-E72D005EDE3F}" type="datetimeFigureOut">
              <a:rPr lang="en-US" smtClean="0"/>
              <a:t>9/19/2019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7BED36-1ECB-4AF1-AF71-E97DF8A51B11}" type="slidenum">
              <a:rPr lang="en-US" smtClean="0"/>
              <a:t>‹#›</a:t>
            </a:fld>
            <a:endParaRPr lang="en-US"/>
          </a:p>
        </p:txBody>
      </p:sp>
    </p:spTree>
    <p:extLst>
      <p:ext uri="{BB962C8B-B14F-4D97-AF65-F5344CB8AC3E}">
        <p14:creationId xmlns:p14="http://schemas.microsoft.com/office/powerpoint/2010/main" val="2424085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EC8584-8C10-4082-B5B5-E72D005EDE3F}" type="datetimeFigureOut">
              <a:rPr lang="en-US" smtClean="0"/>
              <a:t>9/19/2019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7BED36-1ECB-4AF1-AF71-E97DF8A51B11}" type="slidenum">
              <a:rPr lang="en-US" smtClean="0"/>
              <a:t>‹#›</a:t>
            </a:fld>
            <a:endParaRPr lang="en-US"/>
          </a:p>
        </p:txBody>
      </p:sp>
    </p:spTree>
    <p:extLst>
      <p:ext uri="{BB962C8B-B14F-4D97-AF65-F5344CB8AC3E}">
        <p14:creationId xmlns:p14="http://schemas.microsoft.com/office/powerpoint/2010/main" val="3236689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EC8584-8C10-4082-B5B5-E72D005EDE3F}" type="datetimeFigureOut">
              <a:rPr lang="en-US" smtClean="0"/>
              <a:t>9/19/2019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7BED36-1ECB-4AF1-AF71-E97DF8A51B11}" type="slidenum">
              <a:rPr lang="en-US" smtClean="0"/>
              <a:t>‹#›</a:t>
            </a:fld>
            <a:endParaRPr lang="en-US"/>
          </a:p>
        </p:txBody>
      </p:sp>
    </p:spTree>
    <p:extLst>
      <p:ext uri="{BB962C8B-B14F-4D97-AF65-F5344CB8AC3E}">
        <p14:creationId xmlns:p14="http://schemas.microsoft.com/office/powerpoint/2010/main" val="1937355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EC8584-8C10-4082-B5B5-E72D005EDE3F}" type="datetimeFigureOut">
              <a:rPr lang="en-US" smtClean="0"/>
              <a:t>9/19/2019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7BED36-1ECB-4AF1-AF71-E97DF8A51B11}" type="slidenum">
              <a:rPr lang="en-US" smtClean="0"/>
              <a:t>‹#›</a:t>
            </a:fld>
            <a:endParaRPr lang="en-US"/>
          </a:p>
        </p:txBody>
      </p:sp>
    </p:spTree>
    <p:extLst>
      <p:ext uri="{BB962C8B-B14F-4D97-AF65-F5344CB8AC3E}">
        <p14:creationId xmlns:p14="http://schemas.microsoft.com/office/powerpoint/2010/main" val="1029401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EC8584-8C10-4082-B5B5-E72D005EDE3F}" type="datetimeFigureOut">
              <a:rPr lang="en-US" smtClean="0"/>
              <a:t>9/19/2019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7BED36-1ECB-4AF1-AF71-E97DF8A51B11}" type="slidenum">
              <a:rPr lang="en-US" smtClean="0"/>
              <a:t>‹#›</a:t>
            </a:fld>
            <a:endParaRPr lang="en-US"/>
          </a:p>
        </p:txBody>
      </p:sp>
    </p:spTree>
    <p:extLst>
      <p:ext uri="{BB962C8B-B14F-4D97-AF65-F5344CB8AC3E}">
        <p14:creationId xmlns:p14="http://schemas.microsoft.com/office/powerpoint/2010/main" val="3359339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2329"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EC8584-8C10-4082-B5B5-E72D005EDE3F}" type="datetimeFigureOut">
              <a:rPr lang="en-US" smtClean="0"/>
              <a:t>9/19/2019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7BED36-1ECB-4AF1-AF71-E97DF8A51B11}" type="slidenum">
              <a:rPr lang="en-US" smtClean="0"/>
              <a:t>‹#›</a:t>
            </a:fld>
            <a:endParaRPr lang="en-US"/>
          </a:p>
        </p:txBody>
      </p:sp>
    </p:spTree>
    <p:extLst>
      <p:ext uri="{BB962C8B-B14F-4D97-AF65-F5344CB8AC3E}">
        <p14:creationId xmlns:p14="http://schemas.microsoft.com/office/powerpoint/2010/main" val="99235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EC8584-8C10-4082-B5B5-E72D005EDE3F}" type="datetimeFigureOut">
              <a:rPr lang="en-US" smtClean="0"/>
              <a:t>9/19/2019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7BED36-1ECB-4AF1-AF71-E97DF8A51B11}" type="slidenum">
              <a:rPr lang="en-US" smtClean="0"/>
              <a:t>‹#›</a:t>
            </a:fld>
            <a:endParaRPr lang="en-US"/>
          </a:p>
        </p:txBody>
      </p:sp>
    </p:spTree>
    <p:extLst>
      <p:ext uri="{BB962C8B-B14F-4D97-AF65-F5344CB8AC3E}">
        <p14:creationId xmlns:p14="http://schemas.microsoft.com/office/powerpoint/2010/main" val="3109626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EC8584-8C10-4082-B5B5-E72D005EDE3F}" type="datetimeFigureOut">
              <a:rPr lang="en-US" smtClean="0"/>
              <a:t>9/19/2019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7BED36-1ECB-4AF1-AF71-E97DF8A51B11}" type="slidenum">
              <a:rPr lang="en-US" smtClean="0"/>
              <a:t>‹#›</a:t>
            </a:fld>
            <a:endParaRPr lang="en-US"/>
          </a:p>
        </p:txBody>
      </p:sp>
    </p:spTree>
    <p:extLst>
      <p:ext uri="{BB962C8B-B14F-4D97-AF65-F5344CB8AC3E}">
        <p14:creationId xmlns:p14="http://schemas.microsoft.com/office/powerpoint/2010/main" val="3647373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EC8584-8C10-4082-B5B5-E72D005EDE3F}" type="datetimeFigureOut">
              <a:rPr lang="en-US" smtClean="0"/>
              <a:t>9/19/2019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7BED36-1ECB-4AF1-AF71-E97DF8A51B11}" type="slidenum">
              <a:rPr lang="en-US" smtClean="0"/>
              <a:t>‹#›</a:t>
            </a:fld>
            <a:endParaRPr lang="en-US"/>
          </a:p>
        </p:txBody>
      </p:sp>
    </p:spTree>
    <p:extLst>
      <p:ext uri="{BB962C8B-B14F-4D97-AF65-F5344CB8AC3E}">
        <p14:creationId xmlns:p14="http://schemas.microsoft.com/office/powerpoint/2010/main" val="1277980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EC8584-8C10-4082-B5B5-E72D005EDE3F}" type="datetimeFigureOut">
              <a:rPr lang="en-US" smtClean="0"/>
              <a:t>9/19/2019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7BED36-1ECB-4AF1-AF71-E97DF8A51B11}" type="slidenum">
              <a:rPr lang="en-US" smtClean="0"/>
              <a:t>‹#›</a:t>
            </a:fld>
            <a:endParaRPr lang="en-US"/>
          </a:p>
        </p:txBody>
      </p:sp>
    </p:spTree>
    <p:extLst>
      <p:ext uri="{BB962C8B-B14F-4D97-AF65-F5344CB8AC3E}">
        <p14:creationId xmlns:p14="http://schemas.microsoft.com/office/powerpoint/2010/main" val="2769448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EC8584-8C10-4082-B5B5-E72D005EDE3F}" type="datetimeFigureOut">
              <a:rPr lang="en-US" smtClean="0"/>
              <a:t>9/19/2019</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7BED36-1ECB-4AF1-AF71-E97DF8A51B11}" type="slidenum">
              <a:rPr lang="en-US" smtClean="0"/>
              <a:t>‹#›</a:t>
            </a:fld>
            <a:endParaRPr lang="en-US"/>
          </a:p>
        </p:txBody>
      </p:sp>
    </p:spTree>
    <p:extLst>
      <p:ext uri="{BB962C8B-B14F-4D97-AF65-F5344CB8AC3E}">
        <p14:creationId xmlns:p14="http://schemas.microsoft.com/office/powerpoint/2010/main" val="15348353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emf"/><Relationship Id="rId7" Type="http://schemas.openxmlformats.org/officeDocument/2006/relationships/image" Target="../media/image5.e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4.emf"/><Relationship Id="rId11" Type="http://schemas.openxmlformats.org/officeDocument/2006/relationships/image" Target="../media/image9.emf"/><Relationship Id="rId5" Type="http://schemas.openxmlformats.org/officeDocument/2006/relationships/image" Target="../media/image3.emf"/><Relationship Id="rId10" Type="http://schemas.openxmlformats.org/officeDocument/2006/relationships/image" Target="../media/image8.emf"/><Relationship Id="rId4" Type="http://schemas.openxmlformats.org/officeDocument/2006/relationships/image" Target="../media/image2.emf"/><Relationship Id="rId9"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5" name="Rectangle 3631">
            <a:extLst>
              <a:ext uri="{FF2B5EF4-FFF2-40B4-BE49-F238E27FC236}">
                <a16:creationId xmlns:a16="http://schemas.microsoft.com/office/drawing/2014/main" id="{72B44F96-6B0A-4CBC-8379-2691846F4601}"/>
              </a:ext>
            </a:extLst>
          </p:cNvPr>
          <p:cNvSpPr>
            <a:spLocks noChangeArrowheads="1"/>
          </p:cNvSpPr>
          <p:nvPr/>
        </p:nvSpPr>
        <p:spPr bwMode="auto">
          <a:xfrm>
            <a:off x="-49212" y="44451"/>
            <a:ext cx="9979026" cy="858838"/>
          </a:xfrm>
          <a:prstGeom prst="rect">
            <a:avLst/>
          </a:prstGeom>
          <a:solidFill>
            <a:srgbClr val="1F4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79" name="Rectangle 3675">
            <a:extLst>
              <a:ext uri="{FF2B5EF4-FFF2-40B4-BE49-F238E27FC236}">
                <a16:creationId xmlns:a16="http://schemas.microsoft.com/office/drawing/2014/main" id="{3163377D-B959-43A4-870F-B6FA19CBCFF1}"/>
              </a:ext>
            </a:extLst>
          </p:cNvPr>
          <p:cNvSpPr>
            <a:spLocks noChangeArrowheads="1"/>
          </p:cNvSpPr>
          <p:nvPr/>
        </p:nvSpPr>
        <p:spPr bwMode="auto">
          <a:xfrm>
            <a:off x="5567363" y="-250824"/>
            <a:ext cx="196850"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rPr>
              <a:t>知</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880" name="Rectangle 3676">
            <a:extLst>
              <a:ext uri="{FF2B5EF4-FFF2-40B4-BE49-F238E27FC236}">
                <a16:creationId xmlns:a16="http://schemas.microsoft.com/office/drawing/2014/main" id="{A02C4A60-8AFD-45EB-9340-B926A26B605F}"/>
              </a:ext>
            </a:extLst>
          </p:cNvPr>
          <p:cNvSpPr>
            <a:spLocks noChangeArrowheads="1"/>
          </p:cNvSpPr>
          <p:nvPr/>
        </p:nvSpPr>
        <p:spPr bwMode="auto">
          <a:xfrm>
            <a:off x="5711826" y="-250824"/>
            <a:ext cx="223838"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rPr>
              <a:t>久</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881" name="Rectangle 3677">
            <a:extLst>
              <a:ext uri="{FF2B5EF4-FFF2-40B4-BE49-F238E27FC236}">
                <a16:creationId xmlns:a16="http://schemas.microsoft.com/office/drawing/2014/main" id="{FCCCC36E-862C-4CAA-85BF-3959B3A00474}"/>
              </a:ext>
            </a:extLst>
          </p:cNvPr>
          <p:cNvSpPr>
            <a:spLocks noChangeArrowheads="1"/>
          </p:cNvSpPr>
          <p:nvPr/>
        </p:nvSpPr>
        <p:spPr bwMode="auto">
          <a:xfrm>
            <a:off x="5897563" y="-250824"/>
            <a:ext cx="196850"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rPr>
              <a:t>直</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882" name="Rectangle 3678">
            <a:extLst>
              <a:ext uri="{FF2B5EF4-FFF2-40B4-BE49-F238E27FC236}">
                <a16:creationId xmlns:a16="http://schemas.microsoft.com/office/drawing/2014/main" id="{618B3742-E639-49E4-942E-BA6707EB4A0B}"/>
              </a:ext>
            </a:extLst>
          </p:cNvPr>
          <p:cNvSpPr>
            <a:spLocks noChangeArrowheads="1"/>
          </p:cNvSpPr>
          <p:nvPr/>
        </p:nvSpPr>
        <p:spPr bwMode="auto">
          <a:xfrm>
            <a:off x="6042026" y="-250824"/>
            <a:ext cx="127000"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rPr>
              <a:t>樹</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883" name="Rectangle 3679">
            <a:extLst>
              <a:ext uri="{FF2B5EF4-FFF2-40B4-BE49-F238E27FC236}">
                <a16:creationId xmlns:a16="http://schemas.microsoft.com/office/drawing/2014/main" id="{0DF88371-87D6-469A-BA02-531F03841EF2}"/>
              </a:ext>
            </a:extLst>
          </p:cNvPr>
          <p:cNvSpPr>
            <a:spLocks noChangeArrowheads="1"/>
          </p:cNvSpPr>
          <p:nvPr/>
        </p:nvSpPr>
        <p:spPr bwMode="auto">
          <a:xfrm>
            <a:off x="6229351" y="-250824"/>
            <a:ext cx="109538"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884" name="Rectangle 3680">
            <a:extLst>
              <a:ext uri="{FF2B5EF4-FFF2-40B4-BE49-F238E27FC236}">
                <a16:creationId xmlns:a16="http://schemas.microsoft.com/office/drawing/2014/main" id="{1ABDACCF-6737-40C3-B563-704E51624E31}"/>
              </a:ext>
            </a:extLst>
          </p:cNvPr>
          <p:cNvSpPr>
            <a:spLocks noChangeArrowheads="1"/>
          </p:cNvSpPr>
          <p:nvPr/>
        </p:nvSpPr>
        <p:spPr bwMode="auto">
          <a:xfrm>
            <a:off x="6305551" y="-250824"/>
            <a:ext cx="196850"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rPr>
              <a:t>芝</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885" name="Rectangle 3681">
            <a:extLst>
              <a:ext uri="{FF2B5EF4-FFF2-40B4-BE49-F238E27FC236}">
                <a16:creationId xmlns:a16="http://schemas.microsoft.com/office/drawing/2014/main" id="{9D0DE0A5-AB44-4C38-BB70-6FA688C01BA6}"/>
              </a:ext>
            </a:extLst>
          </p:cNvPr>
          <p:cNvSpPr>
            <a:spLocks noChangeArrowheads="1"/>
          </p:cNvSpPr>
          <p:nvPr/>
        </p:nvSpPr>
        <p:spPr bwMode="auto">
          <a:xfrm>
            <a:off x="6450013" y="-250824"/>
            <a:ext cx="117475"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rPr>
              <a:t>田</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886" name="Rectangle 3682">
            <a:extLst>
              <a:ext uri="{FF2B5EF4-FFF2-40B4-BE49-F238E27FC236}">
                <a16:creationId xmlns:a16="http://schemas.microsoft.com/office/drawing/2014/main" id="{A5F3FB89-703B-41C4-B567-7111296DA93C}"/>
              </a:ext>
            </a:extLst>
          </p:cNvPr>
          <p:cNvSpPr>
            <a:spLocks noChangeArrowheads="1"/>
          </p:cNvSpPr>
          <p:nvPr/>
        </p:nvSpPr>
        <p:spPr bwMode="auto">
          <a:xfrm>
            <a:off x="6637338" y="-250824"/>
            <a:ext cx="196850"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rPr>
              <a:t>裕</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887" name="Rectangle 3683">
            <a:extLst>
              <a:ext uri="{FF2B5EF4-FFF2-40B4-BE49-F238E27FC236}">
                <a16:creationId xmlns:a16="http://schemas.microsoft.com/office/drawing/2014/main" id="{9105C204-D179-4B0E-B37C-E950FBC327F5}"/>
              </a:ext>
            </a:extLst>
          </p:cNvPr>
          <p:cNvSpPr>
            <a:spLocks noChangeArrowheads="1"/>
          </p:cNvSpPr>
          <p:nvPr/>
        </p:nvSpPr>
        <p:spPr bwMode="auto">
          <a:xfrm>
            <a:off x="6781801" y="-250824"/>
            <a:ext cx="168275"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rPr>
              <a:t>登</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888" name="Rectangle 3684">
            <a:extLst>
              <a:ext uri="{FF2B5EF4-FFF2-40B4-BE49-F238E27FC236}">
                <a16:creationId xmlns:a16="http://schemas.microsoft.com/office/drawing/2014/main" id="{62EEE2F1-F7A5-472B-A98D-ABC0994BA3B7}"/>
              </a:ext>
            </a:extLst>
          </p:cNvPr>
          <p:cNvSpPr>
            <a:spLocks noChangeArrowheads="1"/>
          </p:cNvSpPr>
          <p:nvPr/>
        </p:nvSpPr>
        <p:spPr bwMode="auto">
          <a:xfrm>
            <a:off x="6969126" y="-250824"/>
            <a:ext cx="109538"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889" name="Rectangle 3685">
            <a:extLst>
              <a:ext uri="{FF2B5EF4-FFF2-40B4-BE49-F238E27FC236}">
                <a16:creationId xmlns:a16="http://schemas.microsoft.com/office/drawing/2014/main" id="{1F521B2A-3747-4D95-BE56-D956EA3C7CA5}"/>
              </a:ext>
            </a:extLst>
          </p:cNvPr>
          <p:cNvSpPr>
            <a:spLocks noChangeArrowheads="1"/>
          </p:cNvSpPr>
          <p:nvPr/>
        </p:nvSpPr>
        <p:spPr bwMode="auto">
          <a:xfrm>
            <a:off x="7045326" y="-250824"/>
            <a:ext cx="223838"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rPr>
              <a:t>冀</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890" name="Rectangle 3686">
            <a:extLst>
              <a:ext uri="{FF2B5EF4-FFF2-40B4-BE49-F238E27FC236}">
                <a16:creationId xmlns:a16="http://schemas.microsoft.com/office/drawing/2014/main" id="{31CFFA44-DAD4-418C-9281-878D80BB682C}"/>
              </a:ext>
            </a:extLst>
          </p:cNvPr>
          <p:cNvSpPr>
            <a:spLocks noChangeArrowheads="1"/>
          </p:cNvSpPr>
          <p:nvPr/>
        </p:nvSpPr>
        <p:spPr bwMode="auto">
          <a:xfrm>
            <a:off x="7232651" y="-250824"/>
            <a:ext cx="196850"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rPr>
              <a:t>翼</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7891" name="Picture 3687">
            <a:extLst>
              <a:ext uri="{FF2B5EF4-FFF2-40B4-BE49-F238E27FC236}">
                <a16:creationId xmlns:a16="http://schemas.microsoft.com/office/drawing/2014/main" id="{5E24DCA3-65DD-4267-B769-6B271161D8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1" y="-884237"/>
            <a:ext cx="1887538"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94" name="Rectangle 3790">
            <a:extLst>
              <a:ext uri="{FF2B5EF4-FFF2-40B4-BE49-F238E27FC236}">
                <a16:creationId xmlns:a16="http://schemas.microsoft.com/office/drawing/2014/main" id="{513C5C28-9BDC-44CD-8286-409FA15115F5}"/>
              </a:ext>
            </a:extLst>
          </p:cNvPr>
          <p:cNvSpPr>
            <a:spLocks noChangeArrowheads="1"/>
          </p:cNvSpPr>
          <p:nvPr/>
        </p:nvSpPr>
        <p:spPr bwMode="auto">
          <a:xfrm>
            <a:off x="10293351" y="4159251"/>
            <a:ext cx="1111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995" name="Rectangle 3791">
            <a:extLst>
              <a:ext uri="{FF2B5EF4-FFF2-40B4-BE49-F238E27FC236}">
                <a16:creationId xmlns:a16="http://schemas.microsoft.com/office/drawing/2014/main" id="{344DF471-3C3D-4BCA-888C-F30539191137}"/>
              </a:ext>
            </a:extLst>
          </p:cNvPr>
          <p:cNvSpPr>
            <a:spLocks noChangeArrowheads="1"/>
          </p:cNvSpPr>
          <p:nvPr/>
        </p:nvSpPr>
        <p:spPr bwMode="auto">
          <a:xfrm>
            <a:off x="10420351" y="4159251"/>
            <a:ext cx="2508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増</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996" name="Rectangle 3792">
            <a:extLst>
              <a:ext uri="{FF2B5EF4-FFF2-40B4-BE49-F238E27FC236}">
                <a16:creationId xmlns:a16="http://schemas.microsoft.com/office/drawing/2014/main" id="{BE382B74-0917-43A6-81DA-8260DC77A73E}"/>
              </a:ext>
            </a:extLst>
          </p:cNvPr>
          <p:cNvSpPr>
            <a:spLocks noChangeArrowheads="1"/>
          </p:cNvSpPr>
          <p:nvPr/>
        </p:nvSpPr>
        <p:spPr bwMode="auto">
          <a:xfrm>
            <a:off x="10553701" y="4159251"/>
            <a:ext cx="1000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幅</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997" name="Rectangle 3793">
            <a:extLst>
              <a:ext uri="{FF2B5EF4-FFF2-40B4-BE49-F238E27FC236}">
                <a16:creationId xmlns:a16="http://schemas.microsoft.com/office/drawing/2014/main" id="{AE3071A6-0EC4-4863-BF66-DB0B11D80C60}"/>
              </a:ext>
            </a:extLst>
          </p:cNvPr>
          <p:cNvSpPr>
            <a:spLocks noChangeArrowheads="1"/>
          </p:cNvSpPr>
          <p:nvPr/>
        </p:nvSpPr>
        <p:spPr bwMode="auto">
          <a:xfrm>
            <a:off x="10688639" y="4159251"/>
            <a:ext cx="14446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回</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998" name="Rectangle 3794">
            <a:extLst>
              <a:ext uri="{FF2B5EF4-FFF2-40B4-BE49-F238E27FC236}">
                <a16:creationId xmlns:a16="http://schemas.microsoft.com/office/drawing/2014/main" id="{3346F4D5-AE49-4E98-AA5F-BCB845D35191}"/>
              </a:ext>
            </a:extLst>
          </p:cNvPr>
          <p:cNvSpPr>
            <a:spLocks noChangeArrowheads="1"/>
          </p:cNvSpPr>
          <p:nvPr/>
        </p:nvSpPr>
        <p:spPr bwMode="auto">
          <a:xfrm>
            <a:off x="10821989" y="4159251"/>
            <a:ext cx="165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路</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999" name="Rectangle 3795">
            <a:extLst>
              <a:ext uri="{FF2B5EF4-FFF2-40B4-BE49-F238E27FC236}">
                <a16:creationId xmlns:a16="http://schemas.microsoft.com/office/drawing/2014/main" id="{4225BC0E-620D-4574-B108-6C039E340D6C}"/>
              </a:ext>
            </a:extLst>
          </p:cNvPr>
          <p:cNvSpPr>
            <a:spLocks noChangeArrowheads="1"/>
          </p:cNvSpPr>
          <p:nvPr/>
        </p:nvSpPr>
        <p:spPr bwMode="auto">
          <a:xfrm>
            <a:off x="10956926" y="4159251"/>
            <a:ext cx="1809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設</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000" name="Rectangle 3796">
            <a:extLst>
              <a:ext uri="{FF2B5EF4-FFF2-40B4-BE49-F238E27FC236}">
                <a16:creationId xmlns:a16="http://schemas.microsoft.com/office/drawing/2014/main" id="{2FEE6BCE-CFA5-4D4C-8E70-2E41819B9434}"/>
              </a:ext>
            </a:extLst>
          </p:cNvPr>
          <p:cNvSpPr>
            <a:spLocks noChangeArrowheads="1"/>
          </p:cNvSpPr>
          <p:nvPr/>
        </p:nvSpPr>
        <p:spPr bwMode="auto">
          <a:xfrm>
            <a:off x="11090276" y="4159251"/>
            <a:ext cx="1809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計</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001" name="Rectangle 3797">
            <a:extLst>
              <a:ext uri="{FF2B5EF4-FFF2-40B4-BE49-F238E27FC236}">
                <a16:creationId xmlns:a16="http://schemas.microsoft.com/office/drawing/2014/main" id="{6F73D60F-F7F1-4E3B-9623-27BC1BAEF490}"/>
              </a:ext>
            </a:extLst>
          </p:cNvPr>
          <p:cNvSpPr>
            <a:spLocks noChangeArrowheads="1"/>
          </p:cNvSpPr>
          <p:nvPr/>
        </p:nvSpPr>
        <p:spPr bwMode="auto">
          <a:xfrm>
            <a:off x="10293351" y="4910138"/>
            <a:ext cx="1111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002" name="Rectangle 3798">
            <a:extLst>
              <a:ext uri="{FF2B5EF4-FFF2-40B4-BE49-F238E27FC236}">
                <a16:creationId xmlns:a16="http://schemas.microsoft.com/office/drawing/2014/main" id="{123BBED3-2D5D-43C4-BB6F-7451B310D498}"/>
              </a:ext>
            </a:extLst>
          </p:cNvPr>
          <p:cNvSpPr>
            <a:spLocks noChangeArrowheads="1"/>
          </p:cNvSpPr>
          <p:nvPr/>
        </p:nvSpPr>
        <p:spPr bwMode="auto">
          <a:xfrm>
            <a:off x="10420351" y="4910138"/>
            <a:ext cx="1206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光</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003" name="Rectangle 3799">
            <a:extLst>
              <a:ext uri="{FF2B5EF4-FFF2-40B4-BE49-F238E27FC236}">
                <a16:creationId xmlns:a16="http://schemas.microsoft.com/office/drawing/2014/main" id="{A56AC573-21C8-4B51-94EC-B1EC9A9486E4}"/>
              </a:ext>
            </a:extLst>
          </p:cNvPr>
          <p:cNvSpPr>
            <a:spLocks noChangeArrowheads="1"/>
          </p:cNvSpPr>
          <p:nvPr/>
        </p:nvSpPr>
        <p:spPr bwMode="auto">
          <a:xfrm>
            <a:off x="10553701" y="4910138"/>
            <a:ext cx="1809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学</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004" name="Rectangle 3800">
            <a:extLst>
              <a:ext uri="{FF2B5EF4-FFF2-40B4-BE49-F238E27FC236}">
                <a16:creationId xmlns:a16="http://schemas.microsoft.com/office/drawing/2014/main" id="{4A3F0126-7051-448D-9B2F-C12A03E1F89A}"/>
              </a:ext>
            </a:extLst>
          </p:cNvPr>
          <p:cNvSpPr>
            <a:spLocks noChangeArrowheads="1"/>
          </p:cNvSpPr>
          <p:nvPr/>
        </p:nvSpPr>
        <p:spPr bwMode="auto">
          <a:xfrm>
            <a:off x="10688639" y="4910138"/>
            <a:ext cx="1809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設</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005" name="Rectangle 3801">
            <a:extLst>
              <a:ext uri="{FF2B5EF4-FFF2-40B4-BE49-F238E27FC236}">
                <a16:creationId xmlns:a16="http://schemas.microsoft.com/office/drawing/2014/main" id="{835A5597-C422-4520-9497-B038B89A316D}"/>
              </a:ext>
            </a:extLst>
          </p:cNvPr>
          <p:cNvSpPr>
            <a:spLocks noChangeArrowheads="1"/>
          </p:cNvSpPr>
          <p:nvPr/>
        </p:nvSpPr>
        <p:spPr bwMode="auto">
          <a:xfrm>
            <a:off x="10821989" y="4910138"/>
            <a:ext cx="1809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計</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006" name="Rectangle 3802">
            <a:extLst>
              <a:ext uri="{FF2B5EF4-FFF2-40B4-BE49-F238E27FC236}">
                <a16:creationId xmlns:a16="http://schemas.microsoft.com/office/drawing/2014/main" id="{07BC0BE0-3975-4726-BB91-C71772A93BB0}"/>
              </a:ext>
            </a:extLst>
          </p:cNvPr>
          <p:cNvSpPr>
            <a:spLocks noChangeArrowheads="1"/>
          </p:cNvSpPr>
          <p:nvPr/>
        </p:nvSpPr>
        <p:spPr bwMode="auto">
          <a:xfrm>
            <a:off x="10956926" y="4910138"/>
            <a:ext cx="1206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光</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007" name="Rectangle 3803">
            <a:extLst>
              <a:ext uri="{FF2B5EF4-FFF2-40B4-BE49-F238E27FC236}">
                <a16:creationId xmlns:a16="http://schemas.microsoft.com/office/drawing/2014/main" id="{BA60212F-836A-4560-A17D-5CA4C53B8A1E}"/>
              </a:ext>
            </a:extLst>
          </p:cNvPr>
          <p:cNvSpPr>
            <a:spLocks noChangeArrowheads="1"/>
          </p:cNvSpPr>
          <p:nvPr/>
        </p:nvSpPr>
        <p:spPr bwMode="auto">
          <a:xfrm>
            <a:off x="11090276" y="4910138"/>
            <a:ext cx="1809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学</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008" name="Rectangle 3804">
            <a:extLst>
              <a:ext uri="{FF2B5EF4-FFF2-40B4-BE49-F238E27FC236}">
                <a16:creationId xmlns:a16="http://schemas.microsoft.com/office/drawing/2014/main" id="{646A79FB-06E7-4B8A-8F31-41FA511CE55F}"/>
              </a:ext>
            </a:extLst>
          </p:cNvPr>
          <p:cNvSpPr>
            <a:spLocks noChangeArrowheads="1"/>
          </p:cNvSpPr>
          <p:nvPr/>
        </p:nvSpPr>
        <p:spPr bwMode="auto">
          <a:xfrm>
            <a:off x="11225214" y="4910138"/>
            <a:ext cx="1492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レ</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009" name="Rectangle 3805">
            <a:extLst>
              <a:ext uri="{FF2B5EF4-FFF2-40B4-BE49-F238E27FC236}">
                <a16:creationId xmlns:a16="http://schemas.microsoft.com/office/drawing/2014/main" id="{F52BC7C7-9092-4B76-8E43-EC0918A4C9F7}"/>
              </a:ext>
            </a:extLst>
          </p:cNvPr>
          <p:cNvSpPr>
            <a:spLocks noChangeArrowheads="1"/>
          </p:cNvSpPr>
          <p:nvPr/>
        </p:nvSpPr>
        <p:spPr bwMode="auto">
          <a:xfrm>
            <a:off x="11358564" y="4910138"/>
            <a:ext cx="1492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ン</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010" name="Rectangle 3806">
            <a:extLst>
              <a:ext uri="{FF2B5EF4-FFF2-40B4-BE49-F238E27FC236}">
                <a16:creationId xmlns:a16="http://schemas.microsoft.com/office/drawing/2014/main" id="{FB20D5BE-1D3D-4A8F-B5DC-1F4B33D9A0B9}"/>
              </a:ext>
            </a:extLst>
          </p:cNvPr>
          <p:cNvSpPr>
            <a:spLocks noChangeArrowheads="1"/>
          </p:cNvSpPr>
          <p:nvPr/>
        </p:nvSpPr>
        <p:spPr bwMode="auto">
          <a:xfrm>
            <a:off x="11493501" y="4910138"/>
            <a:ext cx="1492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ズ</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011" name="Rectangle 3807">
            <a:extLst>
              <a:ext uri="{FF2B5EF4-FFF2-40B4-BE49-F238E27FC236}">
                <a16:creationId xmlns:a16="http://schemas.microsoft.com/office/drawing/2014/main" id="{0343D2AB-E05C-4472-8032-58A98E51037D}"/>
              </a:ext>
            </a:extLst>
          </p:cNvPr>
          <p:cNvSpPr>
            <a:spLocks noChangeArrowheads="1"/>
          </p:cNvSpPr>
          <p:nvPr/>
        </p:nvSpPr>
        <p:spPr bwMode="auto">
          <a:xfrm>
            <a:off x="11626851" y="4910138"/>
            <a:ext cx="1508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選</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012" name="Rectangle 3808">
            <a:extLst>
              <a:ext uri="{FF2B5EF4-FFF2-40B4-BE49-F238E27FC236}">
                <a16:creationId xmlns:a16="http://schemas.microsoft.com/office/drawing/2014/main" id="{6EDD1A11-0E33-4275-94FC-D1AE34E98AEF}"/>
              </a:ext>
            </a:extLst>
          </p:cNvPr>
          <p:cNvSpPr>
            <a:spLocks noChangeArrowheads="1"/>
          </p:cNvSpPr>
          <p:nvPr/>
        </p:nvSpPr>
        <p:spPr bwMode="auto">
          <a:xfrm>
            <a:off x="11761789" y="4910138"/>
            <a:ext cx="1365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定</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013" name="Rectangle 3809">
            <a:extLst>
              <a:ext uri="{FF2B5EF4-FFF2-40B4-BE49-F238E27FC236}">
                <a16:creationId xmlns:a16="http://schemas.microsoft.com/office/drawing/2014/main" id="{9DE5F689-BFB8-4341-A3D5-474FE3E31FB8}"/>
              </a:ext>
            </a:extLst>
          </p:cNvPr>
          <p:cNvSpPr>
            <a:spLocks noChangeArrowheads="1"/>
          </p:cNvSpPr>
          <p:nvPr/>
        </p:nvSpPr>
        <p:spPr bwMode="auto">
          <a:xfrm>
            <a:off x="11895139" y="4910138"/>
            <a:ext cx="1508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と</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014" name="Rectangle 3810">
            <a:extLst>
              <a:ext uri="{FF2B5EF4-FFF2-40B4-BE49-F238E27FC236}">
                <a16:creationId xmlns:a16="http://schemas.microsoft.com/office/drawing/2014/main" id="{4684FA9C-E2E8-4EB9-9FB6-698EAD3B29E1}"/>
              </a:ext>
            </a:extLst>
          </p:cNvPr>
          <p:cNvSpPr>
            <a:spLocks noChangeArrowheads="1"/>
          </p:cNvSpPr>
          <p:nvPr/>
        </p:nvSpPr>
        <p:spPr bwMode="auto">
          <a:xfrm>
            <a:off x="12028489" y="4910138"/>
            <a:ext cx="1603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015" name="Rectangle 3811">
            <a:extLst>
              <a:ext uri="{FF2B5EF4-FFF2-40B4-BE49-F238E27FC236}">
                <a16:creationId xmlns:a16="http://schemas.microsoft.com/office/drawing/2014/main" id="{B61600C8-7F3D-44EB-B8F5-2061C2CD5F64}"/>
              </a:ext>
            </a:extLst>
          </p:cNvPr>
          <p:cNvSpPr>
            <a:spLocks noChangeArrowheads="1"/>
          </p:cNvSpPr>
          <p:nvPr/>
        </p:nvSpPr>
        <p:spPr bwMode="auto">
          <a:xfrm>
            <a:off x="12117389" y="4910138"/>
            <a:ext cx="1809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016" name="Rectangle 3812">
            <a:extLst>
              <a:ext uri="{FF2B5EF4-FFF2-40B4-BE49-F238E27FC236}">
                <a16:creationId xmlns:a16="http://schemas.microsoft.com/office/drawing/2014/main" id="{36179146-DFFF-4A64-8F80-C4093153778E}"/>
              </a:ext>
            </a:extLst>
          </p:cNvPr>
          <p:cNvSpPr>
            <a:spLocks noChangeArrowheads="1"/>
          </p:cNvSpPr>
          <p:nvPr/>
        </p:nvSpPr>
        <p:spPr bwMode="auto">
          <a:xfrm>
            <a:off x="12225339" y="4910138"/>
            <a:ext cx="1730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017" name="Rectangle 3813">
            <a:extLst>
              <a:ext uri="{FF2B5EF4-FFF2-40B4-BE49-F238E27FC236}">
                <a16:creationId xmlns:a16="http://schemas.microsoft.com/office/drawing/2014/main" id="{64C4B676-1F94-4468-89F9-07A423E0B238}"/>
              </a:ext>
            </a:extLst>
          </p:cNvPr>
          <p:cNvSpPr>
            <a:spLocks noChangeArrowheads="1"/>
          </p:cNvSpPr>
          <p:nvPr/>
        </p:nvSpPr>
        <p:spPr bwMode="auto">
          <a:xfrm>
            <a:off x="12328526" y="4910138"/>
            <a:ext cx="1428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018" name="Rectangle 3814">
            <a:extLst>
              <a:ext uri="{FF2B5EF4-FFF2-40B4-BE49-F238E27FC236}">
                <a16:creationId xmlns:a16="http://schemas.microsoft.com/office/drawing/2014/main" id="{EF1B758E-C9C7-4891-9D6D-D129E879D1B6}"/>
              </a:ext>
            </a:extLst>
          </p:cNvPr>
          <p:cNvSpPr>
            <a:spLocks noChangeArrowheads="1"/>
          </p:cNvSpPr>
          <p:nvPr/>
        </p:nvSpPr>
        <p:spPr bwMode="auto">
          <a:xfrm>
            <a:off x="12403139" y="4910138"/>
            <a:ext cx="1492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Ⅴ</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019" name="Rectangle 3815">
            <a:extLst>
              <a:ext uri="{FF2B5EF4-FFF2-40B4-BE49-F238E27FC236}">
                <a16:creationId xmlns:a16="http://schemas.microsoft.com/office/drawing/2014/main" id="{FA5A7251-3DD7-4C80-B958-D7FCB541E3C0}"/>
              </a:ext>
            </a:extLst>
          </p:cNvPr>
          <p:cNvSpPr>
            <a:spLocks noChangeArrowheads="1"/>
          </p:cNvSpPr>
          <p:nvPr/>
        </p:nvSpPr>
        <p:spPr bwMode="auto">
          <a:xfrm>
            <a:off x="12536489" y="4910138"/>
            <a:ext cx="1508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に</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020" name="Rectangle 3816">
            <a:extLst>
              <a:ext uri="{FF2B5EF4-FFF2-40B4-BE49-F238E27FC236}">
                <a16:creationId xmlns:a16="http://schemas.microsoft.com/office/drawing/2014/main" id="{9EF5BDCA-A12D-4FEA-BCA5-8AA9702903CE}"/>
              </a:ext>
            </a:extLst>
          </p:cNvPr>
          <p:cNvSpPr>
            <a:spLocks noChangeArrowheads="1"/>
          </p:cNvSpPr>
          <p:nvPr/>
        </p:nvSpPr>
        <p:spPr bwMode="auto">
          <a:xfrm>
            <a:off x="12671426" y="4910138"/>
            <a:ext cx="1508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よ</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021" name="Rectangle 3817">
            <a:extLst>
              <a:ext uri="{FF2B5EF4-FFF2-40B4-BE49-F238E27FC236}">
                <a16:creationId xmlns:a16="http://schemas.microsoft.com/office/drawing/2014/main" id="{F3EE8DDB-3734-4431-A30F-EA7B8D0E869F}"/>
              </a:ext>
            </a:extLst>
          </p:cNvPr>
          <p:cNvSpPr>
            <a:spLocks noChangeArrowheads="1"/>
          </p:cNvSpPr>
          <p:nvPr/>
        </p:nvSpPr>
        <p:spPr bwMode="auto">
          <a:xfrm>
            <a:off x="12804776" y="4910138"/>
            <a:ext cx="1508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る</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022" name="Rectangle 3818">
            <a:extLst>
              <a:ext uri="{FF2B5EF4-FFF2-40B4-BE49-F238E27FC236}">
                <a16:creationId xmlns:a16="http://schemas.microsoft.com/office/drawing/2014/main" id="{7819A73D-4C8C-479F-A4B2-8BBA6E2BEBBF}"/>
              </a:ext>
            </a:extLst>
          </p:cNvPr>
          <p:cNvSpPr>
            <a:spLocks noChangeArrowheads="1"/>
          </p:cNvSpPr>
          <p:nvPr/>
        </p:nvSpPr>
        <p:spPr bwMode="auto">
          <a:xfrm>
            <a:off x="12939714" y="4910138"/>
            <a:ext cx="2063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解</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023" name="Rectangle 3819">
            <a:extLst>
              <a:ext uri="{FF2B5EF4-FFF2-40B4-BE49-F238E27FC236}">
                <a16:creationId xmlns:a16="http://schemas.microsoft.com/office/drawing/2014/main" id="{D5E6C35B-D991-4DCA-A2B4-174193AE4AE7}"/>
              </a:ext>
            </a:extLst>
          </p:cNvPr>
          <p:cNvSpPr>
            <a:spLocks noChangeArrowheads="1"/>
          </p:cNvSpPr>
          <p:nvPr/>
        </p:nvSpPr>
        <p:spPr bwMode="auto">
          <a:xfrm>
            <a:off x="13073064" y="4910138"/>
            <a:ext cx="1079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析</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024" name="Rectangle 3820">
            <a:extLst>
              <a:ext uri="{FF2B5EF4-FFF2-40B4-BE49-F238E27FC236}">
                <a16:creationId xmlns:a16="http://schemas.microsoft.com/office/drawing/2014/main" id="{DB982DC6-EAFF-4CC5-8C5E-E925DA2F7041}"/>
              </a:ext>
            </a:extLst>
          </p:cNvPr>
          <p:cNvSpPr>
            <a:spLocks noChangeArrowheads="1"/>
          </p:cNvSpPr>
          <p:nvPr/>
        </p:nvSpPr>
        <p:spPr bwMode="auto">
          <a:xfrm>
            <a:off x="10220326" y="2713038"/>
            <a:ext cx="1111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025" name="Rectangle 3821">
            <a:extLst>
              <a:ext uri="{FF2B5EF4-FFF2-40B4-BE49-F238E27FC236}">
                <a16:creationId xmlns:a16="http://schemas.microsoft.com/office/drawing/2014/main" id="{18B1786E-3A6C-434F-828A-D273C3C74F9E}"/>
              </a:ext>
            </a:extLst>
          </p:cNvPr>
          <p:cNvSpPr>
            <a:spLocks noChangeArrowheads="1"/>
          </p:cNvSpPr>
          <p:nvPr/>
        </p:nvSpPr>
        <p:spPr bwMode="auto">
          <a:xfrm>
            <a:off x="10347326" y="2713038"/>
            <a:ext cx="1492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プ</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026" name="Rectangle 3822">
            <a:extLst>
              <a:ext uri="{FF2B5EF4-FFF2-40B4-BE49-F238E27FC236}">
                <a16:creationId xmlns:a16="http://schemas.microsoft.com/office/drawing/2014/main" id="{0F23EDC2-0E29-4B95-892C-BF086513A01A}"/>
              </a:ext>
            </a:extLst>
          </p:cNvPr>
          <p:cNvSpPr>
            <a:spLocks noChangeArrowheads="1"/>
          </p:cNvSpPr>
          <p:nvPr/>
        </p:nvSpPr>
        <p:spPr bwMode="auto">
          <a:xfrm>
            <a:off x="10482264" y="2713038"/>
            <a:ext cx="1492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ロ</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027" name="Rectangle 3823">
            <a:extLst>
              <a:ext uri="{FF2B5EF4-FFF2-40B4-BE49-F238E27FC236}">
                <a16:creationId xmlns:a16="http://schemas.microsoft.com/office/drawing/2014/main" id="{5E4FE000-95AC-44ED-8D66-ADBC85E86454}"/>
              </a:ext>
            </a:extLst>
          </p:cNvPr>
          <p:cNvSpPr>
            <a:spLocks noChangeArrowheads="1"/>
          </p:cNvSpPr>
          <p:nvPr/>
        </p:nvSpPr>
        <p:spPr bwMode="auto">
          <a:xfrm>
            <a:off x="10615614" y="2713038"/>
            <a:ext cx="1492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グ</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028" name="Rectangle 3824">
            <a:extLst>
              <a:ext uri="{FF2B5EF4-FFF2-40B4-BE49-F238E27FC236}">
                <a16:creationId xmlns:a16="http://schemas.microsoft.com/office/drawing/2014/main" id="{937ACC69-9DA9-402A-8A8C-31A60071BE8C}"/>
              </a:ext>
            </a:extLst>
          </p:cNvPr>
          <p:cNvSpPr>
            <a:spLocks noChangeArrowheads="1"/>
          </p:cNvSpPr>
          <p:nvPr/>
        </p:nvSpPr>
        <p:spPr bwMode="auto">
          <a:xfrm>
            <a:off x="10750551" y="2713038"/>
            <a:ext cx="1492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ラ</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029" name="Rectangle 3825">
            <a:extLst>
              <a:ext uri="{FF2B5EF4-FFF2-40B4-BE49-F238E27FC236}">
                <a16:creationId xmlns:a16="http://schemas.microsoft.com/office/drawing/2014/main" id="{4CBAF54E-2870-44E4-86F3-F72141B014E3}"/>
              </a:ext>
            </a:extLst>
          </p:cNvPr>
          <p:cNvSpPr>
            <a:spLocks noChangeArrowheads="1"/>
          </p:cNvSpPr>
          <p:nvPr/>
        </p:nvSpPr>
        <p:spPr bwMode="auto">
          <a:xfrm>
            <a:off x="10883901" y="2713038"/>
            <a:ext cx="1492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ミ</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030" name="Rectangle 3826">
            <a:extLst>
              <a:ext uri="{FF2B5EF4-FFF2-40B4-BE49-F238E27FC236}">
                <a16:creationId xmlns:a16="http://schemas.microsoft.com/office/drawing/2014/main" id="{E62A40C1-9A42-432B-B288-2CEF1103520E}"/>
              </a:ext>
            </a:extLst>
          </p:cNvPr>
          <p:cNvSpPr>
            <a:spLocks noChangeArrowheads="1"/>
          </p:cNvSpPr>
          <p:nvPr/>
        </p:nvSpPr>
        <p:spPr bwMode="auto">
          <a:xfrm>
            <a:off x="11018839" y="2713038"/>
            <a:ext cx="1492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ン</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031" name="Rectangle 3827">
            <a:extLst>
              <a:ext uri="{FF2B5EF4-FFF2-40B4-BE49-F238E27FC236}">
                <a16:creationId xmlns:a16="http://schemas.microsoft.com/office/drawing/2014/main" id="{50A410B3-05DB-48D6-B238-0121F2A10824}"/>
              </a:ext>
            </a:extLst>
          </p:cNvPr>
          <p:cNvSpPr>
            <a:spLocks noChangeArrowheads="1"/>
          </p:cNvSpPr>
          <p:nvPr/>
        </p:nvSpPr>
        <p:spPr bwMode="auto">
          <a:xfrm>
            <a:off x="11152189" y="2713038"/>
            <a:ext cx="1492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グ</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032" name="Rectangle 3828">
            <a:extLst>
              <a:ext uri="{FF2B5EF4-FFF2-40B4-BE49-F238E27FC236}">
                <a16:creationId xmlns:a16="http://schemas.microsoft.com/office/drawing/2014/main" id="{24CFC549-DBE5-4203-81AF-5DE7DC76CE2C}"/>
              </a:ext>
            </a:extLst>
          </p:cNvPr>
          <p:cNvSpPr>
            <a:spLocks noChangeArrowheads="1"/>
          </p:cNvSpPr>
          <p:nvPr/>
        </p:nvSpPr>
        <p:spPr bwMode="auto">
          <a:xfrm>
            <a:off x="11287126" y="2713038"/>
            <a:ext cx="1809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設</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033" name="Rectangle 3829">
            <a:extLst>
              <a:ext uri="{FF2B5EF4-FFF2-40B4-BE49-F238E27FC236}">
                <a16:creationId xmlns:a16="http://schemas.microsoft.com/office/drawing/2014/main" id="{CA435904-F696-40E1-9943-2851DBDFB666}"/>
              </a:ext>
            </a:extLst>
          </p:cNvPr>
          <p:cNvSpPr>
            <a:spLocks noChangeArrowheads="1"/>
          </p:cNvSpPr>
          <p:nvPr/>
        </p:nvSpPr>
        <p:spPr bwMode="auto">
          <a:xfrm>
            <a:off x="11420476" y="2713038"/>
            <a:ext cx="1809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計</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034" name="Rectangle 3830">
            <a:extLst>
              <a:ext uri="{FF2B5EF4-FFF2-40B4-BE49-F238E27FC236}">
                <a16:creationId xmlns:a16="http://schemas.microsoft.com/office/drawing/2014/main" id="{B4B61FCF-A0E2-4499-A2BD-D3F2565DA1B4}"/>
              </a:ext>
            </a:extLst>
          </p:cNvPr>
          <p:cNvSpPr>
            <a:spLocks noChangeArrowheads="1"/>
          </p:cNvSpPr>
          <p:nvPr/>
        </p:nvSpPr>
        <p:spPr bwMode="auto">
          <a:xfrm>
            <a:off x="11555414" y="2713038"/>
            <a:ext cx="1492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ジ</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nvGrpSpPr>
          <p:cNvPr id="6194" name="Group 4032">
            <a:extLst>
              <a:ext uri="{FF2B5EF4-FFF2-40B4-BE49-F238E27FC236}">
                <a16:creationId xmlns:a16="http://schemas.microsoft.com/office/drawing/2014/main" id="{31CE73A0-A33D-41F0-9A28-ED4F8B6C8CC1}"/>
              </a:ext>
            </a:extLst>
          </p:cNvPr>
          <p:cNvGrpSpPr>
            <a:grpSpLocks/>
          </p:cNvGrpSpPr>
          <p:nvPr/>
        </p:nvGrpSpPr>
        <p:grpSpPr bwMode="auto">
          <a:xfrm>
            <a:off x="-3551237" y="-742950"/>
            <a:ext cx="16195676" cy="7540626"/>
            <a:chOff x="-2237" y="-468"/>
            <a:chExt cx="10202" cy="4750"/>
          </a:xfrm>
        </p:grpSpPr>
        <p:sp>
          <p:nvSpPr>
            <p:cNvPr id="7635" name="Rectangle 3832">
              <a:extLst>
                <a:ext uri="{FF2B5EF4-FFF2-40B4-BE49-F238E27FC236}">
                  <a16:creationId xmlns:a16="http://schemas.microsoft.com/office/drawing/2014/main" id="{1145BC38-5E7E-4703-AE20-E4B36FAECA08}"/>
                </a:ext>
              </a:extLst>
            </p:cNvPr>
            <p:cNvSpPr>
              <a:spLocks noChangeArrowheads="1"/>
            </p:cNvSpPr>
            <p:nvPr/>
          </p:nvSpPr>
          <p:spPr bwMode="auto">
            <a:xfrm>
              <a:off x="7363" y="1709"/>
              <a:ext cx="9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ェ</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636" name="Rectangle 3833">
              <a:extLst>
                <a:ext uri="{FF2B5EF4-FFF2-40B4-BE49-F238E27FC236}">
                  <a16:creationId xmlns:a16="http://schemas.microsoft.com/office/drawing/2014/main" id="{E83F1811-640A-4E2B-AD0C-D62566261BF0}"/>
                </a:ext>
              </a:extLst>
            </p:cNvPr>
            <p:cNvSpPr>
              <a:spLocks noChangeArrowheads="1"/>
            </p:cNvSpPr>
            <p:nvPr/>
          </p:nvSpPr>
          <p:spPr bwMode="auto">
            <a:xfrm>
              <a:off x="7448" y="1709"/>
              <a:ext cx="9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ス</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637" name="Rectangle 3834">
              <a:extLst>
                <a:ext uri="{FF2B5EF4-FFF2-40B4-BE49-F238E27FC236}">
                  <a16:creationId xmlns:a16="http://schemas.microsoft.com/office/drawing/2014/main" id="{80DFEAD0-576F-4BCB-BB7A-62C0D2904C9C}"/>
                </a:ext>
              </a:extLst>
            </p:cNvPr>
            <p:cNvSpPr>
              <a:spLocks noChangeArrowheads="1"/>
            </p:cNvSpPr>
            <p:nvPr/>
          </p:nvSpPr>
          <p:spPr bwMode="auto">
            <a:xfrm>
              <a:off x="7532" y="1709"/>
              <a:ext cx="9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チ</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638" name="Rectangle 3835">
              <a:extLst>
                <a:ext uri="{FF2B5EF4-FFF2-40B4-BE49-F238E27FC236}">
                  <a16:creationId xmlns:a16="http://schemas.microsoft.com/office/drawing/2014/main" id="{7AFD66ED-EAB7-4656-AB7C-157B9CE1C4E9}"/>
                </a:ext>
              </a:extLst>
            </p:cNvPr>
            <p:cNvSpPr>
              <a:spLocks noChangeArrowheads="1"/>
            </p:cNvSpPr>
            <p:nvPr/>
          </p:nvSpPr>
          <p:spPr bwMode="auto">
            <a:xfrm>
              <a:off x="7617" y="1709"/>
              <a:ext cx="9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ャ</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639" name="Rectangle 3836">
              <a:extLst>
                <a:ext uri="{FF2B5EF4-FFF2-40B4-BE49-F238E27FC236}">
                  <a16:creationId xmlns:a16="http://schemas.microsoft.com/office/drawing/2014/main" id="{11B318D6-0A9E-4D90-BED4-63FA3141ECBD}"/>
                </a:ext>
              </a:extLst>
            </p:cNvPr>
            <p:cNvSpPr>
              <a:spLocks noChangeArrowheads="1"/>
            </p:cNvSpPr>
            <p:nvPr/>
          </p:nvSpPr>
          <p:spPr bwMode="auto">
            <a:xfrm>
              <a:off x="7701" y="1709"/>
              <a:ext cx="9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に</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640" name="Rectangle 3837">
              <a:extLst>
                <a:ext uri="{FF2B5EF4-FFF2-40B4-BE49-F238E27FC236}">
                  <a16:creationId xmlns:a16="http://schemas.microsoft.com/office/drawing/2014/main" id="{77970A85-3EFD-4607-95EE-8533E7D7080E}"/>
                </a:ext>
              </a:extLst>
            </p:cNvPr>
            <p:cNvSpPr>
              <a:spLocks noChangeArrowheads="1"/>
            </p:cNvSpPr>
            <p:nvPr/>
          </p:nvSpPr>
          <p:spPr bwMode="auto">
            <a:xfrm>
              <a:off x="7786" y="1709"/>
              <a:ext cx="9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よ</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641" name="Rectangle 3838">
              <a:extLst>
                <a:ext uri="{FF2B5EF4-FFF2-40B4-BE49-F238E27FC236}">
                  <a16:creationId xmlns:a16="http://schemas.microsoft.com/office/drawing/2014/main" id="{6749E0EF-4B04-4DB5-BAC6-FD9D80D49950}"/>
                </a:ext>
              </a:extLst>
            </p:cNvPr>
            <p:cNvSpPr>
              <a:spLocks noChangeArrowheads="1"/>
            </p:cNvSpPr>
            <p:nvPr/>
          </p:nvSpPr>
          <p:spPr bwMode="auto">
            <a:xfrm>
              <a:off x="7870" y="1709"/>
              <a:ext cx="9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る</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642" name="Rectangle 3839">
              <a:extLst>
                <a:ext uri="{FF2B5EF4-FFF2-40B4-BE49-F238E27FC236}">
                  <a16:creationId xmlns:a16="http://schemas.microsoft.com/office/drawing/2014/main" id="{BD96B37E-1225-45C8-964A-98C76ECF62BD}"/>
                </a:ext>
              </a:extLst>
            </p:cNvPr>
            <p:cNvSpPr>
              <a:spLocks noChangeArrowheads="1"/>
            </p:cNvSpPr>
            <p:nvPr/>
          </p:nvSpPr>
          <p:spPr bwMode="auto">
            <a:xfrm>
              <a:off x="6513" y="1811"/>
              <a:ext cx="9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入</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643" name="Rectangle 3840">
              <a:extLst>
                <a:ext uri="{FF2B5EF4-FFF2-40B4-BE49-F238E27FC236}">
                  <a16:creationId xmlns:a16="http://schemas.microsoft.com/office/drawing/2014/main" id="{8C3C41AF-EE91-49EE-B932-D57ED625A769}"/>
                </a:ext>
              </a:extLst>
            </p:cNvPr>
            <p:cNvSpPr>
              <a:spLocks noChangeArrowheads="1"/>
            </p:cNvSpPr>
            <p:nvPr/>
          </p:nvSpPr>
          <p:spPr bwMode="auto">
            <a:xfrm>
              <a:off x="6598" y="1811"/>
              <a:ext cx="10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力</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644" name="Rectangle 3841">
              <a:extLst>
                <a:ext uri="{FF2B5EF4-FFF2-40B4-BE49-F238E27FC236}">
                  <a16:creationId xmlns:a16="http://schemas.microsoft.com/office/drawing/2014/main" id="{E17971C1-2B7E-4A66-9E81-E7277EB6B96C}"/>
                </a:ext>
              </a:extLst>
            </p:cNvPr>
            <p:cNvSpPr>
              <a:spLocks noChangeArrowheads="1"/>
            </p:cNvSpPr>
            <p:nvPr/>
          </p:nvSpPr>
          <p:spPr bwMode="auto">
            <a:xfrm>
              <a:off x="6682" y="1811"/>
              <a:ext cx="10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信</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645" name="Rectangle 3842">
              <a:extLst>
                <a:ext uri="{FF2B5EF4-FFF2-40B4-BE49-F238E27FC236}">
                  <a16:creationId xmlns:a16="http://schemas.microsoft.com/office/drawing/2014/main" id="{C4E59B28-4127-419D-8668-157DD9BA39FF}"/>
                </a:ext>
              </a:extLst>
            </p:cNvPr>
            <p:cNvSpPr>
              <a:spLocks noChangeArrowheads="1"/>
            </p:cNvSpPr>
            <p:nvPr/>
          </p:nvSpPr>
          <p:spPr bwMode="auto">
            <a:xfrm>
              <a:off x="6767" y="1811"/>
              <a:ext cx="8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号</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646" name="Rectangle 3843">
              <a:extLst>
                <a:ext uri="{FF2B5EF4-FFF2-40B4-BE49-F238E27FC236}">
                  <a16:creationId xmlns:a16="http://schemas.microsoft.com/office/drawing/2014/main" id="{6C34B435-E425-4A77-9E41-FC7AB986E87F}"/>
                </a:ext>
              </a:extLst>
            </p:cNvPr>
            <p:cNvSpPr>
              <a:spLocks noChangeArrowheads="1"/>
            </p:cNvSpPr>
            <p:nvPr/>
          </p:nvSpPr>
          <p:spPr bwMode="auto">
            <a:xfrm>
              <a:off x="6851" y="1811"/>
              <a:ext cx="9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で</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647" name="Rectangle 3844">
              <a:extLst>
                <a:ext uri="{FF2B5EF4-FFF2-40B4-BE49-F238E27FC236}">
                  <a16:creationId xmlns:a16="http://schemas.microsoft.com/office/drawing/2014/main" id="{A04D7F41-EC1B-4471-8685-7EF70BBC5EAC}"/>
                </a:ext>
              </a:extLst>
            </p:cNvPr>
            <p:cNvSpPr>
              <a:spLocks noChangeArrowheads="1"/>
            </p:cNvSpPr>
            <p:nvPr/>
          </p:nvSpPr>
          <p:spPr bwMode="auto">
            <a:xfrm>
              <a:off x="6936" y="1811"/>
              <a:ext cx="11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調</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648" name="Rectangle 3845">
              <a:extLst>
                <a:ext uri="{FF2B5EF4-FFF2-40B4-BE49-F238E27FC236}">
                  <a16:creationId xmlns:a16="http://schemas.microsoft.com/office/drawing/2014/main" id="{FAFE7B4F-DC8F-4D66-BC60-FDD7BC6044FB}"/>
                </a:ext>
              </a:extLst>
            </p:cNvPr>
            <p:cNvSpPr>
              <a:spLocks noChangeArrowheads="1"/>
            </p:cNvSpPr>
            <p:nvPr/>
          </p:nvSpPr>
          <p:spPr bwMode="auto">
            <a:xfrm>
              <a:off x="7020" y="1811"/>
              <a:ext cx="7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光</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649" name="Rectangle 3846">
              <a:extLst>
                <a:ext uri="{FF2B5EF4-FFF2-40B4-BE49-F238E27FC236}">
                  <a16:creationId xmlns:a16="http://schemas.microsoft.com/office/drawing/2014/main" id="{1C47D0BC-8B3A-4ECA-B77E-A278EE9705B0}"/>
                </a:ext>
              </a:extLst>
            </p:cNvPr>
            <p:cNvSpPr>
              <a:spLocks noChangeArrowheads="1"/>
            </p:cNvSpPr>
            <p:nvPr/>
          </p:nvSpPr>
          <p:spPr bwMode="auto">
            <a:xfrm>
              <a:off x="-853" y="2474"/>
              <a:ext cx="48"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650" name="Rectangle 3847">
              <a:extLst>
                <a:ext uri="{FF2B5EF4-FFF2-40B4-BE49-F238E27FC236}">
                  <a16:creationId xmlns:a16="http://schemas.microsoft.com/office/drawing/2014/main" id="{8E456B86-AB02-4592-99FE-B2FBA8C4B044}"/>
                </a:ext>
              </a:extLst>
            </p:cNvPr>
            <p:cNvSpPr>
              <a:spLocks noChangeArrowheads="1"/>
            </p:cNvSpPr>
            <p:nvPr/>
          </p:nvSpPr>
          <p:spPr bwMode="auto">
            <a:xfrm>
              <a:off x="-813" y="2451"/>
              <a:ext cx="8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遠</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651" name="Rectangle 3848">
              <a:extLst>
                <a:ext uri="{FF2B5EF4-FFF2-40B4-BE49-F238E27FC236}">
                  <a16:creationId xmlns:a16="http://schemas.microsoft.com/office/drawing/2014/main" id="{DA86E339-E278-410B-9E1B-FA0B94F9B839}"/>
                </a:ext>
              </a:extLst>
            </p:cNvPr>
            <p:cNvSpPr>
              <a:spLocks noChangeArrowheads="1"/>
            </p:cNvSpPr>
            <p:nvPr/>
          </p:nvSpPr>
          <p:spPr bwMode="auto">
            <a:xfrm>
              <a:off x="-735" y="2451"/>
              <a:ext cx="11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距</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652" name="Rectangle 3849">
              <a:extLst>
                <a:ext uri="{FF2B5EF4-FFF2-40B4-BE49-F238E27FC236}">
                  <a16:creationId xmlns:a16="http://schemas.microsoft.com/office/drawing/2014/main" id="{E9A0A4DE-6C6C-4347-95C4-A44D94D5AB9A}"/>
                </a:ext>
              </a:extLst>
            </p:cNvPr>
            <p:cNvSpPr>
              <a:spLocks noChangeArrowheads="1"/>
            </p:cNvSpPr>
            <p:nvPr/>
          </p:nvSpPr>
          <p:spPr bwMode="auto">
            <a:xfrm>
              <a:off x="-657" y="2451"/>
              <a:ext cx="83"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離</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653" name="Rectangle 3850">
              <a:extLst>
                <a:ext uri="{FF2B5EF4-FFF2-40B4-BE49-F238E27FC236}">
                  <a16:creationId xmlns:a16="http://schemas.microsoft.com/office/drawing/2014/main" id="{FF8A694C-6C87-4ABD-80EB-E2818C5E859A}"/>
                </a:ext>
              </a:extLst>
            </p:cNvPr>
            <p:cNvSpPr>
              <a:spLocks noChangeArrowheads="1"/>
            </p:cNvSpPr>
            <p:nvPr/>
          </p:nvSpPr>
          <p:spPr bwMode="auto">
            <a:xfrm>
              <a:off x="-578" y="2451"/>
              <a:ext cx="8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か</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654" name="Rectangle 3851">
              <a:extLst>
                <a:ext uri="{FF2B5EF4-FFF2-40B4-BE49-F238E27FC236}">
                  <a16:creationId xmlns:a16="http://schemas.microsoft.com/office/drawing/2014/main" id="{DA14974A-3392-4A1B-BF00-D168EE255327}"/>
                </a:ext>
              </a:extLst>
            </p:cNvPr>
            <p:cNvSpPr>
              <a:spLocks noChangeArrowheads="1"/>
            </p:cNvSpPr>
            <p:nvPr/>
          </p:nvSpPr>
          <p:spPr bwMode="auto">
            <a:xfrm>
              <a:off x="-500" y="2451"/>
              <a:ext cx="8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ら</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655" name="Rectangle 3852">
              <a:extLst>
                <a:ext uri="{FF2B5EF4-FFF2-40B4-BE49-F238E27FC236}">
                  <a16:creationId xmlns:a16="http://schemas.microsoft.com/office/drawing/2014/main" id="{F3C19341-07BC-421E-8FF4-736CEFF5F8C2}"/>
                </a:ext>
              </a:extLst>
            </p:cNvPr>
            <p:cNvSpPr>
              <a:spLocks noChangeArrowheads="1"/>
            </p:cNvSpPr>
            <p:nvPr/>
          </p:nvSpPr>
          <p:spPr bwMode="auto">
            <a:xfrm>
              <a:off x="-422" y="2451"/>
              <a:ext cx="7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操</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656" name="Rectangle 3853">
              <a:extLst>
                <a:ext uri="{FF2B5EF4-FFF2-40B4-BE49-F238E27FC236}">
                  <a16:creationId xmlns:a16="http://schemas.microsoft.com/office/drawing/2014/main" id="{DEB9182B-ABC0-4C86-B4CF-392AA5C5B77D}"/>
                </a:ext>
              </a:extLst>
            </p:cNvPr>
            <p:cNvSpPr>
              <a:spLocks noChangeArrowheads="1"/>
            </p:cNvSpPr>
            <p:nvPr/>
          </p:nvSpPr>
          <p:spPr bwMode="auto">
            <a:xfrm>
              <a:off x="-344" y="2451"/>
              <a:ext cx="9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作</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657" name="Rectangle 3854">
              <a:extLst>
                <a:ext uri="{FF2B5EF4-FFF2-40B4-BE49-F238E27FC236}">
                  <a16:creationId xmlns:a16="http://schemas.microsoft.com/office/drawing/2014/main" id="{E1C95A4E-8DB9-4E19-9C89-296A5E57E84E}"/>
                </a:ext>
              </a:extLst>
            </p:cNvPr>
            <p:cNvSpPr>
              <a:spLocks noChangeArrowheads="1"/>
            </p:cNvSpPr>
            <p:nvPr/>
          </p:nvSpPr>
          <p:spPr bwMode="auto">
            <a:xfrm>
              <a:off x="-265" y="2451"/>
              <a:ext cx="7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可</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658" name="Rectangle 3855">
              <a:extLst>
                <a:ext uri="{FF2B5EF4-FFF2-40B4-BE49-F238E27FC236}">
                  <a16:creationId xmlns:a16="http://schemas.microsoft.com/office/drawing/2014/main" id="{B01066F6-0FBE-4D9C-BDB9-C9E5AE5DCCB9}"/>
                </a:ext>
              </a:extLst>
            </p:cNvPr>
            <p:cNvSpPr>
              <a:spLocks noChangeArrowheads="1"/>
            </p:cNvSpPr>
            <p:nvPr/>
          </p:nvSpPr>
          <p:spPr bwMode="auto">
            <a:xfrm>
              <a:off x="-187" y="2451"/>
              <a:ext cx="9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能</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659" name="Rectangle 3856">
              <a:extLst>
                <a:ext uri="{FF2B5EF4-FFF2-40B4-BE49-F238E27FC236}">
                  <a16:creationId xmlns:a16="http://schemas.microsoft.com/office/drawing/2014/main" id="{FF93868D-9582-4C8D-B899-A90EBD180BE2}"/>
                </a:ext>
              </a:extLst>
            </p:cNvPr>
            <p:cNvSpPr>
              <a:spLocks noChangeArrowheads="1"/>
            </p:cNvSpPr>
            <p:nvPr/>
          </p:nvSpPr>
          <p:spPr bwMode="auto">
            <a:xfrm>
              <a:off x="-109" y="2451"/>
              <a:ext cx="8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660" name="Rectangle 3857">
              <a:extLst>
                <a:ext uri="{FF2B5EF4-FFF2-40B4-BE49-F238E27FC236}">
                  <a16:creationId xmlns:a16="http://schemas.microsoft.com/office/drawing/2014/main" id="{9A94DA02-1EB7-4A97-8379-CB3AD14BE923}"/>
                </a:ext>
              </a:extLst>
            </p:cNvPr>
            <p:cNvSpPr>
              <a:spLocks noChangeArrowheads="1"/>
            </p:cNvSpPr>
            <p:nvPr/>
          </p:nvSpPr>
          <p:spPr bwMode="auto">
            <a:xfrm>
              <a:off x="-2237" y="1298"/>
              <a:ext cx="88"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661" name="Rectangle 3858">
              <a:extLst>
                <a:ext uri="{FF2B5EF4-FFF2-40B4-BE49-F238E27FC236}">
                  <a16:creationId xmlns:a16="http://schemas.microsoft.com/office/drawing/2014/main" id="{782B46E3-3247-4945-8BFC-4EE066F89962}"/>
                </a:ext>
              </a:extLst>
            </p:cNvPr>
            <p:cNvSpPr>
              <a:spLocks noChangeArrowheads="1"/>
            </p:cNvSpPr>
            <p:nvPr/>
          </p:nvSpPr>
          <p:spPr bwMode="auto">
            <a:xfrm>
              <a:off x="-2138" y="1298"/>
              <a:ext cx="115"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生</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662" name="Rectangle 3859">
              <a:extLst>
                <a:ext uri="{FF2B5EF4-FFF2-40B4-BE49-F238E27FC236}">
                  <a16:creationId xmlns:a16="http://schemas.microsoft.com/office/drawing/2014/main" id="{9D633AE9-8017-4978-A716-C04F18BF78E6}"/>
                </a:ext>
              </a:extLst>
            </p:cNvPr>
            <p:cNvSpPr>
              <a:spLocks noChangeArrowheads="1"/>
            </p:cNvSpPr>
            <p:nvPr/>
          </p:nvSpPr>
          <p:spPr bwMode="auto">
            <a:xfrm>
              <a:off x="-2033" y="1298"/>
              <a:ext cx="115"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活</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663" name="Rectangle 3860">
              <a:extLst>
                <a:ext uri="{FF2B5EF4-FFF2-40B4-BE49-F238E27FC236}">
                  <a16:creationId xmlns:a16="http://schemas.microsoft.com/office/drawing/2014/main" id="{2F029466-0492-4735-8D1E-CA0909353260}"/>
                </a:ext>
              </a:extLst>
            </p:cNvPr>
            <p:cNvSpPr>
              <a:spLocks noChangeArrowheads="1"/>
            </p:cNvSpPr>
            <p:nvPr/>
          </p:nvSpPr>
          <p:spPr bwMode="auto">
            <a:xfrm>
              <a:off x="-1929" y="1298"/>
              <a:ext cx="147"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機</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664" name="Rectangle 3861">
              <a:extLst>
                <a:ext uri="{FF2B5EF4-FFF2-40B4-BE49-F238E27FC236}">
                  <a16:creationId xmlns:a16="http://schemas.microsoft.com/office/drawing/2014/main" id="{CB1B492D-3984-4C14-A917-71898697F68B}"/>
                </a:ext>
              </a:extLst>
            </p:cNvPr>
            <p:cNvSpPr>
              <a:spLocks noChangeArrowheads="1"/>
            </p:cNvSpPr>
            <p:nvPr/>
          </p:nvSpPr>
          <p:spPr bwMode="auto">
            <a:xfrm>
              <a:off x="-1824" y="1298"/>
              <a:ext cx="115"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会</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665" name="Rectangle 3862">
              <a:extLst>
                <a:ext uri="{FF2B5EF4-FFF2-40B4-BE49-F238E27FC236}">
                  <a16:creationId xmlns:a16="http://schemas.microsoft.com/office/drawing/2014/main" id="{405075A6-E1D2-443E-B35F-3472D1C37BAE}"/>
                </a:ext>
              </a:extLst>
            </p:cNvPr>
            <p:cNvSpPr>
              <a:spLocks noChangeArrowheads="1"/>
            </p:cNvSpPr>
            <p:nvPr/>
          </p:nvSpPr>
          <p:spPr bwMode="auto">
            <a:xfrm>
              <a:off x="-1719" y="1298"/>
              <a:ext cx="120"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に</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666" name="Rectangle 3863">
              <a:extLst>
                <a:ext uri="{FF2B5EF4-FFF2-40B4-BE49-F238E27FC236}">
                  <a16:creationId xmlns:a16="http://schemas.microsoft.com/office/drawing/2014/main" id="{2B449A17-F7C9-4F68-94F6-AA944B14559C}"/>
                </a:ext>
              </a:extLst>
            </p:cNvPr>
            <p:cNvSpPr>
              <a:spLocks noChangeArrowheads="1"/>
            </p:cNvSpPr>
            <p:nvPr/>
          </p:nvSpPr>
          <p:spPr bwMode="auto">
            <a:xfrm>
              <a:off x="-1614" y="1298"/>
              <a:ext cx="106"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合</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667" name="Rectangle 3864">
              <a:extLst>
                <a:ext uri="{FF2B5EF4-FFF2-40B4-BE49-F238E27FC236}">
                  <a16:creationId xmlns:a16="http://schemas.microsoft.com/office/drawing/2014/main" id="{98A48744-5E51-4790-A22E-2602CDA07E00}"/>
                </a:ext>
              </a:extLst>
            </p:cNvPr>
            <p:cNvSpPr>
              <a:spLocks noChangeArrowheads="1"/>
            </p:cNvSpPr>
            <p:nvPr/>
          </p:nvSpPr>
          <p:spPr bwMode="auto">
            <a:xfrm>
              <a:off x="-1509" y="1298"/>
              <a:ext cx="120"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わ</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668" name="Rectangle 3865">
              <a:extLst>
                <a:ext uri="{FF2B5EF4-FFF2-40B4-BE49-F238E27FC236}">
                  <a16:creationId xmlns:a16="http://schemas.microsoft.com/office/drawing/2014/main" id="{3A91595B-F61C-455B-A5D9-484112560ADC}"/>
                </a:ext>
              </a:extLst>
            </p:cNvPr>
            <p:cNvSpPr>
              <a:spLocks noChangeArrowheads="1"/>
            </p:cNvSpPr>
            <p:nvPr/>
          </p:nvSpPr>
          <p:spPr bwMode="auto">
            <a:xfrm>
              <a:off x="-1404" y="1298"/>
              <a:ext cx="120"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せ</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669" name="Rectangle 3866">
              <a:extLst>
                <a:ext uri="{FF2B5EF4-FFF2-40B4-BE49-F238E27FC236}">
                  <a16:creationId xmlns:a16="http://schemas.microsoft.com/office/drawing/2014/main" id="{CCAAF359-EF72-4F55-891B-52FCB812BB67}"/>
                </a:ext>
              </a:extLst>
            </p:cNvPr>
            <p:cNvSpPr>
              <a:spLocks noChangeArrowheads="1"/>
            </p:cNvSpPr>
            <p:nvPr/>
          </p:nvSpPr>
          <p:spPr bwMode="auto">
            <a:xfrm>
              <a:off x="-1300" y="1298"/>
              <a:ext cx="120"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た</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670" name="Rectangle 3867">
              <a:extLst>
                <a:ext uri="{FF2B5EF4-FFF2-40B4-BE49-F238E27FC236}">
                  <a16:creationId xmlns:a16="http://schemas.microsoft.com/office/drawing/2014/main" id="{4FCF91D9-C297-4555-9E16-424D31D2C84C}"/>
                </a:ext>
              </a:extLst>
            </p:cNvPr>
            <p:cNvSpPr>
              <a:spLocks noChangeArrowheads="1"/>
            </p:cNvSpPr>
            <p:nvPr/>
          </p:nvSpPr>
          <p:spPr bwMode="auto">
            <a:xfrm>
              <a:off x="-1195" y="1298"/>
              <a:ext cx="145"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調</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671" name="Rectangle 3868">
              <a:extLst>
                <a:ext uri="{FF2B5EF4-FFF2-40B4-BE49-F238E27FC236}">
                  <a16:creationId xmlns:a16="http://schemas.microsoft.com/office/drawing/2014/main" id="{324F25B4-D0A3-43BE-88D2-E1603BC10403}"/>
                </a:ext>
              </a:extLst>
            </p:cNvPr>
            <p:cNvSpPr>
              <a:spLocks noChangeArrowheads="1"/>
            </p:cNvSpPr>
            <p:nvPr/>
          </p:nvSpPr>
          <p:spPr bwMode="auto">
            <a:xfrm>
              <a:off x="-1090" y="1298"/>
              <a:ext cx="97"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光</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672" name="Rectangle 3869">
              <a:extLst>
                <a:ext uri="{FF2B5EF4-FFF2-40B4-BE49-F238E27FC236}">
                  <a16:creationId xmlns:a16="http://schemas.microsoft.com/office/drawing/2014/main" id="{16F2DA2F-05A1-4553-9E40-90B384BEE107}"/>
                </a:ext>
              </a:extLst>
            </p:cNvPr>
            <p:cNvSpPr>
              <a:spLocks noChangeArrowheads="1"/>
            </p:cNvSpPr>
            <p:nvPr/>
          </p:nvSpPr>
          <p:spPr bwMode="auto">
            <a:xfrm>
              <a:off x="-985" y="1298"/>
              <a:ext cx="120"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が</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673" name="Rectangle 3870">
              <a:extLst>
                <a:ext uri="{FF2B5EF4-FFF2-40B4-BE49-F238E27FC236}">
                  <a16:creationId xmlns:a16="http://schemas.microsoft.com/office/drawing/2014/main" id="{C4C3FB23-26AE-4CF8-966D-4FA7F7D08A0A}"/>
                </a:ext>
              </a:extLst>
            </p:cNvPr>
            <p:cNvSpPr>
              <a:spLocks noChangeArrowheads="1"/>
            </p:cNvSpPr>
            <p:nvPr/>
          </p:nvSpPr>
          <p:spPr bwMode="auto">
            <a:xfrm>
              <a:off x="-880" y="1298"/>
              <a:ext cx="129"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求</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674" name="Rectangle 3871">
              <a:extLst>
                <a:ext uri="{FF2B5EF4-FFF2-40B4-BE49-F238E27FC236}">
                  <a16:creationId xmlns:a16="http://schemas.microsoft.com/office/drawing/2014/main" id="{CD139320-99EA-421D-A0E8-ABA3023C9295}"/>
                </a:ext>
              </a:extLst>
            </p:cNvPr>
            <p:cNvSpPr>
              <a:spLocks noChangeArrowheads="1"/>
            </p:cNvSpPr>
            <p:nvPr/>
          </p:nvSpPr>
          <p:spPr bwMode="auto">
            <a:xfrm>
              <a:off x="-775" y="1298"/>
              <a:ext cx="120"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め</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675" name="Rectangle 3872">
              <a:extLst>
                <a:ext uri="{FF2B5EF4-FFF2-40B4-BE49-F238E27FC236}">
                  <a16:creationId xmlns:a16="http://schemas.microsoft.com/office/drawing/2014/main" id="{0BDC48B6-B2BB-4464-BA7F-183CE1D406C6}"/>
                </a:ext>
              </a:extLst>
            </p:cNvPr>
            <p:cNvSpPr>
              <a:spLocks noChangeArrowheads="1"/>
            </p:cNvSpPr>
            <p:nvPr/>
          </p:nvSpPr>
          <p:spPr bwMode="auto">
            <a:xfrm>
              <a:off x="-670" y="1298"/>
              <a:ext cx="120"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ら</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676" name="Rectangle 3873">
              <a:extLst>
                <a:ext uri="{FF2B5EF4-FFF2-40B4-BE49-F238E27FC236}">
                  <a16:creationId xmlns:a16="http://schemas.microsoft.com/office/drawing/2014/main" id="{BEA3A4B1-5910-474C-9686-0C7FB73E5D56}"/>
                </a:ext>
              </a:extLst>
            </p:cNvPr>
            <p:cNvSpPr>
              <a:spLocks noChangeArrowheads="1"/>
            </p:cNvSpPr>
            <p:nvPr/>
          </p:nvSpPr>
          <p:spPr bwMode="auto">
            <a:xfrm>
              <a:off x="-566" y="1298"/>
              <a:ext cx="120"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れ</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677" name="Rectangle 3874">
              <a:extLst>
                <a:ext uri="{FF2B5EF4-FFF2-40B4-BE49-F238E27FC236}">
                  <a16:creationId xmlns:a16="http://schemas.microsoft.com/office/drawing/2014/main" id="{11B2F5BE-D4DF-457E-B74B-87B81FB7FF91}"/>
                </a:ext>
              </a:extLst>
            </p:cNvPr>
            <p:cNvSpPr>
              <a:spLocks noChangeArrowheads="1"/>
            </p:cNvSpPr>
            <p:nvPr/>
          </p:nvSpPr>
          <p:spPr bwMode="auto">
            <a:xfrm>
              <a:off x="-461" y="1298"/>
              <a:ext cx="120"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て</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678" name="Rectangle 3875">
              <a:extLst>
                <a:ext uri="{FF2B5EF4-FFF2-40B4-BE49-F238E27FC236}">
                  <a16:creationId xmlns:a16="http://schemas.microsoft.com/office/drawing/2014/main" id="{4A7447F2-A631-4516-ACCE-C8AB86FBA4EE}"/>
                </a:ext>
              </a:extLst>
            </p:cNvPr>
            <p:cNvSpPr>
              <a:spLocks noChangeArrowheads="1"/>
            </p:cNvSpPr>
            <p:nvPr/>
          </p:nvSpPr>
          <p:spPr bwMode="auto">
            <a:xfrm>
              <a:off x="-356" y="1298"/>
              <a:ext cx="120"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い</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679" name="Rectangle 3876">
              <a:extLst>
                <a:ext uri="{FF2B5EF4-FFF2-40B4-BE49-F238E27FC236}">
                  <a16:creationId xmlns:a16="http://schemas.microsoft.com/office/drawing/2014/main" id="{F1805019-3E89-4FA9-A463-662521E1C004}"/>
                </a:ext>
              </a:extLst>
            </p:cNvPr>
            <p:cNvSpPr>
              <a:spLocks noChangeArrowheads="1"/>
            </p:cNvSpPr>
            <p:nvPr/>
          </p:nvSpPr>
          <p:spPr bwMode="auto">
            <a:xfrm>
              <a:off x="-251" y="1298"/>
              <a:ext cx="120"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る</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680" name="Rectangle 3877">
              <a:extLst>
                <a:ext uri="{FF2B5EF4-FFF2-40B4-BE49-F238E27FC236}">
                  <a16:creationId xmlns:a16="http://schemas.microsoft.com/office/drawing/2014/main" id="{8953443F-727C-45B2-AC39-A8179C8D394C}"/>
                </a:ext>
              </a:extLst>
            </p:cNvPr>
            <p:cNvSpPr>
              <a:spLocks noChangeArrowheads="1"/>
            </p:cNvSpPr>
            <p:nvPr/>
          </p:nvSpPr>
          <p:spPr bwMode="auto">
            <a:xfrm>
              <a:off x="-1009" y="1427"/>
              <a:ext cx="76"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681" name="Rectangle 3878">
              <a:extLst>
                <a:ext uri="{FF2B5EF4-FFF2-40B4-BE49-F238E27FC236}">
                  <a16:creationId xmlns:a16="http://schemas.microsoft.com/office/drawing/2014/main" id="{202A8C4A-45EC-400C-83C0-BB49B24119F5}"/>
                </a:ext>
              </a:extLst>
            </p:cNvPr>
            <p:cNvSpPr>
              <a:spLocks noChangeArrowheads="1"/>
            </p:cNvSpPr>
            <p:nvPr/>
          </p:nvSpPr>
          <p:spPr bwMode="auto">
            <a:xfrm>
              <a:off x="-961" y="1427"/>
              <a:ext cx="102"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682" name="Rectangle 3879">
              <a:extLst>
                <a:ext uri="{FF2B5EF4-FFF2-40B4-BE49-F238E27FC236}">
                  <a16:creationId xmlns:a16="http://schemas.microsoft.com/office/drawing/2014/main" id="{1E45713E-825A-405D-88F2-D40920D65E13}"/>
                </a:ext>
              </a:extLst>
            </p:cNvPr>
            <p:cNvSpPr>
              <a:spLocks noChangeArrowheads="1"/>
            </p:cNvSpPr>
            <p:nvPr/>
          </p:nvSpPr>
          <p:spPr bwMode="auto">
            <a:xfrm>
              <a:off x="-909" y="1427"/>
              <a:ext cx="102"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683" name="Rectangle 3880">
              <a:extLst>
                <a:ext uri="{FF2B5EF4-FFF2-40B4-BE49-F238E27FC236}">
                  <a16:creationId xmlns:a16="http://schemas.microsoft.com/office/drawing/2014/main" id="{21519B88-7299-400E-958F-D0D7BC4CA0EE}"/>
                </a:ext>
              </a:extLst>
            </p:cNvPr>
            <p:cNvSpPr>
              <a:spLocks noChangeArrowheads="1"/>
            </p:cNvSpPr>
            <p:nvPr/>
          </p:nvSpPr>
          <p:spPr bwMode="auto">
            <a:xfrm>
              <a:off x="-857" y="1427"/>
              <a:ext cx="116"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倍</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684" name="Rectangle 3881">
              <a:extLst>
                <a:ext uri="{FF2B5EF4-FFF2-40B4-BE49-F238E27FC236}">
                  <a16:creationId xmlns:a16="http://schemas.microsoft.com/office/drawing/2014/main" id="{EFE0B0AF-8BD1-43CB-817A-43EC1489E128}"/>
                </a:ext>
              </a:extLst>
            </p:cNvPr>
            <p:cNvSpPr>
              <a:spLocks noChangeArrowheads="1"/>
            </p:cNvSpPr>
            <p:nvPr/>
          </p:nvSpPr>
          <p:spPr bwMode="auto">
            <a:xfrm>
              <a:off x="-767" y="1427"/>
              <a:ext cx="104"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の</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685" name="Rectangle 3882">
              <a:extLst>
                <a:ext uri="{FF2B5EF4-FFF2-40B4-BE49-F238E27FC236}">
                  <a16:creationId xmlns:a16="http://schemas.microsoft.com/office/drawing/2014/main" id="{ACE80EE7-4DC5-4025-94AF-DF004B3A39F9}"/>
                </a:ext>
              </a:extLst>
            </p:cNvPr>
            <p:cNvSpPr>
              <a:spLocks noChangeArrowheads="1"/>
            </p:cNvSpPr>
            <p:nvPr/>
          </p:nvSpPr>
          <p:spPr bwMode="auto">
            <a:xfrm>
              <a:off x="-678" y="1427"/>
              <a:ext cx="98"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寿</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686" name="Rectangle 3883">
              <a:extLst>
                <a:ext uri="{FF2B5EF4-FFF2-40B4-BE49-F238E27FC236}">
                  <a16:creationId xmlns:a16="http://schemas.microsoft.com/office/drawing/2014/main" id="{80A8159B-7A77-463E-B9F1-167933870525}"/>
                </a:ext>
              </a:extLst>
            </p:cNvPr>
            <p:cNvSpPr>
              <a:spLocks noChangeArrowheads="1"/>
            </p:cNvSpPr>
            <p:nvPr/>
          </p:nvSpPr>
          <p:spPr bwMode="auto">
            <a:xfrm>
              <a:off x="-589" y="1427"/>
              <a:ext cx="114"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命</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687" name="Rectangle 3884">
              <a:extLst>
                <a:ext uri="{FF2B5EF4-FFF2-40B4-BE49-F238E27FC236}">
                  <a16:creationId xmlns:a16="http://schemas.microsoft.com/office/drawing/2014/main" id="{B3E3411E-8BEF-432A-A428-95EA4C7A8F2A}"/>
                </a:ext>
              </a:extLst>
            </p:cNvPr>
            <p:cNvSpPr>
              <a:spLocks noChangeArrowheads="1"/>
            </p:cNvSpPr>
            <p:nvPr/>
          </p:nvSpPr>
          <p:spPr bwMode="auto">
            <a:xfrm>
              <a:off x="-500" y="1427"/>
              <a:ext cx="104"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を</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688" name="Rectangle 3885">
              <a:extLst>
                <a:ext uri="{FF2B5EF4-FFF2-40B4-BE49-F238E27FC236}">
                  <a16:creationId xmlns:a16="http://schemas.microsoft.com/office/drawing/2014/main" id="{6E025930-F4AA-43CE-9263-E18C9232C063}"/>
                </a:ext>
              </a:extLst>
            </p:cNvPr>
            <p:cNvSpPr>
              <a:spLocks noChangeArrowheads="1"/>
            </p:cNvSpPr>
            <p:nvPr/>
          </p:nvSpPr>
          <p:spPr bwMode="auto">
            <a:xfrm>
              <a:off x="-411" y="1427"/>
              <a:ext cx="84"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持</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689" name="Rectangle 3886">
              <a:extLst>
                <a:ext uri="{FF2B5EF4-FFF2-40B4-BE49-F238E27FC236}">
                  <a16:creationId xmlns:a16="http://schemas.microsoft.com/office/drawing/2014/main" id="{239F2ECC-C002-4AFC-B3C7-78D9578412DA}"/>
                </a:ext>
              </a:extLst>
            </p:cNvPr>
            <p:cNvSpPr>
              <a:spLocks noChangeArrowheads="1"/>
            </p:cNvSpPr>
            <p:nvPr/>
          </p:nvSpPr>
          <p:spPr bwMode="auto">
            <a:xfrm>
              <a:off x="-321" y="1427"/>
              <a:ext cx="104"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つ</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690" name="Rectangle 3887">
              <a:extLst>
                <a:ext uri="{FF2B5EF4-FFF2-40B4-BE49-F238E27FC236}">
                  <a16:creationId xmlns:a16="http://schemas.microsoft.com/office/drawing/2014/main" id="{391633EA-3C62-4299-9B78-7186CC65083C}"/>
                </a:ext>
              </a:extLst>
            </p:cNvPr>
            <p:cNvSpPr>
              <a:spLocks noChangeArrowheads="1"/>
            </p:cNvSpPr>
            <p:nvPr/>
          </p:nvSpPr>
          <p:spPr bwMode="auto">
            <a:xfrm>
              <a:off x="-922" y="1191"/>
              <a:ext cx="76"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691" name="Rectangle 3888">
              <a:extLst>
                <a:ext uri="{FF2B5EF4-FFF2-40B4-BE49-F238E27FC236}">
                  <a16:creationId xmlns:a16="http://schemas.microsoft.com/office/drawing/2014/main" id="{C66D3AC1-F87C-4F80-B726-74893C1EA5F9}"/>
                </a:ext>
              </a:extLst>
            </p:cNvPr>
            <p:cNvSpPr>
              <a:spLocks noChangeArrowheads="1"/>
            </p:cNvSpPr>
            <p:nvPr/>
          </p:nvSpPr>
          <p:spPr bwMode="auto">
            <a:xfrm>
              <a:off x="-874" y="1191"/>
              <a:ext cx="124"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調</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692" name="Rectangle 3889">
              <a:extLst>
                <a:ext uri="{FF2B5EF4-FFF2-40B4-BE49-F238E27FC236}">
                  <a16:creationId xmlns:a16="http://schemas.microsoft.com/office/drawing/2014/main" id="{F8FA238B-FEDC-4C61-A5C8-6A65BF22016A}"/>
                </a:ext>
              </a:extLst>
            </p:cNvPr>
            <p:cNvSpPr>
              <a:spLocks noChangeArrowheads="1"/>
            </p:cNvSpPr>
            <p:nvPr/>
          </p:nvSpPr>
          <p:spPr bwMode="auto">
            <a:xfrm>
              <a:off x="-785" y="1191"/>
              <a:ext cx="83"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光</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693" name="Rectangle 3890">
              <a:extLst>
                <a:ext uri="{FF2B5EF4-FFF2-40B4-BE49-F238E27FC236}">
                  <a16:creationId xmlns:a16="http://schemas.microsoft.com/office/drawing/2014/main" id="{E8D2F822-994E-46F3-89A1-AB5F1A724BB8}"/>
                </a:ext>
              </a:extLst>
            </p:cNvPr>
            <p:cNvSpPr>
              <a:spLocks noChangeArrowheads="1"/>
            </p:cNvSpPr>
            <p:nvPr/>
          </p:nvSpPr>
          <p:spPr bwMode="auto">
            <a:xfrm>
              <a:off x="-696" y="1191"/>
              <a:ext cx="104"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の</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694" name="Rectangle 3891">
              <a:extLst>
                <a:ext uri="{FF2B5EF4-FFF2-40B4-BE49-F238E27FC236}">
                  <a16:creationId xmlns:a16="http://schemas.microsoft.com/office/drawing/2014/main" id="{B8E0B9EB-FBC8-4BB3-8C50-ED9322E2E11D}"/>
                </a:ext>
              </a:extLst>
            </p:cNvPr>
            <p:cNvSpPr>
              <a:spLocks noChangeArrowheads="1"/>
            </p:cNvSpPr>
            <p:nvPr/>
          </p:nvSpPr>
          <p:spPr bwMode="auto">
            <a:xfrm>
              <a:off x="-607" y="1191"/>
              <a:ext cx="125"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機</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695" name="Rectangle 3892">
              <a:extLst>
                <a:ext uri="{FF2B5EF4-FFF2-40B4-BE49-F238E27FC236}">
                  <a16:creationId xmlns:a16="http://schemas.microsoft.com/office/drawing/2014/main" id="{F160EBD0-D213-408B-8B6B-7B44D865201F}"/>
                </a:ext>
              </a:extLst>
            </p:cNvPr>
            <p:cNvSpPr>
              <a:spLocks noChangeArrowheads="1"/>
            </p:cNvSpPr>
            <p:nvPr/>
          </p:nvSpPr>
          <p:spPr bwMode="auto">
            <a:xfrm>
              <a:off x="-517" y="1191"/>
              <a:ext cx="98"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会</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696" name="Rectangle 3893">
              <a:extLst>
                <a:ext uri="{FF2B5EF4-FFF2-40B4-BE49-F238E27FC236}">
                  <a16:creationId xmlns:a16="http://schemas.microsoft.com/office/drawing/2014/main" id="{69BB8BF5-59DC-4BFC-A98D-5E2EAFDA4FEF}"/>
                </a:ext>
              </a:extLst>
            </p:cNvPr>
            <p:cNvSpPr>
              <a:spLocks noChangeArrowheads="1"/>
            </p:cNvSpPr>
            <p:nvPr/>
          </p:nvSpPr>
          <p:spPr bwMode="auto">
            <a:xfrm>
              <a:off x="-428" y="1191"/>
              <a:ext cx="104"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が</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697" name="Rectangle 3894">
              <a:extLst>
                <a:ext uri="{FF2B5EF4-FFF2-40B4-BE49-F238E27FC236}">
                  <a16:creationId xmlns:a16="http://schemas.microsoft.com/office/drawing/2014/main" id="{40CEE8C5-11C5-440B-BF11-1B193871DCED}"/>
                </a:ext>
              </a:extLst>
            </p:cNvPr>
            <p:cNvSpPr>
              <a:spLocks noChangeArrowheads="1"/>
            </p:cNvSpPr>
            <p:nvPr/>
          </p:nvSpPr>
          <p:spPr bwMode="auto">
            <a:xfrm>
              <a:off x="-339" y="1191"/>
              <a:ext cx="172"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増</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698" name="Rectangle 3895">
              <a:extLst>
                <a:ext uri="{FF2B5EF4-FFF2-40B4-BE49-F238E27FC236}">
                  <a16:creationId xmlns:a16="http://schemas.microsoft.com/office/drawing/2014/main" id="{65A50C5E-BAC5-40D6-AC2A-81232CA1EECA}"/>
                </a:ext>
              </a:extLst>
            </p:cNvPr>
            <p:cNvSpPr>
              <a:spLocks noChangeArrowheads="1"/>
            </p:cNvSpPr>
            <p:nvPr/>
          </p:nvSpPr>
          <p:spPr bwMode="auto">
            <a:xfrm>
              <a:off x="-250" y="1191"/>
              <a:ext cx="141"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加</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699" name="Rectangle 3896">
              <a:extLst>
                <a:ext uri="{FF2B5EF4-FFF2-40B4-BE49-F238E27FC236}">
                  <a16:creationId xmlns:a16="http://schemas.microsoft.com/office/drawing/2014/main" id="{0538C594-87BC-4E62-9DC9-927049865B59}"/>
                </a:ext>
              </a:extLst>
            </p:cNvPr>
            <p:cNvSpPr>
              <a:spLocks noChangeArrowheads="1"/>
            </p:cNvSpPr>
            <p:nvPr/>
          </p:nvSpPr>
          <p:spPr bwMode="auto">
            <a:xfrm>
              <a:off x="584" y="-468"/>
              <a:ext cx="102"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700" name="Rectangle 3897">
              <a:extLst>
                <a:ext uri="{FF2B5EF4-FFF2-40B4-BE49-F238E27FC236}">
                  <a16:creationId xmlns:a16="http://schemas.microsoft.com/office/drawing/2014/main" id="{2708C8D6-69C2-4708-B72C-638BB06CC342}"/>
                </a:ext>
              </a:extLst>
            </p:cNvPr>
            <p:cNvSpPr>
              <a:spLocks noChangeArrowheads="1"/>
            </p:cNvSpPr>
            <p:nvPr/>
          </p:nvSpPr>
          <p:spPr bwMode="auto">
            <a:xfrm>
              <a:off x="694" y="-468"/>
              <a:ext cx="102"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701" name="Rectangle 3898">
              <a:extLst>
                <a:ext uri="{FF2B5EF4-FFF2-40B4-BE49-F238E27FC236}">
                  <a16:creationId xmlns:a16="http://schemas.microsoft.com/office/drawing/2014/main" id="{ACD81F7E-875B-4F4A-AB53-A5AF5C80DAE0}"/>
                </a:ext>
              </a:extLst>
            </p:cNvPr>
            <p:cNvSpPr>
              <a:spLocks noChangeArrowheads="1"/>
            </p:cNvSpPr>
            <p:nvPr/>
          </p:nvSpPr>
          <p:spPr bwMode="auto">
            <a:xfrm>
              <a:off x="6474" y="1996"/>
              <a:ext cx="723" cy="17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02" name="Rectangle 3899">
              <a:extLst>
                <a:ext uri="{FF2B5EF4-FFF2-40B4-BE49-F238E27FC236}">
                  <a16:creationId xmlns:a16="http://schemas.microsoft.com/office/drawing/2014/main" id="{1D58AB60-6CB0-4A32-91CB-129585924DC9}"/>
                </a:ext>
              </a:extLst>
            </p:cNvPr>
            <p:cNvSpPr>
              <a:spLocks noChangeArrowheads="1"/>
            </p:cNvSpPr>
            <p:nvPr/>
          </p:nvSpPr>
          <p:spPr bwMode="auto">
            <a:xfrm>
              <a:off x="6429" y="2299"/>
              <a:ext cx="134"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703" name="Rectangle 3900">
              <a:extLst>
                <a:ext uri="{FF2B5EF4-FFF2-40B4-BE49-F238E27FC236}">
                  <a16:creationId xmlns:a16="http://schemas.microsoft.com/office/drawing/2014/main" id="{B51AB875-A278-4E7F-97A4-A09563CE47C7}"/>
                </a:ext>
              </a:extLst>
            </p:cNvPr>
            <p:cNvSpPr>
              <a:spLocks noChangeArrowheads="1"/>
            </p:cNvSpPr>
            <p:nvPr/>
          </p:nvSpPr>
          <p:spPr bwMode="auto">
            <a:xfrm>
              <a:off x="6503" y="2298"/>
              <a:ext cx="95"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704" name="Rectangle 3901">
              <a:extLst>
                <a:ext uri="{FF2B5EF4-FFF2-40B4-BE49-F238E27FC236}">
                  <a16:creationId xmlns:a16="http://schemas.microsoft.com/office/drawing/2014/main" id="{A8EF68EA-3469-4014-B2BF-532DEEA63A61}"/>
                </a:ext>
              </a:extLst>
            </p:cNvPr>
            <p:cNvSpPr>
              <a:spLocks noChangeArrowheads="1"/>
            </p:cNvSpPr>
            <p:nvPr/>
          </p:nvSpPr>
          <p:spPr bwMode="auto">
            <a:xfrm>
              <a:off x="6571" y="2298"/>
              <a:ext cx="15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設</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705" name="Rectangle 3902">
              <a:extLst>
                <a:ext uri="{FF2B5EF4-FFF2-40B4-BE49-F238E27FC236}">
                  <a16:creationId xmlns:a16="http://schemas.microsoft.com/office/drawing/2014/main" id="{6A13CEA7-DA88-4320-87CF-8D6943F3F830}"/>
                </a:ext>
              </a:extLst>
            </p:cNvPr>
            <p:cNvSpPr>
              <a:spLocks noChangeArrowheads="1"/>
            </p:cNvSpPr>
            <p:nvPr/>
          </p:nvSpPr>
          <p:spPr bwMode="auto">
            <a:xfrm>
              <a:off x="6687" y="2298"/>
              <a:ext cx="15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計</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706" name="Rectangle 3903">
              <a:extLst>
                <a:ext uri="{FF2B5EF4-FFF2-40B4-BE49-F238E27FC236}">
                  <a16:creationId xmlns:a16="http://schemas.microsoft.com/office/drawing/2014/main" id="{456087ED-85CC-4B19-8816-3014226721E6}"/>
                </a:ext>
              </a:extLst>
            </p:cNvPr>
            <p:cNvSpPr>
              <a:spLocks noChangeArrowheads="1"/>
            </p:cNvSpPr>
            <p:nvPr/>
          </p:nvSpPr>
          <p:spPr bwMode="auto">
            <a:xfrm>
              <a:off x="6802" y="2298"/>
              <a:ext cx="113"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方</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707" name="Rectangle 3904">
              <a:extLst>
                <a:ext uri="{FF2B5EF4-FFF2-40B4-BE49-F238E27FC236}">
                  <a16:creationId xmlns:a16="http://schemas.microsoft.com/office/drawing/2014/main" id="{E2DB8764-EE81-4814-BDC8-59D8600B4DD8}"/>
                </a:ext>
              </a:extLst>
            </p:cNvPr>
            <p:cNvSpPr>
              <a:spLocks noChangeArrowheads="1"/>
            </p:cNvSpPr>
            <p:nvPr/>
          </p:nvSpPr>
          <p:spPr bwMode="auto">
            <a:xfrm>
              <a:off x="6918" y="2298"/>
              <a:ext cx="129"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針</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708" name="Rectangle 3905">
              <a:extLst>
                <a:ext uri="{FF2B5EF4-FFF2-40B4-BE49-F238E27FC236}">
                  <a16:creationId xmlns:a16="http://schemas.microsoft.com/office/drawing/2014/main" id="{D30862C5-8BF8-482A-B9EC-808A06B9DB02}"/>
                </a:ext>
              </a:extLst>
            </p:cNvPr>
            <p:cNvSpPr>
              <a:spLocks noChangeArrowheads="1"/>
            </p:cNvSpPr>
            <p:nvPr/>
          </p:nvSpPr>
          <p:spPr bwMode="auto">
            <a:xfrm>
              <a:off x="6665" y="2838"/>
              <a:ext cx="54"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709" name="Rectangle 3906">
              <a:extLst>
                <a:ext uri="{FF2B5EF4-FFF2-40B4-BE49-F238E27FC236}">
                  <a16:creationId xmlns:a16="http://schemas.microsoft.com/office/drawing/2014/main" id="{6E877F6A-8FE9-49EA-ADD1-65075439BD2D}"/>
                </a:ext>
              </a:extLst>
            </p:cNvPr>
            <p:cNvSpPr>
              <a:spLocks noChangeArrowheads="1"/>
            </p:cNvSpPr>
            <p:nvPr/>
          </p:nvSpPr>
          <p:spPr bwMode="auto">
            <a:xfrm>
              <a:off x="6708" y="2838"/>
              <a:ext cx="115"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増</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710" name="Rectangle 3907">
              <a:extLst>
                <a:ext uri="{FF2B5EF4-FFF2-40B4-BE49-F238E27FC236}">
                  <a16:creationId xmlns:a16="http://schemas.microsoft.com/office/drawing/2014/main" id="{9F04C378-7F90-47DA-88D3-DCC074563BB4}"/>
                </a:ext>
              </a:extLst>
            </p:cNvPr>
            <p:cNvSpPr>
              <a:spLocks noChangeArrowheads="1"/>
            </p:cNvSpPr>
            <p:nvPr/>
          </p:nvSpPr>
          <p:spPr bwMode="auto">
            <a:xfrm>
              <a:off x="6766" y="2838"/>
              <a:ext cx="45"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幅</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711" name="Rectangle 3908">
              <a:extLst>
                <a:ext uri="{FF2B5EF4-FFF2-40B4-BE49-F238E27FC236}">
                  <a16:creationId xmlns:a16="http://schemas.microsoft.com/office/drawing/2014/main" id="{4D231D35-175E-44EC-A203-075E4EE44394}"/>
                </a:ext>
              </a:extLst>
            </p:cNvPr>
            <p:cNvSpPr>
              <a:spLocks noChangeArrowheads="1"/>
            </p:cNvSpPr>
            <p:nvPr/>
          </p:nvSpPr>
          <p:spPr bwMode="auto">
            <a:xfrm>
              <a:off x="6823" y="2838"/>
              <a:ext cx="66"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回</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712" name="Rectangle 3909">
              <a:extLst>
                <a:ext uri="{FF2B5EF4-FFF2-40B4-BE49-F238E27FC236}">
                  <a16:creationId xmlns:a16="http://schemas.microsoft.com/office/drawing/2014/main" id="{28AE69B4-9464-4F4F-9D7C-277B9BBEEF44}"/>
                </a:ext>
              </a:extLst>
            </p:cNvPr>
            <p:cNvSpPr>
              <a:spLocks noChangeArrowheads="1"/>
            </p:cNvSpPr>
            <p:nvPr/>
          </p:nvSpPr>
          <p:spPr bwMode="auto">
            <a:xfrm>
              <a:off x="6881" y="2838"/>
              <a:ext cx="75"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路</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713" name="Rectangle 3910">
              <a:extLst>
                <a:ext uri="{FF2B5EF4-FFF2-40B4-BE49-F238E27FC236}">
                  <a16:creationId xmlns:a16="http://schemas.microsoft.com/office/drawing/2014/main" id="{59522C56-0332-4F2E-B401-F4F7A0AE34D7}"/>
                </a:ext>
              </a:extLst>
            </p:cNvPr>
            <p:cNvSpPr>
              <a:spLocks noChangeArrowheads="1"/>
            </p:cNvSpPr>
            <p:nvPr/>
          </p:nvSpPr>
          <p:spPr bwMode="auto">
            <a:xfrm>
              <a:off x="6939" y="2838"/>
              <a:ext cx="68"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の</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714" name="Rectangle 3911">
              <a:extLst>
                <a:ext uri="{FF2B5EF4-FFF2-40B4-BE49-F238E27FC236}">
                  <a16:creationId xmlns:a16="http://schemas.microsoft.com/office/drawing/2014/main" id="{D13EAA9F-3835-4AF1-A26A-477C498DC86A}"/>
                </a:ext>
              </a:extLst>
            </p:cNvPr>
            <p:cNvSpPr>
              <a:spLocks noChangeArrowheads="1"/>
            </p:cNvSpPr>
            <p:nvPr/>
          </p:nvSpPr>
          <p:spPr bwMode="auto">
            <a:xfrm>
              <a:off x="6997" y="2838"/>
              <a:ext cx="54"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構</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715" name="Rectangle 3912">
              <a:extLst>
                <a:ext uri="{FF2B5EF4-FFF2-40B4-BE49-F238E27FC236}">
                  <a16:creationId xmlns:a16="http://schemas.microsoft.com/office/drawing/2014/main" id="{9CB9CB95-8787-4D85-A5F4-0B24561D1395}"/>
                </a:ext>
              </a:extLst>
            </p:cNvPr>
            <p:cNvSpPr>
              <a:spLocks noChangeArrowheads="1"/>
            </p:cNvSpPr>
            <p:nvPr/>
          </p:nvSpPr>
          <p:spPr bwMode="auto">
            <a:xfrm>
              <a:off x="7055" y="2838"/>
              <a:ext cx="82"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造</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716" name="Rectangle 3913">
              <a:extLst>
                <a:ext uri="{FF2B5EF4-FFF2-40B4-BE49-F238E27FC236}">
                  <a16:creationId xmlns:a16="http://schemas.microsoft.com/office/drawing/2014/main" id="{35C95D46-0A9E-4B0A-ADDD-CF7C9B6F62FC}"/>
                </a:ext>
              </a:extLst>
            </p:cNvPr>
            <p:cNvSpPr>
              <a:spLocks noChangeArrowheads="1"/>
            </p:cNvSpPr>
            <p:nvPr/>
          </p:nvSpPr>
          <p:spPr bwMode="auto">
            <a:xfrm>
              <a:off x="6587" y="891"/>
              <a:ext cx="54"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717" name="Rectangle 3914">
              <a:extLst>
                <a:ext uri="{FF2B5EF4-FFF2-40B4-BE49-F238E27FC236}">
                  <a16:creationId xmlns:a16="http://schemas.microsoft.com/office/drawing/2014/main" id="{A1C02EC6-632D-4DC6-BD06-FE79C168BC3D}"/>
                </a:ext>
              </a:extLst>
            </p:cNvPr>
            <p:cNvSpPr>
              <a:spLocks noChangeArrowheads="1"/>
            </p:cNvSpPr>
            <p:nvPr/>
          </p:nvSpPr>
          <p:spPr bwMode="auto">
            <a:xfrm>
              <a:off x="6633" y="893"/>
              <a:ext cx="95"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焦</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718" name="Rectangle 3915">
              <a:extLst>
                <a:ext uri="{FF2B5EF4-FFF2-40B4-BE49-F238E27FC236}">
                  <a16:creationId xmlns:a16="http://schemas.microsoft.com/office/drawing/2014/main" id="{C2A7D06B-86BA-4E34-A561-F23014887E56}"/>
                </a:ext>
              </a:extLst>
            </p:cNvPr>
            <p:cNvSpPr>
              <a:spLocks noChangeArrowheads="1"/>
            </p:cNvSpPr>
            <p:nvPr/>
          </p:nvSpPr>
          <p:spPr bwMode="auto">
            <a:xfrm>
              <a:off x="6696" y="893"/>
              <a:ext cx="66"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電</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719" name="Rectangle 3916">
              <a:extLst>
                <a:ext uri="{FF2B5EF4-FFF2-40B4-BE49-F238E27FC236}">
                  <a16:creationId xmlns:a16="http://schemas.microsoft.com/office/drawing/2014/main" id="{00B5E739-2BDB-400F-A100-AA829E3D14CE}"/>
                </a:ext>
              </a:extLst>
            </p:cNvPr>
            <p:cNvSpPr>
              <a:spLocks noChangeArrowheads="1"/>
            </p:cNvSpPr>
            <p:nvPr/>
          </p:nvSpPr>
          <p:spPr bwMode="auto">
            <a:xfrm>
              <a:off x="6758" y="893"/>
              <a:ext cx="68"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セ</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720" name="Rectangle 3917">
              <a:extLst>
                <a:ext uri="{FF2B5EF4-FFF2-40B4-BE49-F238E27FC236}">
                  <a16:creationId xmlns:a16="http://schemas.microsoft.com/office/drawing/2014/main" id="{16CA36FC-D8FC-4AE3-AFE1-E1FE8593A93E}"/>
                </a:ext>
              </a:extLst>
            </p:cNvPr>
            <p:cNvSpPr>
              <a:spLocks noChangeArrowheads="1"/>
            </p:cNvSpPr>
            <p:nvPr/>
          </p:nvSpPr>
          <p:spPr bwMode="auto">
            <a:xfrm>
              <a:off x="6821" y="893"/>
              <a:ext cx="68"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ン</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721" name="Rectangle 3918">
              <a:extLst>
                <a:ext uri="{FF2B5EF4-FFF2-40B4-BE49-F238E27FC236}">
                  <a16:creationId xmlns:a16="http://schemas.microsoft.com/office/drawing/2014/main" id="{378E3993-0735-4AAB-94BD-BF2D9FDFA78E}"/>
                </a:ext>
              </a:extLst>
            </p:cNvPr>
            <p:cNvSpPr>
              <a:spLocks noChangeArrowheads="1"/>
            </p:cNvSpPr>
            <p:nvPr/>
          </p:nvSpPr>
          <p:spPr bwMode="auto">
            <a:xfrm>
              <a:off x="6883" y="893"/>
              <a:ext cx="68"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サ</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722" name="Rectangle 3919">
              <a:extLst>
                <a:ext uri="{FF2B5EF4-FFF2-40B4-BE49-F238E27FC236}">
                  <a16:creationId xmlns:a16="http://schemas.microsoft.com/office/drawing/2014/main" id="{BF63BF15-BCD0-4CE5-A4A7-A70D8F410D06}"/>
                </a:ext>
              </a:extLst>
            </p:cNvPr>
            <p:cNvSpPr>
              <a:spLocks noChangeArrowheads="1"/>
            </p:cNvSpPr>
            <p:nvPr/>
          </p:nvSpPr>
          <p:spPr bwMode="auto">
            <a:xfrm>
              <a:off x="6946" y="893"/>
              <a:ext cx="68"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と</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723" name="Rectangle 3920">
              <a:extLst>
                <a:ext uri="{FF2B5EF4-FFF2-40B4-BE49-F238E27FC236}">
                  <a16:creationId xmlns:a16="http://schemas.microsoft.com/office/drawing/2014/main" id="{108F932D-65A2-4742-86B6-67812F7BDAE5}"/>
                </a:ext>
              </a:extLst>
            </p:cNvPr>
            <p:cNvSpPr>
              <a:spLocks noChangeArrowheads="1"/>
            </p:cNvSpPr>
            <p:nvPr/>
          </p:nvSpPr>
          <p:spPr bwMode="auto">
            <a:xfrm>
              <a:off x="7009" y="893"/>
              <a:ext cx="79"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信</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724" name="Rectangle 3921">
              <a:extLst>
                <a:ext uri="{FF2B5EF4-FFF2-40B4-BE49-F238E27FC236}">
                  <a16:creationId xmlns:a16="http://schemas.microsoft.com/office/drawing/2014/main" id="{F6F93DE7-1FA5-4B3F-B507-F8470F9AC478}"/>
                </a:ext>
              </a:extLst>
            </p:cNvPr>
            <p:cNvSpPr>
              <a:spLocks noChangeArrowheads="1"/>
            </p:cNvSpPr>
            <p:nvPr/>
          </p:nvSpPr>
          <p:spPr bwMode="auto">
            <a:xfrm>
              <a:off x="7071" y="893"/>
              <a:ext cx="61"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号</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725" name="Rectangle 3922">
              <a:extLst>
                <a:ext uri="{FF2B5EF4-FFF2-40B4-BE49-F238E27FC236}">
                  <a16:creationId xmlns:a16="http://schemas.microsoft.com/office/drawing/2014/main" id="{0CDA87B8-3B50-4D37-A018-E5912A4D858D}"/>
                </a:ext>
              </a:extLst>
            </p:cNvPr>
            <p:cNvSpPr>
              <a:spLocks noChangeArrowheads="1"/>
            </p:cNvSpPr>
            <p:nvPr/>
          </p:nvSpPr>
          <p:spPr bwMode="auto">
            <a:xfrm>
              <a:off x="7134" y="893"/>
              <a:ext cx="115"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増</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726" name="Rectangle 3923">
              <a:extLst>
                <a:ext uri="{FF2B5EF4-FFF2-40B4-BE49-F238E27FC236}">
                  <a16:creationId xmlns:a16="http://schemas.microsoft.com/office/drawing/2014/main" id="{F05DA979-358A-4709-BA05-FC5469DEEC7E}"/>
                </a:ext>
              </a:extLst>
            </p:cNvPr>
            <p:cNvSpPr>
              <a:spLocks noChangeArrowheads="1"/>
            </p:cNvSpPr>
            <p:nvPr/>
          </p:nvSpPr>
          <p:spPr bwMode="auto">
            <a:xfrm>
              <a:off x="7196" y="893"/>
              <a:ext cx="45"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幅</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727" name="Rectangle 3924">
              <a:extLst>
                <a:ext uri="{FF2B5EF4-FFF2-40B4-BE49-F238E27FC236}">
                  <a16:creationId xmlns:a16="http://schemas.microsoft.com/office/drawing/2014/main" id="{AE15FDD7-BA76-4FBD-9654-F7DB0E811F10}"/>
                </a:ext>
              </a:extLst>
            </p:cNvPr>
            <p:cNvSpPr>
              <a:spLocks noChangeArrowheads="1"/>
            </p:cNvSpPr>
            <p:nvPr/>
          </p:nvSpPr>
          <p:spPr bwMode="auto">
            <a:xfrm>
              <a:off x="7259" y="893"/>
              <a:ext cx="66"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回</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728" name="Rectangle 3925">
              <a:extLst>
                <a:ext uri="{FF2B5EF4-FFF2-40B4-BE49-F238E27FC236}">
                  <a16:creationId xmlns:a16="http://schemas.microsoft.com/office/drawing/2014/main" id="{5F0E11D3-92A1-4671-A293-02E7C97E80F8}"/>
                </a:ext>
              </a:extLst>
            </p:cNvPr>
            <p:cNvSpPr>
              <a:spLocks noChangeArrowheads="1"/>
            </p:cNvSpPr>
            <p:nvPr/>
          </p:nvSpPr>
          <p:spPr bwMode="auto">
            <a:xfrm>
              <a:off x="7322" y="893"/>
              <a:ext cx="75"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路</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729" name="Rectangle 3926">
              <a:extLst>
                <a:ext uri="{FF2B5EF4-FFF2-40B4-BE49-F238E27FC236}">
                  <a16:creationId xmlns:a16="http://schemas.microsoft.com/office/drawing/2014/main" id="{E03705C2-2518-4AE1-B31A-B53CFC1B339C}"/>
                </a:ext>
              </a:extLst>
            </p:cNvPr>
            <p:cNvSpPr>
              <a:spLocks noChangeArrowheads="1"/>
            </p:cNvSpPr>
            <p:nvPr/>
          </p:nvSpPr>
          <p:spPr bwMode="auto">
            <a:xfrm>
              <a:off x="7384" y="893"/>
              <a:ext cx="68"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を</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730" name="Rectangle 3927">
              <a:extLst>
                <a:ext uri="{FF2B5EF4-FFF2-40B4-BE49-F238E27FC236}">
                  <a16:creationId xmlns:a16="http://schemas.microsoft.com/office/drawing/2014/main" id="{9CECB284-410E-4D53-B616-C21D1896B6B6}"/>
                </a:ext>
              </a:extLst>
            </p:cNvPr>
            <p:cNvSpPr>
              <a:spLocks noChangeArrowheads="1"/>
            </p:cNvSpPr>
            <p:nvPr/>
          </p:nvSpPr>
          <p:spPr bwMode="auto">
            <a:xfrm>
              <a:off x="7465" y="893"/>
              <a:ext cx="68"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731" name="Rectangle 3928">
              <a:extLst>
                <a:ext uri="{FF2B5EF4-FFF2-40B4-BE49-F238E27FC236}">
                  <a16:creationId xmlns:a16="http://schemas.microsoft.com/office/drawing/2014/main" id="{EC5258DC-96ED-478E-A3BC-9DA9B2699CD1}"/>
                </a:ext>
              </a:extLst>
            </p:cNvPr>
            <p:cNvSpPr>
              <a:spLocks noChangeArrowheads="1"/>
            </p:cNvSpPr>
            <p:nvPr/>
          </p:nvSpPr>
          <p:spPr bwMode="auto">
            <a:xfrm>
              <a:off x="7520" y="893"/>
              <a:ext cx="68"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セ</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732" name="Rectangle 3929">
              <a:extLst>
                <a:ext uri="{FF2B5EF4-FFF2-40B4-BE49-F238E27FC236}">
                  <a16:creationId xmlns:a16="http://schemas.microsoft.com/office/drawing/2014/main" id="{8702ED55-B297-4ABE-8EF2-EBA894B0FF80}"/>
                </a:ext>
              </a:extLst>
            </p:cNvPr>
            <p:cNvSpPr>
              <a:spLocks noChangeArrowheads="1"/>
            </p:cNvSpPr>
            <p:nvPr/>
          </p:nvSpPr>
          <p:spPr bwMode="auto">
            <a:xfrm>
              <a:off x="7583" y="893"/>
              <a:ext cx="68"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ッ</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733" name="Rectangle 3930">
              <a:extLst>
                <a:ext uri="{FF2B5EF4-FFF2-40B4-BE49-F238E27FC236}">
                  <a16:creationId xmlns:a16="http://schemas.microsoft.com/office/drawing/2014/main" id="{76B32139-F26B-4E77-A12A-1F8CF41EFA38}"/>
                </a:ext>
              </a:extLst>
            </p:cNvPr>
            <p:cNvSpPr>
              <a:spLocks noChangeArrowheads="1"/>
            </p:cNvSpPr>
            <p:nvPr/>
          </p:nvSpPr>
          <p:spPr bwMode="auto">
            <a:xfrm>
              <a:off x="7645" y="893"/>
              <a:ext cx="68"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ト</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734" name="Rectangle 3931">
              <a:extLst>
                <a:ext uri="{FF2B5EF4-FFF2-40B4-BE49-F238E27FC236}">
                  <a16:creationId xmlns:a16="http://schemas.microsoft.com/office/drawing/2014/main" id="{3688DA32-FAEA-4A79-AE8B-83466F1243F2}"/>
                </a:ext>
              </a:extLst>
            </p:cNvPr>
            <p:cNvSpPr>
              <a:spLocks noChangeArrowheads="1"/>
            </p:cNvSpPr>
            <p:nvPr/>
          </p:nvSpPr>
          <p:spPr bwMode="auto">
            <a:xfrm>
              <a:off x="7708" y="893"/>
              <a:ext cx="95"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組</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735" name="Rectangle 3932">
              <a:extLst>
                <a:ext uri="{FF2B5EF4-FFF2-40B4-BE49-F238E27FC236}">
                  <a16:creationId xmlns:a16="http://schemas.microsoft.com/office/drawing/2014/main" id="{F4042FBF-56E8-4BCA-A4F3-5509A1EB13DD}"/>
                </a:ext>
              </a:extLst>
            </p:cNvPr>
            <p:cNvSpPr>
              <a:spLocks noChangeArrowheads="1"/>
            </p:cNvSpPr>
            <p:nvPr/>
          </p:nvSpPr>
          <p:spPr bwMode="auto">
            <a:xfrm>
              <a:off x="6568" y="968"/>
              <a:ext cx="68"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み</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736" name="Rectangle 3933">
              <a:extLst>
                <a:ext uri="{FF2B5EF4-FFF2-40B4-BE49-F238E27FC236}">
                  <a16:creationId xmlns:a16="http://schemas.microsoft.com/office/drawing/2014/main" id="{44D432AB-0206-413C-AE31-42F7C4CC5B1D}"/>
                </a:ext>
              </a:extLst>
            </p:cNvPr>
            <p:cNvSpPr>
              <a:spLocks noChangeArrowheads="1"/>
            </p:cNvSpPr>
            <p:nvPr/>
          </p:nvSpPr>
          <p:spPr bwMode="auto">
            <a:xfrm>
              <a:off x="6631" y="968"/>
              <a:ext cx="61"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合</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737" name="Rectangle 3934">
              <a:extLst>
                <a:ext uri="{FF2B5EF4-FFF2-40B4-BE49-F238E27FC236}">
                  <a16:creationId xmlns:a16="http://schemas.microsoft.com/office/drawing/2014/main" id="{9F2DE1C8-1BD2-4793-B8D4-33DCA6AE0323}"/>
                </a:ext>
              </a:extLst>
            </p:cNvPr>
            <p:cNvSpPr>
              <a:spLocks noChangeArrowheads="1"/>
            </p:cNvSpPr>
            <p:nvPr/>
          </p:nvSpPr>
          <p:spPr bwMode="auto">
            <a:xfrm>
              <a:off x="6694" y="968"/>
              <a:ext cx="68"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わ</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738" name="Rectangle 3935">
              <a:extLst>
                <a:ext uri="{FF2B5EF4-FFF2-40B4-BE49-F238E27FC236}">
                  <a16:creationId xmlns:a16="http://schemas.microsoft.com/office/drawing/2014/main" id="{353BCC81-985A-4DAD-9D16-9FC69B1C40D5}"/>
                </a:ext>
              </a:extLst>
            </p:cNvPr>
            <p:cNvSpPr>
              <a:spLocks noChangeArrowheads="1"/>
            </p:cNvSpPr>
            <p:nvPr/>
          </p:nvSpPr>
          <p:spPr bwMode="auto">
            <a:xfrm>
              <a:off x="6756" y="968"/>
              <a:ext cx="68"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せ</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739" name="Rectangle 3936">
              <a:extLst>
                <a:ext uri="{FF2B5EF4-FFF2-40B4-BE49-F238E27FC236}">
                  <a16:creationId xmlns:a16="http://schemas.microsoft.com/office/drawing/2014/main" id="{75ED1662-8756-4881-92A4-C1A7BB727248}"/>
                </a:ext>
              </a:extLst>
            </p:cNvPr>
            <p:cNvSpPr>
              <a:spLocks noChangeArrowheads="1"/>
            </p:cNvSpPr>
            <p:nvPr/>
          </p:nvSpPr>
          <p:spPr bwMode="auto">
            <a:xfrm>
              <a:off x="6819" y="968"/>
              <a:ext cx="68"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740" name="Rectangle 3937">
              <a:extLst>
                <a:ext uri="{FF2B5EF4-FFF2-40B4-BE49-F238E27FC236}">
                  <a16:creationId xmlns:a16="http://schemas.microsoft.com/office/drawing/2014/main" id="{95FF31B2-0A76-4850-A358-1DA72F355D05}"/>
                </a:ext>
              </a:extLst>
            </p:cNvPr>
            <p:cNvSpPr>
              <a:spLocks noChangeArrowheads="1"/>
            </p:cNvSpPr>
            <p:nvPr/>
          </p:nvSpPr>
          <p:spPr bwMode="auto">
            <a:xfrm>
              <a:off x="6881" y="968"/>
              <a:ext cx="95"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焦</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741" name="Rectangle 3938">
              <a:extLst>
                <a:ext uri="{FF2B5EF4-FFF2-40B4-BE49-F238E27FC236}">
                  <a16:creationId xmlns:a16="http://schemas.microsoft.com/office/drawing/2014/main" id="{B9338FDF-116D-430E-A018-ACF05A612388}"/>
                </a:ext>
              </a:extLst>
            </p:cNvPr>
            <p:cNvSpPr>
              <a:spLocks noChangeArrowheads="1"/>
            </p:cNvSpPr>
            <p:nvPr/>
          </p:nvSpPr>
          <p:spPr bwMode="auto">
            <a:xfrm>
              <a:off x="6944" y="968"/>
              <a:ext cx="68"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セ</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742" name="Rectangle 3939">
              <a:extLst>
                <a:ext uri="{FF2B5EF4-FFF2-40B4-BE49-F238E27FC236}">
                  <a16:creationId xmlns:a16="http://schemas.microsoft.com/office/drawing/2014/main" id="{4AB61CE5-1BEC-4288-B055-0850799801E9}"/>
                </a:ext>
              </a:extLst>
            </p:cNvPr>
            <p:cNvSpPr>
              <a:spLocks noChangeArrowheads="1"/>
            </p:cNvSpPr>
            <p:nvPr/>
          </p:nvSpPr>
          <p:spPr bwMode="auto">
            <a:xfrm>
              <a:off x="7007" y="968"/>
              <a:ext cx="68"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ン</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743" name="Rectangle 3940">
              <a:extLst>
                <a:ext uri="{FF2B5EF4-FFF2-40B4-BE49-F238E27FC236}">
                  <a16:creationId xmlns:a16="http://schemas.microsoft.com/office/drawing/2014/main" id="{EC0154B5-C565-46D1-BDFC-17494CCCBC0A}"/>
                </a:ext>
              </a:extLst>
            </p:cNvPr>
            <p:cNvSpPr>
              <a:spLocks noChangeArrowheads="1"/>
            </p:cNvSpPr>
            <p:nvPr/>
          </p:nvSpPr>
          <p:spPr bwMode="auto">
            <a:xfrm>
              <a:off x="7069" y="968"/>
              <a:ext cx="68"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サ</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744" name="Rectangle 3941">
              <a:extLst>
                <a:ext uri="{FF2B5EF4-FFF2-40B4-BE49-F238E27FC236}">
                  <a16:creationId xmlns:a16="http://schemas.microsoft.com/office/drawing/2014/main" id="{4B5A03A2-8738-4A2E-A934-EC7CEA5FFE4F}"/>
                </a:ext>
              </a:extLst>
            </p:cNvPr>
            <p:cNvSpPr>
              <a:spLocks noChangeArrowheads="1"/>
            </p:cNvSpPr>
            <p:nvPr/>
          </p:nvSpPr>
          <p:spPr bwMode="auto">
            <a:xfrm>
              <a:off x="7132" y="968"/>
              <a:ext cx="68"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ア</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745" name="Rectangle 3942">
              <a:extLst>
                <a:ext uri="{FF2B5EF4-FFF2-40B4-BE49-F238E27FC236}">
                  <a16:creationId xmlns:a16="http://schemas.microsoft.com/office/drawing/2014/main" id="{3F3F84B0-4115-4C47-8F22-EB384683DA25}"/>
                </a:ext>
              </a:extLst>
            </p:cNvPr>
            <p:cNvSpPr>
              <a:spLocks noChangeArrowheads="1"/>
            </p:cNvSpPr>
            <p:nvPr/>
          </p:nvSpPr>
          <p:spPr bwMode="auto">
            <a:xfrm>
              <a:off x="7194" y="968"/>
              <a:ext cx="68"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レ</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746" name="Rectangle 3943">
              <a:extLst>
                <a:ext uri="{FF2B5EF4-FFF2-40B4-BE49-F238E27FC236}">
                  <a16:creationId xmlns:a16="http://schemas.microsoft.com/office/drawing/2014/main" id="{D709985D-2879-48FD-96E4-CD517813E3DA}"/>
                </a:ext>
              </a:extLst>
            </p:cNvPr>
            <p:cNvSpPr>
              <a:spLocks noChangeArrowheads="1"/>
            </p:cNvSpPr>
            <p:nvPr/>
          </p:nvSpPr>
          <p:spPr bwMode="auto">
            <a:xfrm>
              <a:off x="7257" y="968"/>
              <a:ext cx="68"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イ</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747" name="Rectangle 3944">
              <a:extLst>
                <a:ext uri="{FF2B5EF4-FFF2-40B4-BE49-F238E27FC236}">
                  <a16:creationId xmlns:a16="http://schemas.microsoft.com/office/drawing/2014/main" id="{0A3559A2-9081-4B73-BA98-374B908A8B39}"/>
                </a:ext>
              </a:extLst>
            </p:cNvPr>
            <p:cNvSpPr>
              <a:spLocks noChangeArrowheads="1"/>
            </p:cNvSpPr>
            <p:nvPr/>
          </p:nvSpPr>
          <p:spPr bwMode="auto">
            <a:xfrm>
              <a:off x="7320" y="968"/>
              <a:ext cx="68"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を</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748" name="Rectangle 3945">
              <a:extLst>
                <a:ext uri="{FF2B5EF4-FFF2-40B4-BE49-F238E27FC236}">
                  <a16:creationId xmlns:a16="http://schemas.microsoft.com/office/drawing/2014/main" id="{8F0C31F6-817A-463E-B91A-05021A939E0E}"/>
                </a:ext>
              </a:extLst>
            </p:cNvPr>
            <p:cNvSpPr>
              <a:spLocks noChangeArrowheads="1"/>
            </p:cNvSpPr>
            <p:nvPr/>
          </p:nvSpPr>
          <p:spPr bwMode="auto">
            <a:xfrm>
              <a:off x="7382" y="968"/>
              <a:ext cx="82"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製</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749" name="Rectangle 3946">
              <a:extLst>
                <a:ext uri="{FF2B5EF4-FFF2-40B4-BE49-F238E27FC236}">
                  <a16:creationId xmlns:a16="http://schemas.microsoft.com/office/drawing/2014/main" id="{C75C3B72-2B74-4390-922D-1072EB5571CF}"/>
                </a:ext>
              </a:extLst>
            </p:cNvPr>
            <p:cNvSpPr>
              <a:spLocks noChangeArrowheads="1"/>
            </p:cNvSpPr>
            <p:nvPr/>
          </p:nvSpPr>
          <p:spPr bwMode="auto">
            <a:xfrm>
              <a:off x="7445" y="968"/>
              <a:ext cx="77"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作</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750" name="Rectangle 3947">
              <a:extLst>
                <a:ext uri="{FF2B5EF4-FFF2-40B4-BE49-F238E27FC236}">
                  <a16:creationId xmlns:a16="http://schemas.microsoft.com/office/drawing/2014/main" id="{D84C96E0-F128-4D29-A4F5-9A95DF90C408}"/>
                </a:ext>
              </a:extLst>
            </p:cNvPr>
            <p:cNvSpPr>
              <a:spLocks noChangeArrowheads="1"/>
            </p:cNvSpPr>
            <p:nvPr/>
          </p:nvSpPr>
          <p:spPr bwMode="auto">
            <a:xfrm>
              <a:off x="7507" y="968"/>
              <a:ext cx="68"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し</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751" name="Rectangle 3948">
              <a:extLst>
                <a:ext uri="{FF2B5EF4-FFF2-40B4-BE49-F238E27FC236}">
                  <a16:creationId xmlns:a16="http://schemas.microsoft.com/office/drawing/2014/main" id="{3B70ED20-7914-406B-8B5E-F2A0FF5DA764}"/>
                </a:ext>
              </a:extLst>
            </p:cNvPr>
            <p:cNvSpPr>
              <a:spLocks noChangeArrowheads="1"/>
            </p:cNvSpPr>
            <p:nvPr/>
          </p:nvSpPr>
          <p:spPr bwMode="auto">
            <a:xfrm>
              <a:off x="7570" y="968"/>
              <a:ext cx="68"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た</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752" name="Rectangle 3949">
              <a:extLst>
                <a:ext uri="{FF2B5EF4-FFF2-40B4-BE49-F238E27FC236}">
                  <a16:creationId xmlns:a16="http://schemas.microsoft.com/office/drawing/2014/main" id="{B6C8BBCB-78D1-4980-8ECE-8425E567D595}"/>
                </a:ext>
              </a:extLst>
            </p:cNvPr>
            <p:cNvSpPr>
              <a:spLocks noChangeArrowheads="1"/>
            </p:cNvSpPr>
            <p:nvPr/>
          </p:nvSpPr>
          <p:spPr bwMode="auto">
            <a:xfrm>
              <a:off x="7633" y="968"/>
              <a:ext cx="68"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753" name="Rectangle 3950">
              <a:extLst>
                <a:ext uri="{FF2B5EF4-FFF2-40B4-BE49-F238E27FC236}">
                  <a16:creationId xmlns:a16="http://schemas.microsoft.com/office/drawing/2014/main" id="{F5FD2F03-B7B1-4296-B4F3-C7E63A8A11D9}"/>
                </a:ext>
              </a:extLst>
            </p:cNvPr>
            <p:cNvSpPr>
              <a:spLocks noChangeArrowheads="1"/>
            </p:cNvSpPr>
            <p:nvPr/>
          </p:nvSpPr>
          <p:spPr bwMode="auto">
            <a:xfrm>
              <a:off x="7695" y="968"/>
              <a:ext cx="50"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754" name="Rectangle 3951">
              <a:extLst>
                <a:ext uri="{FF2B5EF4-FFF2-40B4-BE49-F238E27FC236}">
                  <a16:creationId xmlns:a16="http://schemas.microsoft.com/office/drawing/2014/main" id="{C5983AA4-A9A0-444E-A6AF-93B83D060D06}"/>
                </a:ext>
              </a:extLst>
            </p:cNvPr>
            <p:cNvSpPr>
              <a:spLocks noChangeArrowheads="1"/>
            </p:cNvSpPr>
            <p:nvPr/>
          </p:nvSpPr>
          <p:spPr bwMode="auto">
            <a:xfrm>
              <a:off x="7758" y="968"/>
              <a:ext cx="50"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755" name="Rectangle 3952">
              <a:extLst>
                <a:ext uri="{FF2B5EF4-FFF2-40B4-BE49-F238E27FC236}">
                  <a16:creationId xmlns:a16="http://schemas.microsoft.com/office/drawing/2014/main" id="{65A7BA5B-53D0-4E4D-BE39-C9BD83818010}"/>
                </a:ext>
              </a:extLst>
            </p:cNvPr>
            <p:cNvSpPr>
              <a:spLocks noChangeArrowheads="1"/>
            </p:cNvSpPr>
            <p:nvPr/>
          </p:nvSpPr>
          <p:spPr bwMode="auto">
            <a:xfrm>
              <a:off x="6568" y="1043"/>
              <a:ext cx="50"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756" name="Rectangle 3953">
              <a:extLst>
                <a:ext uri="{FF2B5EF4-FFF2-40B4-BE49-F238E27FC236}">
                  <a16:creationId xmlns:a16="http://schemas.microsoft.com/office/drawing/2014/main" id="{548D4C9F-9C03-4DDE-8E66-A700CC26D64A}"/>
                </a:ext>
              </a:extLst>
            </p:cNvPr>
            <p:cNvSpPr>
              <a:spLocks noChangeArrowheads="1"/>
            </p:cNvSpPr>
            <p:nvPr/>
          </p:nvSpPr>
          <p:spPr bwMode="auto">
            <a:xfrm>
              <a:off x="6631" y="1043"/>
              <a:ext cx="50"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757" name="Rectangle 3954">
              <a:extLst>
                <a:ext uri="{FF2B5EF4-FFF2-40B4-BE49-F238E27FC236}">
                  <a16:creationId xmlns:a16="http://schemas.microsoft.com/office/drawing/2014/main" id="{72682C4B-D944-4083-B9CD-1C9629E68EB3}"/>
                </a:ext>
              </a:extLst>
            </p:cNvPr>
            <p:cNvSpPr>
              <a:spLocks noChangeArrowheads="1"/>
            </p:cNvSpPr>
            <p:nvPr/>
          </p:nvSpPr>
          <p:spPr bwMode="auto">
            <a:xfrm>
              <a:off x="6694" y="1043"/>
              <a:ext cx="50"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758" name="Rectangle 3955">
              <a:extLst>
                <a:ext uri="{FF2B5EF4-FFF2-40B4-BE49-F238E27FC236}">
                  <a16:creationId xmlns:a16="http://schemas.microsoft.com/office/drawing/2014/main" id="{CA89E254-7729-4502-AF27-F43FC38D31D0}"/>
                </a:ext>
              </a:extLst>
            </p:cNvPr>
            <p:cNvSpPr>
              <a:spLocks noChangeArrowheads="1"/>
            </p:cNvSpPr>
            <p:nvPr/>
          </p:nvSpPr>
          <p:spPr bwMode="auto">
            <a:xfrm>
              <a:off x="6756" y="1043"/>
              <a:ext cx="50"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759" name="Freeform 3956">
              <a:extLst>
                <a:ext uri="{FF2B5EF4-FFF2-40B4-BE49-F238E27FC236}">
                  <a16:creationId xmlns:a16="http://schemas.microsoft.com/office/drawing/2014/main" id="{C5577712-4C01-488E-8B34-3562C20FDD07}"/>
                </a:ext>
              </a:extLst>
            </p:cNvPr>
            <p:cNvSpPr>
              <a:spLocks/>
            </p:cNvSpPr>
            <p:nvPr/>
          </p:nvSpPr>
          <p:spPr bwMode="auto">
            <a:xfrm>
              <a:off x="80" y="1510"/>
              <a:ext cx="2430" cy="1818"/>
            </a:xfrm>
            <a:custGeom>
              <a:avLst/>
              <a:gdLst>
                <a:gd name="T0" fmla="*/ 6099 w 6213"/>
                <a:gd name="T1" fmla="*/ 4646 h 4646"/>
                <a:gd name="T2" fmla="*/ 114 w 6213"/>
                <a:gd name="T3" fmla="*/ 4646 h 4646"/>
                <a:gd name="T4" fmla="*/ 0 w 6213"/>
                <a:gd name="T5" fmla="*/ 4533 h 4646"/>
                <a:gd name="T6" fmla="*/ 0 w 6213"/>
                <a:gd name="T7" fmla="*/ 113 h 4646"/>
                <a:gd name="T8" fmla="*/ 114 w 6213"/>
                <a:gd name="T9" fmla="*/ 0 h 4646"/>
                <a:gd name="T10" fmla="*/ 6099 w 6213"/>
                <a:gd name="T11" fmla="*/ 0 h 4646"/>
                <a:gd name="T12" fmla="*/ 6213 w 6213"/>
                <a:gd name="T13" fmla="*/ 113 h 4646"/>
                <a:gd name="T14" fmla="*/ 6213 w 6213"/>
                <a:gd name="T15" fmla="*/ 4533 h 4646"/>
                <a:gd name="T16" fmla="*/ 6099 w 6213"/>
                <a:gd name="T17" fmla="*/ 4646 h 4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13" h="4646">
                  <a:moveTo>
                    <a:pt x="6099" y="4646"/>
                  </a:moveTo>
                  <a:cubicBezTo>
                    <a:pt x="114" y="4646"/>
                    <a:pt x="114" y="4646"/>
                    <a:pt x="114" y="4646"/>
                  </a:cubicBezTo>
                  <a:cubicBezTo>
                    <a:pt x="51" y="4646"/>
                    <a:pt x="0" y="4595"/>
                    <a:pt x="0" y="4533"/>
                  </a:cubicBezTo>
                  <a:cubicBezTo>
                    <a:pt x="0" y="113"/>
                    <a:pt x="0" y="113"/>
                    <a:pt x="0" y="113"/>
                  </a:cubicBezTo>
                  <a:cubicBezTo>
                    <a:pt x="0" y="51"/>
                    <a:pt x="51" y="0"/>
                    <a:pt x="114" y="0"/>
                  </a:cubicBezTo>
                  <a:cubicBezTo>
                    <a:pt x="6099" y="0"/>
                    <a:pt x="6099" y="0"/>
                    <a:pt x="6099" y="0"/>
                  </a:cubicBezTo>
                  <a:cubicBezTo>
                    <a:pt x="6162" y="0"/>
                    <a:pt x="6213" y="51"/>
                    <a:pt x="6213" y="113"/>
                  </a:cubicBezTo>
                  <a:cubicBezTo>
                    <a:pt x="6213" y="4533"/>
                    <a:pt x="6213" y="4533"/>
                    <a:pt x="6213" y="4533"/>
                  </a:cubicBezTo>
                  <a:cubicBezTo>
                    <a:pt x="6213" y="4595"/>
                    <a:pt x="6162" y="4646"/>
                    <a:pt x="6099" y="4646"/>
                  </a:cubicBezTo>
                  <a:close/>
                </a:path>
              </a:pathLst>
            </a:custGeom>
            <a:noFill/>
            <a:ln w="23813" cap="flat">
              <a:solidFill>
                <a:srgbClr val="5637F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60" name="Rectangle 3957">
              <a:extLst>
                <a:ext uri="{FF2B5EF4-FFF2-40B4-BE49-F238E27FC236}">
                  <a16:creationId xmlns:a16="http://schemas.microsoft.com/office/drawing/2014/main" id="{9D641A7F-D665-4663-AC17-8C081BB03CA0}"/>
                </a:ext>
              </a:extLst>
            </p:cNvPr>
            <p:cNvSpPr>
              <a:spLocks noChangeArrowheads="1"/>
            </p:cNvSpPr>
            <p:nvPr/>
          </p:nvSpPr>
          <p:spPr bwMode="auto">
            <a:xfrm>
              <a:off x="13" y="1446"/>
              <a:ext cx="1832" cy="1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61" name="Rectangle 3958">
              <a:extLst>
                <a:ext uri="{FF2B5EF4-FFF2-40B4-BE49-F238E27FC236}">
                  <a16:creationId xmlns:a16="http://schemas.microsoft.com/office/drawing/2014/main" id="{4B76D3B4-543A-4834-B901-6A99F5AE2B81}"/>
                </a:ext>
              </a:extLst>
            </p:cNvPr>
            <p:cNvSpPr>
              <a:spLocks noChangeArrowheads="1"/>
            </p:cNvSpPr>
            <p:nvPr/>
          </p:nvSpPr>
          <p:spPr bwMode="auto">
            <a:xfrm>
              <a:off x="50" y="1440"/>
              <a:ext cx="107"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762" name="Rectangle 3959">
              <a:extLst>
                <a:ext uri="{FF2B5EF4-FFF2-40B4-BE49-F238E27FC236}">
                  <a16:creationId xmlns:a16="http://schemas.microsoft.com/office/drawing/2014/main" id="{48151EFB-55B8-41E5-9B15-469120FC7422}"/>
                </a:ext>
              </a:extLst>
            </p:cNvPr>
            <p:cNvSpPr>
              <a:spLocks noChangeArrowheads="1"/>
            </p:cNvSpPr>
            <p:nvPr/>
          </p:nvSpPr>
          <p:spPr bwMode="auto">
            <a:xfrm>
              <a:off x="106" y="1437"/>
              <a:ext cx="69"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763" name="Rectangle 3960">
              <a:extLst>
                <a:ext uri="{FF2B5EF4-FFF2-40B4-BE49-F238E27FC236}">
                  <a16:creationId xmlns:a16="http://schemas.microsoft.com/office/drawing/2014/main" id="{053601C1-08A0-4229-A763-B2532AB0345E}"/>
                </a:ext>
              </a:extLst>
            </p:cNvPr>
            <p:cNvSpPr>
              <a:spLocks noChangeArrowheads="1"/>
            </p:cNvSpPr>
            <p:nvPr/>
          </p:nvSpPr>
          <p:spPr bwMode="auto">
            <a:xfrm>
              <a:off x="156" y="1437"/>
              <a:ext cx="1090"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PCR法によるDNA増幅用微細流路デバイス</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764" name="Rectangle 3961">
              <a:extLst>
                <a:ext uri="{FF2B5EF4-FFF2-40B4-BE49-F238E27FC236}">
                  <a16:creationId xmlns:a16="http://schemas.microsoft.com/office/drawing/2014/main" id="{25A6C2C4-041A-41E1-86BE-E288A5647AF4}"/>
                </a:ext>
              </a:extLst>
            </p:cNvPr>
            <p:cNvSpPr>
              <a:spLocks noChangeArrowheads="1"/>
            </p:cNvSpPr>
            <p:nvPr/>
          </p:nvSpPr>
          <p:spPr bwMode="auto">
            <a:xfrm>
              <a:off x="180" y="1620"/>
              <a:ext cx="811"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 PCR法：DNA断片を増幅させる方法である</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765" name="Freeform 3962">
              <a:extLst>
                <a:ext uri="{FF2B5EF4-FFF2-40B4-BE49-F238E27FC236}">
                  <a16:creationId xmlns:a16="http://schemas.microsoft.com/office/drawing/2014/main" id="{966F7AB7-3BAD-420F-8319-EC79921A13E4}"/>
                </a:ext>
              </a:extLst>
            </p:cNvPr>
            <p:cNvSpPr>
              <a:spLocks/>
            </p:cNvSpPr>
            <p:nvPr/>
          </p:nvSpPr>
          <p:spPr bwMode="auto">
            <a:xfrm>
              <a:off x="159" y="1596"/>
              <a:ext cx="2310" cy="391"/>
            </a:xfrm>
            <a:custGeom>
              <a:avLst/>
              <a:gdLst>
                <a:gd name="T0" fmla="*/ 2302 w 2310"/>
                <a:gd name="T1" fmla="*/ 380 h 391"/>
                <a:gd name="T2" fmla="*/ 2302 w 2310"/>
                <a:gd name="T3" fmla="*/ 369 h 391"/>
                <a:gd name="T4" fmla="*/ 16 w 2310"/>
                <a:gd name="T5" fmla="*/ 369 h 391"/>
                <a:gd name="T6" fmla="*/ 16 w 2310"/>
                <a:gd name="T7" fmla="*/ 22 h 391"/>
                <a:gd name="T8" fmla="*/ 2294 w 2310"/>
                <a:gd name="T9" fmla="*/ 22 h 391"/>
                <a:gd name="T10" fmla="*/ 2294 w 2310"/>
                <a:gd name="T11" fmla="*/ 380 h 391"/>
                <a:gd name="T12" fmla="*/ 2302 w 2310"/>
                <a:gd name="T13" fmla="*/ 380 h 391"/>
                <a:gd name="T14" fmla="*/ 2302 w 2310"/>
                <a:gd name="T15" fmla="*/ 369 h 391"/>
                <a:gd name="T16" fmla="*/ 2302 w 2310"/>
                <a:gd name="T17" fmla="*/ 380 h 391"/>
                <a:gd name="T18" fmla="*/ 2310 w 2310"/>
                <a:gd name="T19" fmla="*/ 380 h 391"/>
                <a:gd name="T20" fmla="*/ 2310 w 2310"/>
                <a:gd name="T21" fmla="*/ 0 h 391"/>
                <a:gd name="T22" fmla="*/ 0 w 2310"/>
                <a:gd name="T23" fmla="*/ 0 h 391"/>
                <a:gd name="T24" fmla="*/ 0 w 2310"/>
                <a:gd name="T25" fmla="*/ 391 h 391"/>
                <a:gd name="T26" fmla="*/ 2310 w 2310"/>
                <a:gd name="T27" fmla="*/ 391 h 391"/>
                <a:gd name="T28" fmla="*/ 2310 w 2310"/>
                <a:gd name="T29" fmla="*/ 380 h 391"/>
                <a:gd name="T30" fmla="*/ 2302 w 2310"/>
                <a:gd name="T31" fmla="*/ 380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10" h="391">
                  <a:moveTo>
                    <a:pt x="2302" y="380"/>
                  </a:moveTo>
                  <a:lnTo>
                    <a:pt x="2302" y="369"/>
                  </a:lnTo>
                  <a:lnTo>
                    <a:pt x="16" y="369"/>
                  </a:lnTo>
                  <a:lnTo>
                    <a:pt x="16" y="22"/>
                  </a:lnTo>
                  <a:lnTo>
                    <a:pt x="2294" y="22"/>
                  </a:lnTo>
                  <a:lnTo>
                    <a:pt x="2294" y="380"/>
                  </a:lnTo>
                  <a:lnTo>
                    <a:pt x="2302" y="380"/>
                  </a:lnTo>
                  <a:lnTo>
                    <a:pt x="2302" y="369"/>
                  </a:lnTo>
                  <a:lnTo>
                    <a:pt x="2302" y="380"/>
                  </a:lnTo>
                  <a:lnTo>
                    <a:pt x="2310" y="380"/>
                  </a:lnTo>
                  <a:lnTo>
                    <a:pt x="2310" y="0"/>
                  </a:lnTo>
                  <a:lnTo>
                    <a:pt x="0" y="0"/>
                  </a:lnTo>
                  <a:lnTo>
                    <a:pt x="0" y="391"/>
                  </a:lnTo>
                  <a:lnTo>
                    <a:pt x="2310" y="391"/>
                  </a:lnTo>
                  <a:lnTo>
                    <a:pt x="2310" y="380"/>
                  </a:lnTo>
                  <a:lnTo>
                    <a:pt x="2302" y="380"/>
                  </a:lnTo>
                  <a:close/>
                </a:path>
              </a:pathLst>
            </a:custGeom>
            <a:solidFill>
              <a:srgbClr val="EA55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66" name="Rectangle 3963">
              <a:extLst>
                <a:ext uri="{FF2B5EF4-FFF2-40B4-BE49-F238E27FC236}">
                  <a16:creationId xmlns:a16="http://schemas.microsoft.com/office/drawing/2014/main" id="{A6264BDF-85C5-4FD5-BC2C-906C071C6EA9}"/>
                </a:ext>
              </a:extLst>
            </p:cNvPr>
            <p:cNvSpPr>
              <a:spLocks noChangeArrowheads="1"/>
            </p:cNvSpPr>
            <p:nvPr/>
          </p:nvSpPr>
          <p:spPr bwMode="auto">
            <a:xfrm>
              <a:off x="209" y="1829"/>
              <a:ext cx="1413"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検体溶液を90度，60度，70度にすること20-40回繰り返すことで，DNAを指数関数的に増幅さ</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767" name="Rectangle 3964">
              <a:extLst>
                <a:ext uri="{FF2B5EF4-FFF2-40B4-BE49-F238E27FC236}">
                  <a16:creationId xmlns:a16="http://schemas.microsoft.com/office/drawing/2014/main" id="{B13BC436-8F12-4D6A-B78A-568E07B91B08}"/>
                </a:ext>
              </a:extLst>
            </p:cNvPr>
            <p:cNvSpPr>
              <a:spLocks noChangeArrowheads="1"/>
            </p:cNvSpPr>
            <p:nvPr/>
          </p:nvSpPr>
          <p:spPr bwMode="auto">
            <a:xfrm>
              <a:off x="209" y="1890"/>
              <a:ext cx="306"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せることができる．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768" name="Rectangle 3965">
              <a:extLst>
                <a:ext uri="{FF2B5EF4-FFF2-40B4-BE49-F238E27FC236}">
                  <a16:creationId xmlns:a16="http://schemas.microsoft.com/office/drawing/2014/main" id="{6A28F8B5-37B8-4A21-A864-B8A257E9220F}"/>
                </a:ext>
              </a:extLst>
            </p:cNvPr>
            <p:cNvSpPr>
              <a:spLocks noChangeArrowheads="1"/>
            </p:cNvSpPr>
            <p:nvPr/>
          </p:nvSpPr>
          <p:spPr bwMode="auto">
            <a:xfrm>
              <a:off x="151" y="2959"/>
              <a:ext cx="123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本研究では，上述のPCR法を利用したDNA増幅用微細流路デバイスを提案し試作した．</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769" name="Rectangle 3966">
              <a:extLst>
                <a:ext uri="{FF2B5EF4-FFF2-40B4-BE49-F238E27FC236}">
                  <a16:creationId xmlns:a16="http://schemas.microsoft.com/office/drawing/2014/main" id="{DAEC5D31-3056-4D81-A137-82198B82C849}"/>
                </a:ext>
              </a:extLst>
            </p:cNvPr>
            <p:cNvSpPr>
              <a:spLocks noChangeArrowheads="1"/>
            </p:cNvSpPr>
            <p:nvPr/>
          </p:nvSpPr>
          <p:spPr bwMode="auto">
            <a:xfrm>
              <a:off x="151" y="3021"/>
              <a:ext cx="1290"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本デバイスは微細流路チップ，3個の小型セラミックヒータと白金抵抗体，フィクスチャから構成さ</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770" name="Rectangle 3967">
              <a:extLst>
                <a:ext uri="{FF2B5EF4-FFF2-40B4-BE49-F238E27FC236}">
                  <a16:creationId xmlns:a16="http://schemas.microsoft.com/office/drawing/2014/main" id="{F8DA6D33-BB34-4B80-95FA-4EDA7E909613}"/>
                </a:ext>
              </a:extLst>
            </p:cNvPr>
            <p:cNvSpPr>
              <a:spLocks noChangeArrowheads="1"/>
            </p:cNvSpPr>
            <p:nvPr/>
          </p:nvSpPr>
          <p:spPr bwMode="auto">
            <a:xfrm>
              <a:off x="151" y="3083"/>
              <a:ext cx="1593"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れる．微細流路チップは，ディスポーザブルデバイスを考慮して，材料にはPoly(dimethylsiloxane)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771" name="Rectangle 3968">
              <a:extLst>
                <a:ext uri="{FF2B5EF4-FFF2-40B4-BE49-F238E27FC236}">
                  <a16:creationId xmlns:a16="http://schemas.microsoft.com/office/drawing/2014/main" id="{C03421EC-81BC-4224-B1FD-5A65C6F30DCC}"/>
                </a:ext>
              </a:extLst>
            </p:cNvPr>
            <p:cNvSpPr>
              <a:spLocks noChangeArrowheads="1"/>
            </p:cNvSpPr>
            <p:nvPr/>
          </p:nvSpPr>
          <p:spPr bwMode="auto">
            <a:xfrm>
              <a:off x="151" y="3145"/>
              <a:ext cx="1373"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(PDMS)を使用した．フィクスチャは，セラミックヒータ間における温度干渉を防止するため，低熱</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772" name="Rectangle 3969">
              <a:extLst>
                <a:ext uri="{FF2B5EF4-FFF2-40B4-BE49-F238E27FC236}">
                  <a16:creationId xmlns:a16="http://schemas.microsoft.com/office/drawing/2014/main" id="{1F8D015F-0742-430C-960A-90B281C17522}"/>
                </a:ext>
              </a:extLst>
            </p:cNvPr>
            <p:cNvSpPr>
              <a:spLocks noChangeArrowheads="1"/>
            </p:cNvSpPr>
            <p:nvPr/>
          </p:nvSpPr>
          <p:spPr bwMode="auto">
            <a:xfrm>
              <a:off x="151" y="3207"/>
              <a:ext cx="560"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伝導率樹脂基板(FR-4)を使用した．</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7773" name="Picture 3970">
              <a:extLst>
                <a:ext uri="{FF2B5EF4-FFF2-40B4-BE49-F238E27FC236}">
                  <a16:creationId xmlns:a16="http://schemas.microsoft.com/office/drawing/2014/main" id="{201DA857-088C-4C70-9A49-CA0B17CCE9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5" y="2024"/>
              <a:ext cx="1169" cy="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74" name="Picture 3971">
              <a:extLst>
                <a:ext uri="{FF2B5EF4-FFF2-40B4-BE49-F238E27FC236}">
                  <a16:creationId xmlns:a16="http://schemas.microsoft.com/office/drawing/2014/main" id="{3EDCE41F-AAF5-472C-B7C7-BFAA1A35705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 y="2131"/>
              <a:ext cx="1144" cy="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75" name="Freeform 3972">
              <a:extLst>
                <a:ext uri="{FF2B5EF4-FFF2-40B4-BE49-F238E27FC236}">
                  <a16:creationId xmlns:a16="http://schemas.microsoft.com/office/drawing/2014/main" id="{3BA935A0-409A-416C-8052-A28B88989286}"/>
                </a:ext>
              </a:extLst>
            </p:cNvPr>
            <p:cNvSpPr>
              <a:spLocks/>
            </p:cNvSpPr>
            <p:nvPr/>
          </p:nvSpPr>
          <p:spPr bwMode="auto">
            <a:xfrm>
              <a:off x="516" y="1730"/>
              <a:ext cx="157" cy="86"/>
            </a:xfrm>
            <a:custGeom>
              <a:avLst/>
              <a:gdLst>
                <a:gd name="T0" fmla="*/ 94 w 157"/>
                <a:gd name="T1" fmla="*/ 0 h 86"/>
                <a:gd name="T2" fmla="*/ 94 w 157"/>
                <a:gd name="T3" fmla="*/ 21 h 86"/>
                <a:gd name="T4" fmla="*/ 0 w 157"/>
                <a:gd name="T5" fmla="*/ 21 h 86"/>
                <a:gd name="T6" fmla="*/ 0 w 157"/>
                <a:gd name="T7" fmla="*/ 64 h 86"/>
                <a:gd name="T8" fmla="*/ 92 w 157"/>
                <a:gd name="T9" fmla="*/ 64 h 86"/>
                <a:gd name="T10" fmla="*/ 92 w 157"/>
                <a:gd name="T11" fmla="*/ 86 h 86"/>
                <a:gd name="T12" fmla="*/ 157 w 157"/>
                <a:gd name="T13" fmla="*/ 43 h 86"/>
                <a:gd name="T14" fmla="*/ 94 w 157"/>
                <a:gd name="T15" fmla="*/ 0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 h="86">
                  <a:moveTo>
                    <a:pt x="94" y="0"/>
                  </a:moveTo>
                  <a:lnTo>
                    <a:pt x="94" y="21"/>
                  </a:lnTo>
                  <a:lnTo>
                    <a:pt x="0" y="21"/>
                  </a:lnTo>
                  <a:lnTo>
                    <a:pt x="0" y="64"/>
                  </a:lnTo>
                  <a:lnTo>
                    <a:pt x="92" y="64"/>
                  </a:lnTo>
                  <a:lnTo>
                    <a:pt x="92" y="86"/>
                  </a:lnTo>
                  <a:lnTo>
                    <a:pt x="157" y="43"/>
                  </a:lnTo>
                  <a:lnTo>
                    <a:pt x="94" y="0"/>
                  </a:lnTo>
                  <a:close/>
                </a:path>
              </a:pathLst>
            </a:custGeom>
            <a:solidFill>
              <a:srgbClr val="6AB2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76" name="Freeform 3973">
              <a:extLst>
                <a:ext uri="{FF2B5EF4-FFF2-40B4-BE49-F238E27FC236}">
                  <a16:creationId xmlns:a16="http://schemas.microsoft.com/office/drawing/2014/main" id="{9E6EC575-C816-48F4-8261-D6701CF504E2}"/>
                </a:ext>
              </a:extLst>
            </p:cNvPr>
            <p:cNvSpPr>
              <a:spLocks/>
            </p:cNvSpPr>
            <p:nvPr/>
          </p:nvSpPr>
          <p:spPr bwMode="auto">
            <a:xfrm>
              <a:off x="314" y="1729"/>
              <a:ext cx="154" cy="87"/>
            </a:xfrm>
            <a:custGeom>
              <a:avLst/>
              <a:gdLst>
                <a:gd name="T0" fmla="*/ 152 w 154"/>
                <a:gd name="T1" fmla="*/ 80 h 87"/>
                <a:gd name="T2" fmla="*/ 152 w 154"/>
                <a:gd name="T3" fmla="*/ 73 h 87"/>
                <a:gd name="T4" fmla="*/ 6 w 154"/>
                <a:gd name="T5" fmla="*/ 73 h 87"/>
                <a:gd name="T6" fmla="*/ 6 w 154"/>
                <a:gd name="T7" fmla="*/ 14 h 87"/>
                <a:gd name="T8" fmla="*/ 149 w 154"/>
                <a:gd name="T9" fmla="*/ 14 h 87"/>
                <a:gd name="T10" fmla="*/ 149 w 154"/>
                <a:gd name="T11" fmla="*/ 80 h 87"/>
                <a:gd name="T12" fmla="*/ 152 w 154"/>
                <a:gd name="T13" fmla="*/ 80 h 87"/>
                <a:gd name="T14" fmla="*/ 152 w 154"/>
                <a:gd name="T15" fmla="*/ 73 h 87"/>
                <a:gd name="T16" fmla="*/ 152 w 154"/>
                <a:gd name="T17" fmla="*/ 80 h 87"/>
                <a:gd name="T18" fmla="*/ 154 w 154"/>
                <a:gd name="T19" fmla="*/ 80 h 87"/>
                <a:gd name="T20" fmla="*/ 154 w 154"/>
                <a:gd name="T21" fmla="*/ 0 h 87"/>
                <a:gd name="T22" fmla="*/ 0 w 154"/>
                <a:gd name="T23" fmla="*/ 0 h 87"/>
                <a:gd name="T24" fmla="*/ 0 w 154"/>
                <a:gd name="T25" fmla="*/ 87 h 87"/>
                <a:gd name="T26" fmla="*/ 154 w 154"/>
                <a:gd name="T27" fmla="*/ 87 h 87"/>
                <a:gd name="T28" fmla="*/ 154 w 154"/>
                <a:gd name="T29" fmla="*/ 80 h 87"/>
                <a:gd name="T30" fmla="*/ 152 w 154"/>
                <a:gd name="T31" fmla="*/ 8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4" h="87">
                  <a:moveTo>
                    <a:pt x="152" y="80"/>
                  </a:moveTo>
                  <a:lnTo>
                    <a:pt x="152" y="73"/>
                  </a:lnTo>
                  <a:lnTo>
                    <a:pt x="6" y="73"/>
                  </a:lnTo>
                  <a:lnTo>
                    <a:pt x="6" y="14"/>
                  </a:lnTo>
                  <a:lnTo>
                    <a:pt x="149" y="14"/>
                  </a:lnTo>
                  <a:lnTo>
                    <a:pt x="149" y="80"/>
                  </a:lnTo>
                  <a:lnTo>
                    <a:pt x="152" y="80"/>
                  </a:lnTo>
                  <a:lnTo>
                    <a:pt x="152" y="73"/>
                  </a:lnTo>
                  <a:lnTo>
                    <a:pt x="152" y="80"/>
                  </a:lnTo>
                  <a:lnTo>
                    <a:pt x="154" y="80"/>
                  </a:lnTo>
                  <a:lnTo>
                    <a:pt x="154" y="0"/>
                  </a:lnTo>
                  <a:lnTo>
                    <a:pt x="0" y="0"/>
                  </a:lnTo>
                  <a:lnTo>
                    <a:pt x="0" y="87"/>
                  </a:lnTo>
                  <a:lnTo>
                    <a:pt x="154" y="87"/>
                  </a:lnTo>
                  <a:lnTo>
                    <a:pt x="154" y="80"/>
                  </a:lnTo>
                  <a:lnTo>
                    <a:pt x="152"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77" name="Rectangle 3974">
              <a:extLst>
                <a:ext uri="{FF2B5EF4-FFF2-40B4-BE49-F238E27FC236}">
                  <a16:creationId xmlns:a16="http://schemas.microsoft.com/office/drawing/2014/main" id="{CFA636F6-5854-443A-9D92-BB14A858D7C0}"/>
                </a:ext>
              </a:extLst>
            </p:cNvPr>
            <p:cNvSpPr>
              <a:spLocks noChangeArrowheads="1"/>
            </p:cNvSpPr>
            <p:nvPr/>
          </p:nvSpPr>
          <p:spPr bwMode="auto">
            <a:xfrm>
              <a:off x="347" y="1747"/>
              <a:ext cx="84"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90度</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778" name="Freeform 3975">
              <a:extLst>
                <a:ext uri="{FF2B5EF4-FFF2-40B4-BE49-F238E27FC236}">
                  <a16:creationId xmlns:a16="http://schemas.microsoft.com/office/drawing/2014/main" id="{C93DEDBB-094E-4AC5-AE2F-3B3E457D8750}"/>
                </a:ext>
              </a:extLst>
            </p:cNvPr>
            <p:cNvSpPr>
              <a:spLocks/>
            </p:cNvSpPr>
            <p:nvPr/>
          </p:nvSpPr>
          <p:spPr bwMode="auto">
            <a:xfrm>
              <a:off x="717" y="1729"/>
              <a:ext cx="154" cy="87"/>
            </a:xfrm>
            <a:custGeom>
              <a:avLst/>
              <a:gdLst>
                <a:gd name="T0" fmla="*/ 151 w 154"/>
                <a:gd name="T1" fmla="*/ 80 h 87"/>
                <a:gd name="T2" fmla="*/ 151 w 154"/>
                <a:gd name="T3" fmla="*/ 73 h 87"/>
                <a:gd name="T4" fmla="*/ 5 w 154"/>
                <a:gd name="T5" fmla="*/ 73 h 87"/>
                <a:gd name="T6" fmla="*/ 5 w 154"/>
                <a:gd name="T7" fmla="*/ 14 h 87"/>
                <a:gd name="T8" fmla="*/ 149 w 154"/>
                <a:gd name="T9" fmla="*/ 14 h 87"/>
                <a:gd name="T10" fmla="*/ 149 w 154"/>
                <a:gd name="T11" fmla="*/ 80 h 87"/>
                <a:gd name="T12" fmla="*/ 151 w 154"/>
                <a:gd name="T13" fmla="*/ 80 h 87"/>
                <a:gd name="T14" fmla="*/ 151 w 154"/>
                <a:gd name="T15" fmla="*/ 73 h 87"/>
                <a:gd name="T16" fmla="*/ 151 w 154"/>
                <a:gd name="T17" fmla="*/ 80 h 87"/>
                <a:gd name="T18" fmla="*/ 154 w 154"/>
                <a:gd name="T19" fmla="*/ 80 h 87"/>
                <a:gd name="T20" fmla="*/ 154 w 154"/>
                <a:gd name="T21" fmla="*/ 0 h 87"/>
                <a:gd name="T22" fmla="*/ 0 w 154"/>
                <a:gd name="T23" fmla="*/ 0 h 87"/>
                <a:gd name="T24" fmla="*/ 0 w 154"/>
                <a:gd name="T25" fmla="*/ 87 h 87"/>
                <a:gd name="T26" fmla="*/ 154 w 154"/>
                <a:gd name="T27" fmla="*/ 87 h 87"/>
                <a:gd name="T28" fmla="*/ 154 w 154"/>
                <a:gd name="T29" fmla="*/ 80 h 87"/>
                <a:gd name="T30" fmla="*/ 151 w 154"/>
                <a:gd name="T31" fmla="*/ 8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4" h="87">
                  <a:moveTo>
                    <a:pt x="151" y="80"/>
                  </a:moveTo>
                  <a:lnTo>
                    <a:pt x="151" y="73"/>
                  </a:lnTo>
                  <a:lnTo>
                    <a:pt x="5" y="73"/>
                  </a:lnTo>
                  <a:lnTo>
                    <a:pt x="5" y="14"/>
                  </a:lnTo>
                  <a:lnTo>
                    <a:pt x="149" y="14"/>
                  </a:lnTo>
                  <a:lnTo>
                    <a:pt x="149" y="80"/>
                  </a:lnTo>
                  <a:lnTo>
                    <a:pt x="151" y="80"/>
                  </a:lnTo>
                  <a:lnTo>
                    <a:pt x="151" y="73"/>
                  </a:lnTo>
                  <a:lnTo>
                    <a:pt x="151" y="80"/>
                  </a:lnTo>
                  <a:lnTo>
                    <a:pt x="154" y="80"/>
                  </a:lnTo>
                  <a:lnTo>
                    <a:pt x="154" y="0"/>
                  </a:lnTo>
                  <a:lnTo>
                    <a:pt x="0" y="0"/>
                  </a:lnTo>
                  <a:lnTo>
                    <a:pt x="0" y="87"/>
                  </a:lnTo>
                  <a:lnTo>
                    <a:pt x="154" y="87"/>
                  </a:lnTo>
                  <a:lnTo>
                    <a:pt x="154" y="80"/>
                  </a:lnTo>
                  <a:lnTo>
                    <a:pt x="151"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79" name="Rectangle 3976">
              <a:extLst>
                <a:ext uri="{FF2B5EF4-FFF2-40B4-BE49-F238E27FC236}">
                  <a16:creationId xmlns:a16="http://schemas.microsoft.com/office/drawing/2014/main" id="{E79204BA-FA04-4FA1-9220-DFBC20ED8FFA}"/>
                </a:ext>
              </a:extLst>
            </p:cNvPr>
            <p:cNvSpPr>
              <a:spLocks noChangeArrowheads="1"/>
            </p:cNvSpPr>
            <p:nvPr/>
          </p:nvSpPr>
          <p:spPr bwMode="auto">
            <a:xfrm>
              <a:off x="752" y="1747"/>
              <a:ext cx="84"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60度</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780" name="Freeform 3977">
              <a:extLst>
                <a:ext uri="{FF2B5EF4-FFF2-40B4-BE49-F238E27FC236}">
                  <a16:creationId xmlns:a16="http://schemas.microsoft.com/office/drawing/2014/main" id="{61F8068B-7A04-4A9D-B335-383480F01BEE}"/>
                </a:ext>
              </a:extLst>
            </p:cNvPr>
            <p:cNvSpPr>
              <a:spLocks/>
            </p:cNvSpPr>
            <p:nvPr/>
          </p:nvSpPr>
          <p:spPr bwMode="auto">
            <a:xfrm>
              <a:off x="1119" y="1729"/>
              <a:ext cx="154" cy="87"/>
            </a:xfrm>
            <a:custGeom>
              <a:avLst/>
              <a:gdLst>
                <a:gd name="T0" fmla="*/ 152 w 154"/>
                <a:gd name="T1" fmla="*/ 80 h 87"/>
                <a:gd name="T2" fmla="*/ 152 w 154"/>
                <a:gd name="T3" fmla="*/ 73 h 87"/>
                <a:gd name="T4" fmla="*/ 6 w 154"/>
                <a:gd name="T5" fmla="*/ 73 h 87"/>
                <a:gd name="T6" fmla="*/ 6 w 154"/>
                <a:gd name="T7" fmla="*/ 14 h 87"/>
                <a:gd name="T8" fmla="*/ 149 w 154"/>
                <a:gd name="T9" fmla="*/ 14 h 87"/>
                <a:gd name="T10" fmla="*/ 149 w 154"/>
                <a:gd name="T11" fmla="*/ 80 h 87"/>
                <a:gd name="T12" fmla="*/ 152 w 154"/>
                <a:gd name="T13" fmla="*/ 80 h 87"/>
                <a:gd name="T14" fmla="*/ 152 w 154"/>
                <a:gd name="T15" fmla="*/ 73 h 87"/>
                <a:gd name="T16" fmla="*/ 152 w 154"/>
                <a:gd name="T17" fmla="*/ 80 h 87"/>
                <a:gd name="T18" fmla="*/ 154 w 154"/>
                <a:gd name="T19" fmla="*/ 80 h 87"/>
                <a:gd name="T20" fmla="*/ 154 w 154"/>
                <a:gd name="T21" fmla="*/ 0 h 87"/>
                <a:gd name="T22" fmla="*/ 0 w 154"/>
                <a:gd name="T23" fmla="*/ 0 h 87"/>
                <a:gd name="T24" fmla="*/ 0 w 154"/>
                <a:gd name="T25" fmla="*/ 87 h 87"/>
                <a:gd name="T26" fmla="*/ 154 w 154"/>
                <a:gd name="T27" fmla="*/ 87 h 87"/>
                <a:gd name="T28" fmla="*/ 154 w 154"/>
                <a:gd name="T29" fmla="*/ 80 h 87"/>
                <a:gd name="T30" fmla="*/ 152 w 154"/>
                <a:gd name="T31" fmla="*/ 8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4" h="87">
                  <a:moveTo>
                    <a:pt x="152" y="80"/>
                  </a:moveTo>
                  <a:lnTo>
                    <a:pt x="152" y="73"/>
                  </a:lnTo>
                  <a:lnTo>
                    <a:pt x="6" y="73"/>
                  </a:lnTo>
                  <a:lnTo>
                    <a:pt x="6" y="14"/>
                  </a:lnTo>
                  <a:lnTo>
                    <a:pt x="149" y="14"/>
                  </a:lnTo>
                  <a:lnTo>
                    <a:pt x="149" y="80"/>
                  </a:lnTo>
                  <a:lnTo>
                    <a:pt x="152" y="80"/>
                  </a:lnTo>
                  <a:lnTo>
                    <a:pt x="152" y="73"/>
                  </a:lnTo>
                  <a:lnTo>
                    <a:pt x="152" y="80"/>
                  </a:lnTo>
                  <a:lnTo>
                    <a:pt x="154" y="80"/>
                  </a:lnTo>
                  <a:lnTo>
                    <a:pt x="154" y="0"/>
                  </a:lnTo>
                  <a:lnTo>
                    <a:pt x="0" y="0"/>
                  </a:lnTo>
                  <a:lnTo>
                    <a:pt x="0" y="87"/>
                  </a:lnTo>
                  <a:lnTo>
                    <a:pt x="154" y="87"/>
                  </a:lnTo>
                  <a:lnTo>
                    <a:pt x="154" y="80"/>
                  </a:lnTo>
                  <a:lnTo>
                    <a:pt x="152"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81" name="Rectangle 3978">
              <a:extLst>
                <a:ext uri="{FF2B5EF4-FFF2-40B4-BE49-F238E27FC236}">
                  <a16:creationId xmlns:a16="http://schemas.microsoft.com/office/drawing/2014/main" id="{6813A2A5-39A2-405C-9E29-D04EC353F241}"/>
                </a:ext>
              </a:extLst>
            </p:cNvPr>
            <p:cNvSpPr>
              <a:spLocks noChangeArrowheads="1"/>
            </p:cNvSpPr>
            <p:nvPr/>
          </p:nvSpPr>
          <p:spPr bwMode="auto">
            <a:xfrm>
              <a:off x="1155" y="1747"/>
              <a:ext cx="84"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70度</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782" name="Freeform 3979">
              <a:extLst>
                <a:ext uri="{FF2B5EF4-FFF2-40B4-BE49-F238E27FC236}">
                  <a16:creationId xmlns:a16="http://schemas.microsoft.com/office/drawing/2014/main" id="{7380ECAB-36AB-4A6A-AAB0-B697B4C893D1}"/>
                </a:ext>
              </a:extLst>
            </p:cNvPr>
            <p:cNvSpPr>
              <a:spLocks/>
            </p:cNvSpPr>
            <p:nvPr/>
          </p:nvSpPr>
          <p:spPr bwMode="auto">
            <a:xfrm>
              <a:off x="920" y="1730"/>
              <a:ext cx="157" cy="86"/>
            </a:xfrm>
            <a:custGeom>
              <a:avLst/>
              <a:gdLst>
                <a:gd name="T0" fmla="*/ 94 w 157"/>
                <a:gd name="T1" fmla="*/ 0 h 86"/>
                <a:gd name="T2" fmla="*/ 94 w 157"/>
                <a:gd name="T3" fmla="*/ 21 h 86"/>
                <a:gd name="T4" fmla="*/ 0 w 157"/>
                <a:gd name="T5" fmla="*/ 21 h 86"/>
                <a:gd name="T6" fmla="*/ 0 w 157"/>
                <a:gd name="T7" fmla="*/ 64 h 86"/>
                <a:gd name="T8" fmla="*/ 92 w 157"/>
                <a:gd name="T9" fmla="*/ 64 h 86"/>
                <a:gd name="T10" fmla="*/ 92 w 157"/>
                <a:gd name="T11" fmla="*/ 86 h 86"/>
                <a:gd name="T12" fmla="*/ 157 w 157"/>
                <a:gd name="T13" fmla="*/ 43 h 86"/>
                <a:gd name="T14" fmla="*/ 94 w 157"/>
                <a:gd name="T15" fmla="*/ 0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 h="86">
                  <a:moveTo>
                    <a:pt x="94" y="0"/>
                  </a:moveTo>
                  <a:lnTo>
                    <a:pt x="94" y="21"/>
                  </a:lnTo>
                  <a:lnTo>
                    <a:pt x="0" y="21"/>
                  </a:lnTo>
                  <a:lnTo>
                    <a:pt x="0" y="64"/>
                  </a:lnTo>
                  <a:lnTo>
                    <a:pt x="92" y="64"/>
                  </a:lnTo>
                  <a:lnTo>
                    <a:pt x="92" y="86"/>
                  </a:lnTo>
                  <a:lnTo>
                    <a:pt x="157" y="43"/>
                  </a:lnTo>
                  <a:lnTo>
                    <a:pt x="94" y="0"/>
                  </a:lnTo>
                  <a:close/>
                </a:path>
              </a:pathLst>
            </a:custGeom>
            <a:solidFill>
              <a:srgbClr val="6AB2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83" name="Rectangle 3980">
              <a:extLst>
                <a:ext uri="{FF2B5EF4-FFF2-40B4-BE49-F238E27FC236}">
                  <a16:creationId xmlns:a16="http://schemas.microsoft.com/office/drawing/2014/main" id="{E66841EB-0F60-40BC-9725-F88609A86538}"/>
                </a:ext>
              </a:extLst>
            </p:cNvPr>
            <p:cNvSpPr>
              <a:spLocks noChangeArrowheads="1"/>
            </p:cNvSpPr>
            <p:nvPr/>
          </p:nvSpPr>
          <p:spPr bwMode="auto">
            <a:xfrm>
              <a:off x="6526" y="-94"/>
              <a:ext cx="98"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赤</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784" name="Rectangle 3981">
              <a:extLst>
                <a:ext uri="{FF2B5EF4-FFF2-40B4-BE49-F238E27FC236}">
                  <a16:creationId xmlns:a16="http://schemas.microsoft.com/office/drawing/2014/main" id="{E4F343A8-26A0-4367-B27E-5F4365DEB02C}"/>
                </a:ext>
              </a:extLst>
            </p:cNvPr>
            <p:cNvSpPr>
              <a:spLocks noChangeArrowheads="1"/>
            </p:cNvSpPr>
            <p:nvPr/>
          </p:nvSpPr>
          <p:spPr bwMode="auto">
            <a:xfrm>
              <a:off x="6631" y="-94"/>
              <a:ext cx="86"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外</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785" name="Rectangle 3982">
              <a:extLst>
                <a:ext uri="{FF2B5EF4-FFF2-40B4-BE49-F238E27FC236}">
                  <a16:creationId xmlns:a16="http://schemas.microsoft.com/office/drawing/2014/main" id="{715ADA8A-6059-476D-BE90-6C79FF228D3B}"/>
                </a:ext>
              </a:extLst>
            </p:cNvPr>
            <p:cNvSpPr>
              <a:spLocks noChangeArrowheads="1"/>
            </p:cNvSpPr>
            <p:nvPr/>
          </p:nvSpPr>
          <p:spPr bwMode="auto">
            <a:xfrm>
              <a:off x="6736" y="-94"/>
              <a:ext cx="163"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線</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786" name="Rectangle 3983">
              <a:extLst>
                <a:ext uri="{FF2B5EF4-FFF2-40B4-BE49-F238E27FC236}">
                  <a16:creationId xmlns:a16="http://schemas.microsoft.com/office/drawing/2014/main" id="{8FE94BDF-91FF-4726-9009-754D56EFB45F}"/>
                </a:ext>
              </a:extLst>
            </p:cNvPr>
            <p:cNvSpPr>
              <a:spLocks noChangeArrowheads="1"/>
            </p:cNvSpPr>
            <p:nvPr/>
          </p:nvSpPr>
          <p:spPr bwMode="auto">
            <a:xfrm>
              <a:off x="6841" y="-94"/>
              <a:ext cx="120"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を</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787" name="Rectangle 3984">
              <a:extLst>
                <a:ext uri="{FF2B5EF4-FFF2-40B4-BE49-F238E27FC236}">
                  <a16:creationId xmlns:a16="http://schemas.microsoft.com/office/drawing/2014/main" id="{E9DDE9E5-0C44-49E3-B249-4C449EB18AAF}"/>
                </a:ext>
              </a:extLst>
            </p:cNvPr>
            <p:cNvSpPr>
              <a:spLocks noChangeArrowheads="1"/>
            </p:cNvSpPr>
            <p:nvPr/>
          </p:nvSpPr>
          <p:spPr bwMode="auto">
            <a:xfrm>
              <a:off x="6946" y="-94"/>
              <a:ext cx="120"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レ</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788" name="Rectangle 3985">
              <a:extLst>
                <a:ext uri="{FF2B5EF4-FFF2-40B4-BE49-F238E27FC236}">
                  <a16:creationId xmlns:a16="http://schemas.microsoft.com/office/drawing/2014/main" id="{E264BAFC-F935-411D-B29E-247123040782}"/>
                </a:ext>
              </a:extLst>
            </p:cNvPr>
            <p:cNvSpPr>
              <a:spLocks noChangeArrowheads="1"/>
            </p:cNvSpPr>
            <p:nvPr/>
          </p:nvSpPr>
          <p:spPr bwMode="auto">
            <a:xfrm>
              <a:off x="7050" y="-94"/>
              <a:ext cx="120"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ン</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789" name="Rectangle 3986">
              <a:extLst>
                <a:ext uri="{FF2B5EF4-FFF2-40B4-BE49-F238E27FC236}">
                  <a16:creationId xmlns:a16="http://schemas.microsoft.com/office/drawing/2014/main" id="{8E5A6F4F-E744-4AB9-B9B8-07EC484EFA4D}"/>
                </a:ext>
              </a:extLst>
            </p:cNvPr>
            <p:cNvSpPr>
              <a:spLocks noChangeArrowheads="1"/>
            </p:cNvSpPr>
            <p:nvPr/>
          </p:nvSpPr>
          <p:spPr bwMode="auto">
            <a:xfrm>
              <a:off x="7155" y="-94"/>
              <a:ext cx="120"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ズ</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790" name="Rectangle 3987">
              <a:extLst>
                <a:ext uri="{FF2B5EF4-FFF2-40B4-BE49-F238E27FC236}">
                  <a16:creationId xmlns:a16="http://schemas.microsoft.com/office/drawing/2014/main" id="{776C6EAA-6AA2-4944-8B0C-F13B09BF9AA1}"/>
                </a:ext>
              </a:extLst>
            </p:cNvPr>
            <p:cNvSpPr>
              <a:spLocks noChangeArrowheads="1"/>
            </p:cNvSpPr>
            <p:nvPr/>
          </p:nvSpPr>
          <p:spPr bwMode="auto">
            <a:xfrm>
              <a:off x="7260" y="-94"/>
              <a:ext cx="120"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で</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791" name="Rectangle 3988">
              <a:extLst>
                <a:ext uri="{FF2B5EF4-FFF2-40B4-BE49-F238E27FC236}">
                  <a16:creationId xmlns:a16="http://schemas.microsoft.com/office/drawing/2014/main" id="{E6DC2AA2-C1B3-4E09-B2AE-0E95059DBA7A}"/>
                </a:ext>
              </a:extLst>
            </p:cNvPr>
            <p:cNvSpPr>
              <a:spLocks noChangeArrowheads="1"/>
            </p:cNvSpPr>
            <p:nvPr/>
          </p:nvSpPr>
          <p:spPr bwMode="auto">
            <a:xfrm>
              <a:off x="7365" y="-94"/>
              <a:ext cx="163"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集</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792" name="Rectangle 3989">
              <a:extLst>
                <a:ext uri="{FF2B5EF4-FFF2-40B4-BE49-F238E27FC236}">
                  <a16:creationId xmlns:a16="http://schemas.microsoft.com/office/drawing/2014/main" id="{77075B8D-3AA2-4FB7-9ACB-DE93938C6B43}"/>
                </a:ext>
              </a:extLst>
            </p:cNvPr>
            <p:cNvSpPr>
              <a:spLocks noChangeArrowheads="1"/>
            </p:cNvSpPr>
            <p:nvPr/>
          </p:nvSpPr>
          <p:spPr bwMode="auto">
            <a:xfrm>
              <a:off x="7470" y="-94"/>
              <a:ext cx="97"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光</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793" name="Rectangle 3990">
              <a:extLst>
                <a:ext uri="{FF2B5EF4-FFF2-40B4-BE49-F238E27FC236}">
                  <a16:creationId xmlns:a16="http://schemas.microsoft.com/office/drawing/2014/main" id="{03A3E385-0CAB-4515-ADE4-EB7B6CB56BFD}"/>
                </a:ext>
              </a:extLst>
            </p:cNvPr>
            <p:cNvSpPr>
              <a:spLocks noChangeArrowheads="1"/>
            </p:cNvSpPr>
            <p:nvPr/>
          </p:nvSpPr>
          <p:spPr bwMode="auto">
            <a:xfrm>
              <a:off x="7575" y="-94"/>
              <a:ext cx="120"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し</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794" name="Rectangle 3991">
              <a:extLst>
                <a:ext uri="{FF2B5EF4-FFF2-40B4-BE49-F238E27FC236}">
                  <a16:creationId xmlns:a16="http://schemas.microsoft.com/office/drawing/2014/main" id="{859B154C-51F9-4A14-9641-CFB00F542F2C}"/>
                </a:ext>
              </a:extLst>
            </p:cNvPr>
            <p:cNvSpPr>
              <a:spLocks noChangeArrowheads="1"/>
            </p:cNvSpPr>
            <p:nvPr/>
          </p:nvSpPr>
          <p:spPr bwMode="auto">
            <a:xfrm>
              <a:off x="6526" y="31"/>
              <a:ext cx="88"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795" name="Rectangle 3992">
              <a:extLst>
                <a:ext uri="{FF2B5EF4-FFF2-40B4-BE49-F238E27FC236}">
                  <a16:creationId xmlns:a16="http://schemas.microsoft.com/office/drawing/2014/main" id="{26035BF3-5002-4F35-B02E-51E0F4B26F47}"/>
                </a:ext>
              </a:extLst>
            </p:cNvPr>
            <p:cNvSpPr>
              <a:spLocks noChangeArrowheads="1"/>
            </p:cNvSpPr>
            <p:nvPr/>
          </p:nvSpPr>
          <p:spPr bwMode="auto">
            <a:xfrm>
              <a:off x="6662" y="31"/>
              <a:ext cx="120"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796" name="Rectangle 3993">
              <a:extLst>
                <a:ext uri="{FF2B5EF4-FFF2-40B4-BE49-F238E27FC236}">
                  <a16:creationId xmlns:a16="http://schemas.microsoft.com/office/drawing/2014/main" id="{FF4E7F6B-4306-4EB3-9D53-67C35426D7BA}"/>
                </a:ext>
              </a:extLst>
            </p:cNvPr>
            <p:cNvSpPr>
              <a:spLocks noChangeArrowheads="1"/>
            </p:cNvSpPr>
            <p:nvPr/>
          </p:nvSpPr>
          <p:spPr bwMode="auto">
            <a:xfrm>
              <a:off x="6723" y="31"/>
              <a:ext cx="88"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797" name="Rectangle 3994">
              <a:extLst>
                <a:ext uri="{FF2B5EF4-FFF2-40B4-BE49-F238E27FC236}">
                  <a16:creationId xmlns:a16="http://schemas.microsoft.com/office/drawing/2014/main" id="{C220F860-AEAA-477E-9C9E-52FD3210E777}"/>
                </a:ext>
              </a:extLst>
            </p:cNvPr>
            <p:cNvSpPr>
              <a:spLocks noChangeArrowheads="1"/>
            </p:cNvSpPr>
            <p:nvPr/>
          </p:nvSpPr>
          <p:spPr bwMode="auto">
            <a:xfrm>
              <a:off x="6801" y="31"/>
              <a:ext cx="120"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798" name="Rectangle 3995">
              <a:extLst>
                <a:ext uri="{FF2B5EF4-FFF2-40B4-BE49-F238E27FC236}">
                  <a16:creationId xmlns:a16="http://schemas.microsoft.com/office/drawing/2014/main" id="{B66BE97A-1D8B-4A84-BFE9-B7F23812A349}"/>
                </a:ext>
              </a:extLst>
            </p:cNvPr>
            <p:cNvSpPr>
              <a:spLocks noChangeArrowheads="1"/>
            </p:cNvSpPr>
            <p:nvPr/>
          </p:nvSpPr>
          <p:spPr bwMode="auto">
            <a:xfrm>
              <a:off x="6863" y="31"/>
              <a:ext cx="120"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の</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799" name="Rectangle 3996">
              <a:extLst>
                <a:ext uri="{FF2B5EF4-FFF2-40B4-BE49-F238E27FC236}">
                  <a16:creationId xmlns:a16="http://schemas.microsoft.com/office/drawing/2014/main" id="{1759B86C-2DB6-446B-98AC-18E31B419A68}"/>
                </a:ext>
              </a:extLst>
            </p:cNvPr>
            <p:cNvSpPr>
              <a:spLocks noChangeArrowheads="1"/>
            </p:cNvSpPr>
            <p:nvPr/>
          </p:nvSpPr>
          <p:spPr bwMode="auto">
            <a:xfrm>
              <a:off x="6967" y="31"/>
              <a:ext cx="167"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焦</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800" name="Rectangle 3997">
              <a:extLst>
                <a:ext uri="{FF2B5EF4-FFF2-40B4-BE49-F238E27FC236}">
                  <a16:creationId xmlns:a16="http://schemas.microsoft.com/office/drawing/2014/main" id="{6B9A0675-AAB6-4034-9DEE-05121A417228}"/>
                </a:ext>
              </a:extLst>
            </p:cNvPr>
            <p:cNvSpPr>
              <a:spLocks noChangeArrowheads="1"/>
            </p:cNvSpPr>
            <p:nvPr/>
          </p:nvSpPr>
          <p:spPr bwMode="auto">
            <a:xfrm>
              <a:off x="7072" y="31"/>
              <a:ext cx="118"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電</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801" name="Rectangle 3998">
              <a:extLst>
                <a:ext uri="{FF2B5EF4-FFF2-40B4-BE49-F238E27FC236}">
                  <a16:creationId xmlns:a16="http://schemas.microsoft.com/office/drawing/2014/main" id="{E504B269-7F00-442F-974F-1959BB7E51A1}"/>
                </a:ext>
              </a:extLst>
            </p:cNvPr>
            <p:cNvSpPr>
              <a:spLocks noChangeArrowheads="1"/>
            </p:cNvSpPr>
            <p:nvPr/>
          </p:nvSpPr>
          <p:spPr bwMode="auto">
            <a:xfrm>
              <a:off x="7177" y="31"/>
              <a:ext cx="115"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素</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802" name="Rectangle 3999">
              <a:extLst>
                <a:ext uri="{FF2B5EF4-FFF2-40B4-BE49-F238E27FC236}">
                  <a16:creationId xmlns:a16="http://schemas.microsoft.com/office/drawing/2014/main" id="{346A4477-C200-44FA-B55D-A65531635079}"/>
                </a:ext>
              </a:extLst>
            </p:cNvPr>
            <p:cNvSpPr>
              <a:spLocks noChangeArrowheads="1"/>
            </p:cNvSpPr>
            <p:nvPr/>
          </p:nvSpPr>
          <p:spPr bwMode="auto">
            <a:xfrm>
              <a:off x="7282" y="31"/>
              <a:ext cx="136"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子</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803" name="Rectangle 4000">
              <a:extLst>
                <a:ext uri="{FF2B5EF4-FFF2-40B4-BE49-F238E27FC236}">
                  <a16:creationId xmlns:a16="http://schemas.microsoft.com/office/drawing/2014/main" id="{D0F9AFC3-459F-4998-BC66-CB990DC04B8C}"/>
                </a:ext>
              </a:extLst>
            </p:cNvPr>
            <p:cNvSpPr>
              <a:spLocks noChangeArrowheads="1"/>
            </p:cNvSpPr>
            <p:nvPr/>
          </p:nvSpPr>
          <p:spPr bwMode="auto">
            <a:xfrm>
              <a:off x="7387" y="31"/>
              <a:ext cx="120"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で</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804" name="Rectangle 4001">
              <a:extLst>
                <a:ext uri="{FF2B5EF4-FFF2-40B4-BE49-F238E27FC236}">
                  <a16:creationId xmlns:a16="http://schemas.microsoft.com/office/drawing/2014/main" id="{B0A4ED4B-5626-4BD7-851E-AF597C723703}"/>
                </a:ext>
              </a:extLst>
            </p:cNvPr>
            <p:cNvSpPr>
              <a:spLocks noChangeArrowheads="1"/>
            </p:cNvSpPr>
            <p:nvPr/>
          </p:nvSpPr>
          <p:spPr bwMode="auto">
            <a:xfrm>
              <a:off x="7492" y="31"/>
              <a:ext cx="174"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検</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805" name="Rectangle 4002">
              <a:extLst>
                <a:ext uri="{FF2B5EF4-FFF2-40B4-BE49-F238E27FC236}">
                  <a16:creationId xmlns:a16="http://schemas.microsoft.com/office/drawing/2014/main" id="{A4942F1C-CD0E-4B0C-B922-AB4224497F06}"/>
                </a:ext>
              </a:extLst>
            </p:cNvPr>
            <p:cNvSpPr>
              <a:spLocks noChangeArrowheads="1"/>
            </p:cNvSpPr>
            <p:nvPr/>
          </p:nvSpPr>
          <p:spPr bwMode="auto">
            <a:xfrm>
              <a:off x="7597" y="31"/>
              <a:ext cx="145"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知</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806" name="Rectangle 4003">
              <a:extLst>
                <a:ext uri="{FF2B5EF4-FFF2-40B4-BE49-F238E27FC236}">
                  <a16:creationId xmlns:a16="http://schemas.microsoft.com/office/drawing/2014/main" id="{E27484E2-98BD-4A1F-B3C2-6F7B02E62271}"/>
                </a:ext>
              </a:extLst>
            </p:cNvPr>
            <p:cNvSpPr>
              <a:spLocks noChangeArrowheads="1"/>
            </p:cNvSpPr>
            <p:nvPr/>
          </p:nvSpPr>
          <p:spPr bwMode="auto">
            <a:xfrm>
              <a:off x="-134" y="3076"/>
              <a:ext cx="24" cy="1206"/>
            </a:xfrm>
            <a:prstGeom prst="rect">
              <a:avLst/>
            </a:prstGeom>
            <a:solidFill>
              <a:srgbClr val="2EA7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07" name="Rectangle 4004">
              <a:extLst>
                <a:ext uri="{FF2B5EF4-FFF2-40B4-BE49-F238E27FC236}">
                  <a16:creationId xmlns:a16="http://schemas.microsoft.com/office/drawing/2014/main" id="{75D6C17F-7C5D-456A-AFB6-5EAD25D72B81}"/>
                </a:ext>
              </a:extLst>
            </p:cNvPr>
            <p:cNvSpPr>
              <a:spLocks noChangeArrowheads="1"/>
            </p:cNvSpPr>
            <p:nvPr/>
          </p:nvSpPr>
          <p:spPr bwMode="auto">
            <a:xfrm>
              <a:off x="-1174" y="3700"/>
              <a:ext cx="870" cy="24"/>
            </a:xfrm>
            <a:prstGeom prst="rect">
              <a:avLst/>
            </a:prstGeom>
            <a:solidFill>
              <a:srgbClr val="2EA7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08" name="Freeform 4005">
              <a:extLst>
                <a:ext uri="{FF2B5EF4-FFF2-40B4-BE49-F238E27FC236}">
                  <a16:creationId xmlns:a16="http://schemas.microsoft.com/office/drawing/2014/main" id="{133396CA-71A6-4238-8D2D-0DCEA39FB679}"/>
                </a:ext>
              </a:extLst>
            </p:cNvPr>
            <p:cNvSpPr>
              <a:spLocks/>
            </p:cNvSpPr>
            <p:nvPr/>
          </p:nvSpPr>
          <p:spPr bwMode="auto">
            <a:xfrm>
              <a:off x="-760" y="2902"/>
              <a:ext cx="11" cy="11"/>
            </a:xfrm>
            <a:custGeom>
              <a:avLst/>
              <a:gdLst>
                <a:gd name="T0" fmla="*/ 4 w 28"/>
                <a:gd name="T1" fmla="*/ 5 h 28"/>
                <a:gd name="T2" fmla="*/ 0 w 28"/>
                <a:gd name="T3" fmla="*/ 14 h 28"/>
                <a:gd name="T4" fmla="*/ 4 w 28"/>
                <a:gd name="T5" fmla="*/ 24 h 28"/>
                <a:gd name="T6" fmla="*/ 14 w 28"/>
                <a:gd name="T7" fmla="*/ 28 h 28"/>
                <a:gd name="T8" fmla="*/ 23 w 28"/>
                <a:gd name="T9" fmla="*/ 24 h 28"/>
                <a:gd name="T10" fmla="*/ 28 w 28"/>
                <a:gd name="T11" fmla="*/ 14 h 28"/>
                <a:gd name="T12" fmla="*/ 23 w 28"/>
                <a:gd name="T13" fmla="*/ 5 h 28"/>
                <a:gd name="T14" fmla="*/ 14 w 28"/>
                <a:gd name="T15" fmla="*/ 0 h 28"/>
                <a:gd name="T16" fmla="*/ 4 w 28"/>
                <a:gd name="T17"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8">
                  <a:moveTo>
                    <a:pt x="4" y="5"/>
                  </a:moveTo>
                  <a:cubicBezTo>
                    <a:pt x="1" y="7"/>
                    <a:pt x="0" y="11"/>
                    <a:pt x="0" y="14"/>
                  </a:cubicBezTo>
                  <a:cubicBezTo>
                    <a:pt x="0" y="18"/>
                    <a:pt x="1" y="22"/>
                    <a:pt x="4" y="24"/>
                  </a:cubicBezTo>
                  <a:cubicBezTo>
                    <a:pt x="7" y="27"/>
                    <a:pt x="10" y="28"/>
                    <a:pt x="14" y="28"/>
                  </a:cubicBezTo>
                  <a:cubicBezTo>
                    <a:pt x="18" y="28"/>
                    <a:pt x="21" y="27"/>
                    <a:pt x="23" y="24"/>
                  </a:cubicBezTo>
                  <a:cubicBezTo>
                    <a:pt x="26" y="22"/>
                    <a:pt x="28" y="18"/>
                    <a:pt x="28" y="14"/>
                  </a:cubicBezTo>
                  <a:cubicBezTo>
                    <a:pt x="28" y="11"/>
                    <a:pt x="26" y="7"/>
                    <a:pt x="23" y="5"/>
                  </a:cubicBezTo>
                  <a:cubicBezTo>
                    <a:pt x="21" y="2"/>
                    <a:pt x="18" y="0"/>
                    <a:pt x="14" y="0"/>
                  </a:cubicBezTo>
                  <a:cubicBezTo>
                    <a:pt x="10" y="0"/>
                    <a:pt x="7" y="2"/>
                    <a:pt x="4" y="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09" name="Freeform 4006">
              <a:extLst>
                <a:ext uri="{FF2B5EF4-FFF2-40B4-BE49-F238E27FC236}">
                  <a16:creationId xmlns:a16="http://schemas.microsoft.com/office/drawing/2014/main" id="{5BD71C71-DED6-4A2D-A19B-982469A63BBA}"/>
                </a:ext>
              </a:extLst>
            </p:cNvPr>
            <p:cNvSpPr>
              <a:spLocks noEditPoints="1"/>
            </p:cNvSpPr>
            <p:nvPr/>
          </p:nvSpPr>
          <p:spPr bwMode="auto">
            <a:xfrm>
              <a:off x="-734" y="2887"/>
              <a:ext cx="37" cy="39"/>
            </a:xfrm>
            <a:custGeom>
              <a:avLst/>
              <a:gdLst>
                <a:gd name="T0" fmla="*/ 14 w 94"/>
                <a:gd name="T1" fmla="*/ 29 h 99"/>
                <a:gd name="T2" fmla="*/ 22 w 94"/>
                <a:gd name="T3" fmla="*/ 75 h 99"/>
                <a:gd name="T4" fmla="*/ 93 w 94"/>
                <a:gd name="T5" fmla="*/ 72 h 99"/>
                <a:gd name="T6" fmla="*/ 58 w 94"/>
                <a:gd name="T7" fmla="*/ 66 h 99"/>
                <a:gd name="T8" fmla="*/ 88 w 94"/>
                <a:gd name="T9" fmla="*/ 56 h 99"/>
                <a:gd name="T10" fmla="*/ 58 w 94"/>
                <a:gd name="T11" fmla="*/ 49 h 99"/>
                <a:gd name="T12" fmla="*/ 88 w 94"/>
                <a:gd name="T13" fmla="*/ 39 h 99"/>
                <a:gd name="T14" fmla="*/ 58 w 94"/>
                <a:gd name="T15" fmla="*/ 32 h 99"/>
                <a:gd name="T16" fmla="*/ 92 w 94"/>
                <a:gd name="T17" fmla="*/ 22 h 99"/>
                <a:gd name="T18" fmla="*/ 54 w 94"/>
                <a:gd name="T19" fmla="*/ 16 h 99"/>
                <a:gd name="T20" fmla="*/ 51 w 94"/>
                <a:gd name="T21" fmla="*/ 0 h 99"/>
                <a:gd name="T22" fmla="*/ 53 w 94"/>
                <a:gd name="T23" fmla="*/ 16 h 99"/>
                <a:gd name="T24" fmla="*/ 29 w 94"/>
                <a:gd name="T25" fmla="*/ 3 h 99"/>
                <a:gd name="T26" fmla="*/ 0 w 94"/>
                <a:gd name="T27" fmla="*/ 34 h 99"/>
                <a:gd name="T28" fmla="*/ 22 w 94"/>
                <a:gd name="T29" fmla="*/ 22 h 99"/>
                <a:gd name="T30" fmla="*/ 51 w 94"/>
                <a:gd name="T31" fmla="*/ 32 h 99"/>
                <a:gd name="T32" fmla="*/ 22 w 94"/>
                <a:gd name="T33" fmla="*/ 22 h 99"/>
                <a:gd name="T34" fmla="*/ 51 w 94"/>
                <a:gd name="T35" fmla="*/ 56 h 99"/>
                <a:gd name="T36" fmla="*/ 22 w 94"/>
                <a:gd name="T37" fmla="*/ 66 h 99"/>
                <a:gd name="T38" fmla="*/ 22 w 94"/>
                <a:gd name="T39" fmla="*/ 39 h 99"/>
                <a:gd name="T40" fmla="*/ 51 w 94"/>
                <a:gd name="T41" fmla="*/ 49 h 99"/>
                <a:gd name="T42" fmla="*/ 22 w 94"/>
                <a:gd name="T43" fmla="*/ 39 h 99"/>
                <a:gd name="T44" fmla="*/ 10 w 94"/>
                <a:gd name="T45" fmla="*/ 99 h 99"/>
                <a:gd name="T46" fmla="*/ 13 w 94"/>
                <a:gd name="T47" fmla="*/ 77 h 99"/>
                <a:gd name="T48" fmla="*/ 87 w 94"/>
                <a:gd name="T49" fmla="*/ 98 h 99"/>
                <a:gd name="T50" fmla="*/ 84 w 94"/>
                <a:gd name="T51" fmla="*/ 77 h 99"/>
                <a:gd name="T52" fmla="*/ 87 w 94"/>
                <a:gd name="T53" fmla="*/ 98 h 99"/>
                <a:gd name="T54" fmla="*/ 68 w 94"/>
                <a:gd name="T55" fmla="*/ 94 h 99"/>
                <a:gd name="T56" fmla="*/ 53 w 94"/>
                <a:gd name="T57" fmla="*/ 80 h 99"/>
                <a:gd name="T58" fmla="*/ 35 w 94"/>
                <a:gd name="T59" fmla="*/ 97 h 99"/>
                <a:gd name="T60" fmla="*/ 37 w 94"/>
                <a:gd name="T61" fmla="*/ 78 h 99"/>
                <a:gd name="T62" fmla="*/ 35 w 94"/>
                <a:gd name="T63" fmla="*/ 9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4" h="99">
                  <a:moveTo>
                    <a:pt x="5" y="41"/>
                  </a:moveTo>
                  <a:cubicBezTo>
                    <a:pt x="8" y="37"/>
                    <a:pt x="11" y="33"/>
                    <a:pt x="14" y="29"/>
                  </a:cubicBezTo>
                  <a:cubicBezTo>
                    <a:pt x="14" y="75"/>
                    <a:pt x="14" y="75"/>
                    <a:pt x="14" y="75"/>
                  </a:cubicBezTo>
                  <a:cubicBezTo>
                    <a:pt x="22" y="75"/>
                    <a:pt x="22" y="75"/>
                    <a:pt x="22" y="75"/>
                  </a:cubicBezTo>
                  <a:cubicBezTo>
                    <a:pt x="22" y="72"/>
                    <a:pt x="22" y="72"/>
                    <a:pt x="22" y="72"/>
                  </a:cubicBezTo>
                  <a:cubicBezTo>
                    <a:pt x="93" y="72"/>
                    <a:pt x="93" y="72"/>
                    <a:pt x="93" y="72"/>
                  </a:cubicBezTo>
                  <a:cubicBezTo>
                    <a:pt x="93" y="66"/>
                    <a:pt x="93" y="66"/>
                    <a:pt x="93" y="66"/>
                  </a:cubicBezTo>
                  <a:cubicBezTo>
                    <a:pt x="58" y="66"/>
                    <a:pt x="58" y="66"/>
                    <a:pt x="58" y="66"/>
                  </a:cubicBezTo>
                  <a:cubicBezTo>
                    <a:pt x="58" y="56"/>
                    <a:pt x="58" y="56"/>
                    <a:pt x="58" y="56"/>
                  </a:cubicBezTo>
                  <a:cubicBezTo>
                    <a:pt x="88" y="56"/>
                    <a:pt x="88" y="56"/>
                    <a:pt x="88" y="56"/>
                  </a:cubicBezTo>
                  <a:cubicBezTo>
                    <a:pt x="88" y="49"/>
                    <a:pt x="88" y="49"/>
                    <a:pt x="88" y="49"/>
                  </a:cubicBezTo>
                  <a:cubicBezTo>
                    <a:pt x="58" y="49"/>
                    <a:pt x="58" y="49"/>
                    <a:pt x="58" y="49"/>
                  </a:cubicBezTo>
                  <a:cubicBezTo>
                    <a:pt x="58" y="39"/>
                    <a:pt x="58" y="39"/>
                    <a:pt x="58" y="39"/>
                  </a:cubicBezTo>
                  <a:cubicBezTo>
                    <a:pt x="88" y="39"/>
                    <a:pt x="88" y="39"/>
                    <a:pt x="88" y="39"/>
                  </a:cubicBezTo>
                  <a:cubicBezTo>
                    <a:pt x="88" y="32"/>
                    <a:pt x="88" y="32"/>
                    <a:pt x="88" y="32"/>
                  </a:cubicBezTo>
                  <a:cubicBezTo>
                    <a:pt x="58" y="32"/>
                    <a:pt x="58" y="32"/>
                    <a:pt x="58" y="32"/>
                  </a:cubicBezTo>
                  <a:cubicBezTo>
                    <a:pt x="58" y="22"/>
                    <a:pt x="58" y="22"/>
                    <a:pt x="58" y="22"/>
                  </a:cubicBezTo>
                  <a:cubicBezTo>
                    <a:pt x="92" y="22"/>
                    <a:pt x="92" y="22"/>
                    <a:pt x="92" y="22"/>
                  </a:cubicBezTo>
                  <a:cubicBezTo>
                    <a:pt x="92" y="16"/>
                    <a:pt x="92" y="16"/>
                    <a:pt x="92" y="16"/>
                  </a:cubicBezTo>
                  <a:cubicBezTo>
                    <a:pt x="54" y="16"/>
                    <a:pt x="54" y="16"/>
                    <a:pt x="54" y="16"/>
                  </a:cubicBezTo>
                  <a:cubicBezTo>
                    <a:pt x="60" y="12"/>
                    <a:pt x="60" y="12"/>
                    <a:pt x="60" y="12"/>
                  </a:cubicBezTo>
                  <a:cubicBezTo>
                    <a:pt x="58" y="9"/>
                    <a:pt x="55" y="5"/>
                    <a:pt x="51" y="0"/>
                  </a:cubicBezTo>
                  <a:cubicBezTo>
                    <a:pt x="45" y="4"/>
                    <a:pt x="45" y="4"/>
                    <a:pt x="45" y="4"/>
                  </a:cubicBezTo>
                  <a:cubicBezTo>
                    <a:pt x="48" y="8"/>
                    <a:pt x="50" y="12"/>
                    <a:pt x="53" y="16"/>
                  </a:cubicBezTo>
                  <a:cubicBezTo>
                    <a:pt x="22" y="16"/>
                    <a:pt x="22" y="16"/>
                    <a:pt x="22" y="16"/>
                  </a:cubicBezTo>
                  <a:cubicBezTo>
                    <a:pt x="25" y="12"/>
                    <a:pt x="27" y="8"/>
                    <a:pt x="29" y="3"/>
                  </a:cubicBezTo>
                  <a:cubicBezTo>
                    <a:pt x="21" y="1"/>
                    <a:pt x="21" y="1"/>
                    <a:pt x="21" y="1"/>
                  </a:cubicBezTo>
                  <a:cubicBezTo>
                    <a:pt x="16" y="14"/>
                    <a:pt x="9" y="25"/>
                    <a:pt x="0" y="34"/>
                  </a:cubicBezTo>
                  <a:cubicBezTo>
                    <a:pt x="2" y="36"/>
                    <a:pt x="4" y="39"/>
                    <a:pt x="5" y="41"/>
                  </a:cubicBezTo>
                  <a:close/>
                  <a:moveTo>
                    <a:pt x="22" y="22"/>
                  </a:moveTo>
                  <a:cubicBezTo>
                    <a:pt x="51" y="22"/>
                    <a:pt x="51" y="22"/>
                    <a:pt x="51" y="22"/>
                  </a:cubicBezTo>
                  <a:cubicBezTo>
                    <a:pt x="51" y="32"/>
                    <a:pt x="51" y="32"/>
                    <a:pt x="51" y="32"/>
                  </a:cubicBezTo>
                  <a:cubicBezTo>
                    <a:pt x="22" y="32"/>
                    <a:pt x="22" y="32"/>
                    <a:pt x="22" y="32"/>
                  </a:cubicBezTo>
                  <a:cubicBezTo>
                    <a:pt x="22" y="22"/>
                    <a:pt x="22" y="22"/>
                    <a:pt x="22" y="22"/>
                  </a:cubicBezTo>
                  <a:close/>
                  <a:moveTo>
                    <a:pt x="22" y="56"/>
                  </a:moveTo>
                  <a:cubicBezTo>
                    <a:pt x="51" y="56"/>
                    <a:pt x="51" y="56"/>
                    <a:pt x="51" y="56"/>
                  </a:cubicBezTo>
                  <a:cubicBezTo>
                    <a:pt x="51" y="66"/>
                    <a:pt x="51" y="66"/>
                    <a:pt x="51" y="66"/>
                  </a:cubicBezTo>
                  <a:cubicBezTo>
                    <a:pt x="22" y="66"/>
                    <a:pt x="22" y="66"/>
                    <a:pt x="22" y="66"/>
                  </a:cubicBezTo>
                  <a:cubicBezTo>
                    <a:pt x="22" y="56"/>
                    <a:pt x="22" y="56"/>
                    <a:pt x="22" y="56"/>
                  </a:cubicBezTo>
                  <a:close/>
                  <a:moveTo>
                    <a:pt x="22" y="39"/>
                  </a:moveTo>
                  <a:cubicBezTo>
                    <a:pt x="51" y="39"/>
                    <a:pt x="51" y="39"/>
                    <a:pt x="51" y="39"/>
                  </a:cubicBezTo>
                  <a:cubicBezTo>
                    <a:pt x="51" y="49"/>
                    <a:pt x="51" y="49"/>
                    <a:pt x="51" y="49"/>
                  </a:cubicBezTo>
                  <a:cubicBezTo>
                    <a:pt x="22" y="49"/>
                    <a:pt x="22" y="49"/>
                    <a:pt x="22" y="49"/>
                  </a:cubicBezTo>
                  <a:cubicBezTo>
                    <a:pt x="22" y="39"/>
                    <a:pt x="22" y="39"/>
                    <a:pt x="22" y="39"/>
                  </a:cubicBezTo>
                  <a:close/>
                  <a:moveTo>
                    <a:pt x="3" y="95"/>
                  </a:moveTo>
                  <a:cubicBezTo>
                    <a:pt x="6" y="96"/>
                    <a:pt x="8" y="98"/>
                    <a:pt x="10" y="99"/>
                  </a:cubicBezTo>
                  <a:cubicBezTo>
                    <a:pt x="14" y="92"/>
                    <a:pt x="18" y="86"/>
                    <a:pt x="20" y="80"/>
                  </a:cubicBezTo>
                  <a:cubicBezTo>
                    <a:pt x="13" y="77"/>
                    <a:pt x="13" y="77"/>
                    <a:pt x="13" y="77"/>
                  </a:cubicBezTo>
                  <a:cubicBezTo>
                    <a:pt x="11" y="83"/>
                    <a:pt x="7" y="88"/>
                    <a:pt x="3" y="95"/>
                  </a:cubicBezTo>
                  <a:close/>
                  <a:moveTo>
                    <a:pt x="87" y="98"/>
                  </a:moveTo>
                  <a:cubicBezTo>
                    <a:pt x="94" y="94"/>
                    <a:pt x="94" y="94"/>
                    <a:pt x="94" y="94"/>
                  </a:cubicBezTo>
                  <a:cubicBezTo>
                    <a:pt x="91" y="88"/>
                    <a:pt x="88" y="82"/>
                    <a:pt x="84" y="77"/>
                  </a:cubicBezTo>
                  <a:cubicBezTo>
                    <a:pt x="77" y="80"/>
                    <a:pt x="77" y="80"/>
                    <a:pt x="77" y="80"/>
                  </a:cubicBezTo>
                  <a:cubicBezTo>
                    <a:pt x="81" y="86"/>
                    <a:pt x="85" y="92"/>
                    <a:pt x="87" y="98"/>
                  </a:cubicBezTo>
                  <a:close/>
                  <a:moveTo>
                    <a:pt x="61" y="97"/>
                  </a:moveTo>
                  <a:cubicBezTo>
                    <a:pt x="68" y="94"/>
                    <a:pt x="68" y="94"/>
                    <a:pt x="68" y="94"/>
                  </a:cubicBezTo>
                  <a:cubicBezTo>
                    <a:pt x="66" y="88"/>
                    <a:pt x="63" y="82"/>
                    <a:pt x="60" y="77"/>
                  </a:cubicBezTo>
                  <a:cubicBezTo>
                    <a:pt x="53" y="80"/>
                    <a:pt x="53" y="80"/>
                    <a:pt x="53" y="80"/>
                  </a:cubicBezTo>
                  <a:cubicBezTo>
                    <a:pt x="56" y="85"/>
                    <a:pt x="58" y="90"/>
                    <a:pt x="61" y="97"/>
                  </a:cubicBezTo>
                  <a:close/>
                  <a:moveTo>
                    <a:pt x="35" y="97"/>
                  </a:moveTo>
                  <a:cubicBezTo>
                    <a:pt x="43" y="95"/>
                    <a:pt x="43" y="95"/>
                    <a:pt x="43" y="95"/>
                  </a:cubicBezTo>
                  <a:cubicBezTo>
                    <a:pt x="41" y="87"/>
                    <a:pt x="39" y="82"/>
                    <a:pt x="37" y="78"/>
                  </a:cubicBezTo>
                  <a:cubicBezTo>
                    <a:pt x="30" y="80"/>
                    <a:pt x="30" y="80"/>
                    <a:pt x="30" y="80"/>
                  </a:cubicBezTo>
                  <a:cubicBezTo>
                    <a:pt x="32" y="85"/>
                    <a:pt x="34" y="90"/>
                    <a:pt x="35" y="9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10" name="Freeform 4007">
              <a:extLst>
                <a:ext uri="{FF2B5EF4-FFF2-40B4-BE49-F238E27FC236}">
                  <a16:creationId xmlns:a16="http://schemas.microsoft.com/office/drawing/2014/main" id="{3706295D-0A5C-442D-8D9B-24815DC25786}"/>
                </a:ext>
              </a:extLst>
            </p:cNvPr>
            <p:cNvSpPr>
              <a:spLocks noEditPoints="1"/>
            </p:cNvSpPr>
            <p:nvPr/>
          </p:nvSpPr>
          <p:spPr bwMode="auto">
            <a:xfrm>
              <a:off x="-693" y="2890"/>
              <a:ext cx="36" cy="35"/>
            </a:xfrm>
            <a:custGeom>
              <a:avLst/>
              <a:gdLst>
                <a:gd name="T0" fmla="*/ 14 w 93"/>
                <a:gd name="T1" fmla="*/ 79 h 90"/>
                <a:gd name="T2" fmla="*/ 40 w 93"/>
                <a:gd name="T3" fmla="*/ 74 h 90"/>
                <a:gd name="T4" fmla="*/ 55 w 93"/>
                <a:gd name="T5" fmla="*/ 90 h 90"/>
                <a:gd name="T6" fmla="*/ 90 w 93"/>
                <a:gd name="T7" fmla="*/ 80 h 90"/>
                <a:gd name="T8" fmla="*/ 86 w 93"/>
                <a:gd name="T9" fmla="*/ 65 h 90"/>
                <a:gd name="T10" fmla="*/ 73 w 93"/>
                <a:gd name="T11" fmla="*/ 84 h 90"/>
                <a:gd name="T12" fmla="*/ 47 w 93"/>
                <a:gd name="T13" fmla="*/ 76 h 90"/>
                <a:gd name="T14" fmla="*/ 81 w 93"/>
                <a:gd name="T15" fmla="*/ 74 h 90"/>
                <a:gd name="T16" fmla="*/ 7 w 93"/>
                <a:gd name="T17" fmla="*/ 42 h 90"/>
                <a:gd name="T18" fmla="*/ 0 w 93"/>
                <a:gd name="T19" fmla="*/ 30 h 90"/>
                <a:gd name="T20" fmla="*/ 6 w 93"/>
                <a:gd name="T21" fmla="*/ 16 h 90"/>
                <a:gd name="T22" fmla="*/ 41 w 93"/>
                <a:gd name="T23" fmla="*/ 38 h 90"/>
                <a:gd name="T24" fmla="*/ 48 w 93"/>
                <a:gd name="T25" fmla="*/ 16 h 90"/>
                <a:gd name="T26" fmla="*/ 82 w 93"/>
                <a:gd name="T27" fmla="*/ 30 h 90"/>
                <a:gd name="T28" fmla="*/ 89 w 93"/>
                <a:gd name="T29" fmla="*/ 11 h 90"/>
                <a:gd name="T30" fmla="*/ 48 w 93"/>
                <a:gd name="T31" fmla="*/ 5 h 90"/>
                <a:gd name="T32" fmla="*/ 81 w 93"/>
                <a:gd name="T33" fmla="*/ 0 h 90"/>
                <a:gd name="T34" fmla="*/ 7 w 93"/>
                <a:gd name="T35" fmla="*/ 5 h 90"/>
                <a:gd name="T36" fmla="*/ 41 w 93"/>
                <a:gd name="T37" fmla="*/ 11 h 90"/>
                <a:gd name="T38" fmla="*/ 0 w 93"/>
                <a:gd name="T39" fmla="*/ 30 h 90"/>
                <a:gd name="T40" fmla="*/ 47 w 93"/>
                <a:gd name="T41" fmla="*/ 61 h 90"/>
                <a:gd name="T42" fmla="*/ 74 w 93"/>
                <a:gd name="T43" fmla="*/ 68 h 90"/>
                <a:gd name="T44" fmla="*/ 74 w 93"/>
                <a:gd name="T45" fmla="*/ 55 h 90"/>
                <a:gd name="T46" fmla="*/ 47 w 93"/>
                <a:gd name="T47" fmla="*/ 47 h 90"/>
                <a:gd name="T48" fmla="*/ 74 w 93"/>
                <a:gd name="T49" fmla="*/ 55 h 90"/>
                <a:gd name="T50" fmla="*/ 40 w 93"/>
                <a:gd name="T51" fmla="*/ 47 h 90"/>
                <a:gd name="T52" fmla="*/ 14 w 93"/>
                <a:gd name="T53" fmla="*/ 55 h 90"/>
                <a:gd name="T54" fmla="*/ 14 w 93"/>
                <a:gd name="T55" fmla="*/ 61 h 90"/>
                <a:gd name="T56" fmla="*/ 40 w 93"/>
                <a:gd name="T57" fmla="*/ 68 h 90"/>
                <a:gd name="T58" fmla="*/ 14 w 93"/>
                <a:gd name="T59" fmla="*/ 61 h 90"/>
                <a:gd name="T60" fmla="*/ 77 w 93"/>
                <a:gd name="T61" fmla="*/ 26 h 90"/>
                <a:gd name="T62" fmla="*/ 52 w 93"/>
                <a:gd name="T63" fmla="*/ 21 h 90"/>
                <a:gd name="T64" fmla="*/ 52 w 93"/>
                <a:gd name="T65" fmla="*/ 36 h 90"/>
                <a:gd name="T66" fmla="*/ 77 w 93"/>
                <a:gd name="T67" fmla="*/ 31 h 90"/>
                <a:gd name="T68" fmla="*/ 52 w 93"/>
                <a:gd name="T69" fmla="*/ 36 h 90"/>
                <a:gd name="T70" fmla="*/ 36 w 93"/>
                <a:gd name="T71" fmla="*/ 26 h 90"/>
                <a:gd name="T72" fmla="*/ 12 w 93"/>
                <a:gd name="T73" fmla="*/ 21 h 90"/>
                <a:gd name="T74" fmla="*/ 12 w 93"/>
                <a:gd name="T75" fmla="*/ 36 h 90"/>
                <a:gd name="T76" fmla="*/ 36 w 93"/>
                <a:gd name="T77" fmla="*/ 31 h 90"/>
                <a:gd name="T78" fmla="*/ 12 w 93"/>
                <a:gd name="T79" fmla="*/ 36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0">
                  <a:moveTo>
                    <a:pt x="7" y="79"/>
                  </a:moveTo>
                  <a:cubicBezTo>
                    <a:pt x="14" y="79"/>
                    <a:pt x="14" y="79"/>
                    <a:pt x="14" y="79"/>
                  </a:cubicBezTo>
                  <a:cubicBezTo>
                    <a:pt x="14" y="74"/>
                    <a:pt x="14" y="74"/>
                    <a:pt x="14" y="74"/>
                  </a:cubicBezTo>
                  <a:cubicBezTo>
                    <a:pt x="40" y="74"/>
                    <a:pt x="40" y="74"/>
                    <a:pt x="40" y="74"/>
                  </a:cubicBezTo>
                  <a:cubicBezTo>
                    <a:pt x="40" y="76"/>
                    <a:pt x="40" y="76"/>
                    <a:pt x="40" y="76"/>
                  </a:cubicBezTo>
                  <a:cubicBezTo>
                    <a:pt x="40" y="86"/>
                    <a:pt x="45" y="90"/>
                    <a:pt x="55" y="90"/>
                  </a:cubicBezTo>
                  <a:cubicBezTo>
                    <a:pt x="75" y="90"/>
                    <a:pt x="75" y="90"/>
                    <a:pt x="75" y="90"/>
                  </a:cubicBezTo>
                  <a:cubicBezTo>
                    <a:pt x="83" y="90"/>
                    <a:pt x="89" y="87"/>
                    <a:pt x="90" y="80"/>
                  </a:cubicBezTo>
                  <a:cubicBezTo>
                    <a:pt x="91" y="77"/>
                    <a:pt x="92" y="73"/>
                    <a:pt x="93" y="68"/>
                  </a:cubicBezTo>
                  <a:cubicBezTo>
                    <a:pt x="91" y="67"/>
                    <a:pt x="88" y="66"/>
                    <a:pt x="86" y="65"/>
                  </a:cubicBezTo>
                  <a:cubicBezTo>
                    <a:pt x="85" y="70"/>
                    <a:pt x="84" y="75"/>
                    <a:pt x="84" y="78"/>
                  </a:cubicBezTo>
                  <a:cubicBezTo>
                    <a:pt x="83" y="82"/>
                    <a:pt x="79" y="84"/>
                    <a:pt x="73" y="84"/>
                  </a:cubicBezTo>
                  <a:cubicBezTo>
                    <a:pt x="56" y="84"/>
                    <a:pt x="56" y="84"/>
                    <a:pt x="56" y="84"/>
                  </a:cubicBezTo>
                  <a:cubicBezTo>
                    <a:pt x="50" y="84"/>
                    <a:pt x="47" y="81"/>
                    <a:pt x="47" y="76"/>
                  </a:cubicBezTo>
                  <a:cubicBezTo>
                    <a:pt x="47" y="74"/>
                    <a:pt x="47" y="74"/>
                    <a:pt x="47" y="74"/>
                  </a:cubicBezTo>
                  <a:cubicBezTo>
                    <a:pt x="81" y="74"/>
                    <a:pt x="81" y="74"/>
                    <a:pt x="81" y="74"/>
                  </a:cubicBezTo>
                  <a:cubicBezTo>
                    <a:pt x="81" y="42"/>
                    <a:pt x="81" y="42"/>
                    <a:pt x="81" y="42"/>
                  </a:cubicBezTo>
                  <a:cubicBezTo>
                    <a:pt x="7" y="42"/>
                    <a:pt x="7" y="42"/>
                    <a:pt x="7" y="42"/>
                  </a:cubicBezTo>
                  <a:cubicBezTo>
                    <a:pt x="7" y="79"/>
                    <a:pt x="7" y="79"/>
                    <a:pt x="7" y="79"/>
                  </a:cubicBezTo>
                  <a:close/>
                  <a:moveTo>
                    <a:pt x="0" y="30"/>
                  </a:moveTo>
                  <a:cubicBezTo>
                    <a:pt x="6" y="30"/>
                    <a:pt x="6" y="30"/>
                    <a:pt x="6" y="30"/>
                  </a:cubicBezTo>
                  <a:cubicBezTo>
                    <a:pt x="6" y="16"/>
                    <a:pt x="6" y="16"/>
                    <a:pt x="6" y="16"/>
                  </a:cubicBezTo>
                  <a:cubicBezTo>
                    <a:pt x="41" y="16"/>
                    <a:pt x="41" y="16"/>
                    <a:pt x="41" y="16"/>
                  </a:cubicBezTo>
                  <a:cubicBezTo>
                    <a:pt x="41" y="38"/>
                    <a:pt x="41" y="38"/>
                    <a:pt x="41" y="38"/>
                  </a:cubicBezTo>
                  <a:cubicBezTo>
                    <a:pt x="48" y="38"/>
                    <a:pt x="48" y="38"/>
                    <a:pt x="48" y="38"/>
                  </a:cubicBezTo>
                  <a:cubicBezTo>
                    <a:pt x="48" y="16"/>
                    <a:pt x="48" y="16"/>
                    <a:pt x="48" y="16"/>
                  </a:cubicBezTo>
                  <a:cubicBezTo>
                    <a:pt x="82" y="16"/>
                    <a:pt x="82" y="16"/>
                    <a:pt x="82" y="16"/>
                  </a:cubicBezTo>
                  <a:cubicBezTo>
                    <a:pt x="82" y="30"/>
                    <a:pt x="82" y="30"/>
                    <a:pt x="82" y="30"/>
                  </a:cubicBezTo>
                  <a:cubicBezTo>
                    <a:pt x="89" y="30"/>
                    <a:pt x="89" y="30"/>
                    <a:pt x="89" y="30"/>
                  </a:cubicBezTo>
                  <a:cubicBezTo>
                    <a:pt x="89" y="11"/>
                    <a:pt x="89" y="11"/>
                    <a:pt x="89" y="11"/>
                  </a:cubicBezTo>
                  <a:cubicBezTo>
                    <a:pt x="48" y="11"/>
                    <a:pt x="48" y="11"/>
                    <a:pt x="48" y="11"/>
                  </a:cubicBezTo>
                  <a:cubicBezTo>
                    <a:pt x="48" y="5"/>
                    <a:pt x="48" y="5"/>
                    <a:pt x="48" y="5"/>
                  </a:cubicBezTo>
                  <a:cubicBezTo>
                    <a:pt x="81" y="5"/>
                    <a:pt x="81" y="5"/>
                    <a:pt x="81" y="5"/>
                  </a:cubicBezTo>
                  <a:cubicBezTo>
                    <a:pt x="81" y="0"/>
                    <a:pt x="81" y="0"/>
                    <a:pt x="81" y="0"/>
                  </a:cubicBezTo>
                  <a:cubicBezTo>
                    <a:pt x="7" y="0"/>
                    <a:pt x="7" y="0"/>
                    <a:pt x="7" y="0"/>
                  </a:cubicBezTo>
                  <a:cubicBezTo>
                    <a:pt x="7" y="5"/>
                    <a:pt x="7" y="5"/>
                    <a:pt x="7" y="5"/>
                  </a:cubicBezTo>
                  <a:cubicBezTo>
                    <a:pt x="41" y="5"/>
                    <a:pt x="41" y="5"/>
                    <a:pt x="41" y="5"/>
                  </a:cubicBezTo>
                  <a:cubicBezTo>
                    <a:pt x="41" y="11"/>
                    <a:pt x="41" y="11"/>
                    <a:pt x="41" y="11"/>
                  </a:cubicBezTo>
                  <a:cubicBezTo>
                    <a:pt x="0" y="11"/>
                    <a:pt x="0" y="11"/>
                    <a:pt x="0" y="11"/>
                  </a:cubicBezTo>
                  <a:cubicBezTo>
                    <a:pt x="0" y="30"/>
                    <a:pt x="0" y="30"/>
                    <a:pt x="0" y="30"/>
                  </a:cubicBezTo>
                  <a:close/>
                  <a:moveTo>
                    <a:pt x="47" y="68"/>
                  </a:moveTo>
                  <a:cubicBezTo>
                    <a:pt x="47" y="61"/>
                    <a:pt x="47" y="61"/>
                    <a:pt x="47" y="61"/>
                  </a:cubicBezTo>
                  <a:cubicBezTo>
                    <a:pt x="74" y="61"/>
                    <a:pt x="74" y="61"/>
                    <a:pt x="74" y="61"/>
                  </a:cubicBezTo>
                  <a:cubicBezTo>
                    <a:pt x="74" y="68"/>
                    <a:pt x="74" y="68"/>
                    <a:pt x="74" y="68"/>
                  </a:cubicBezTo>
                  <a:cubicBezTo>
                    <a:pt x="47" y="68"/>
                    <a:pt x="47" y="68"/>
                    <a:pt x="47" y="68"/>
                  </a:cubicBezTo>
                  <a:close/>
                  <a:moveTo>
                    <a:pt x="74" y="55"/>
                  </a:moveTo>
                  <a:cubicBezTo>
                    <a:pt x="47" y="55"/>
                    <a:pt x="47" y="55"/>
                    <a:pt x="47" y="55"/>
                  </a:cubicBezTo>
                  <a:cubicBezTo>
                    <a:pt x="47" y="47"/>
                    <a:pt x="47" y="47"/>
                    <a:pt x="47" y="47"/>
                  </a:cubicBezTo>
                  <a:cubicBezTo>
                    <a:pt x="74" y="47"/>
                    <a:pt x="74" y="47"/>
                    <a:pt x="74" y="47"/>
                  </a:cubicBezTo>
                  <a:cubicBezTo>
                    <a:pt x="74" y="55"/>
                    <a:pt x="74" y="55"/>
                    <a:pt x="74" y="55"/>
                  </a:cubicBezTo>
                  <a:close/>
                  <a:moveTo>
                    <a:pt x="14" y="47"/>
                  </a:moveTo>
                  <a:cubicBezTo>
                    <a:pt x="40" y="47"/>
                    <a:pt x="40" y="47"/>
                    <a:pt x="40" y="47"/>
                  </a:cubicBezTo>
                  <a:cubicBezTo>
                    <a:pt x="40" y="55"/>
                    <a:pt x="40" y="55"/>
                    <a:pt x="40" y="55"/>
                  </a:cubicBezTo>
                  <a:cubicBezTo>
                    <a:pt x="14" y="55"/>
                    <a:pt x="14" y="55"/>
                    <a:pt x="14" y="55"/>
                  </a:cubicBezTo>
                  <a:cubicBezTo>
                    <a:pt x="14" y="47"/>
                    <a:pt x="14" y="47"/>
                    <a:pt x="14" y="47"/>
                  </a:cubicBezTo>
                  <a:close/>
                  <a:moveTo>
                    <a:pt x="14" y="61"/>
                  </a:moveTo>
                  <a:cubicBezTo>
                    <a:pt x="40" y="61"/>
                    <a:pt x="40" y="61"/>
                    <a:pt x="40" y="61"/>
                  </a:cubicBezTo>
                  <a:cubicBezTo>
                    <a:pt x="40" y="68"/>
                    <a:pt x="40" y="68"/>
                    <a:pt x="40" y="68"/>
                  </a:cubicBezTo>
                  <a:cubicBezTo>
                    <a:pt x="14" y="68"/>
                    <a:pt x="14" y="68"/>
                    <a:pt x="14" y="68"/>
                  </a:cubicBezTo>
                  <a:cubicBezTo>
                    <a:pt x="14" y="61"/>
                    <a:pt x="14" y="61"/>
                    <a:pt x="14" y="61"/>
                  </a:cubicBezTo>
                  <a:close/>
                  <a:moveTo>
                    <a:pt x="52" y="26"/>
                  </a:moveTo>
                  <a:cubicBezTo>
                    <a:pt x="77" y="26"/>
                    <a:pt x="77" y="26"/>
                    <a:pt x="77" y="26"/>
                  </a:cubicBezTo>
                  <a:cubicBezTo>
                    <a:pt x="77" y="21"/>
                    <a:pt x="77" y="21"/>
                    <a:pt x="77" y="21"/>
                  </a:cubicBezTo>
                  <a:cubicBezTo>
                    <a:pt x="52" y="21"/>
                    <a:pt x="52" y="21"/>
                    <a:pt x="52" y="21"/>
                  </a:cubicBezTo>
                  <a:cubicBezTo>
                    <a:pt x="52" y="26"/>
                    <a:pt x="52" y="26"/>
                    <a:pt x="52" y="26"/>
                  </a:cubicBezTo>
                  <a:close/>
                  <a:moveTo>
                    <a:pt x="52" y="36"/>
                  </a:moveTo>
                  <a:cubicBezTo>
                    <a:pt x="77" y="36"/>
                    <a:pt x="77" y="36"/>
                    <a:pt x="77" y="36"/>
                  </a:cubicBezTo>
                  <a:cubicBezTo>
                    <a:pt x="77" y="31"/>
                    <a:pt x="77" y="31"/>
                    <a:pt x="77" y="31"/>
                  </a:cubicBezTo>
                  <a:cubicBezTo>
                    <a:pt x="52" y="31"/>
                    <a:pt x="52" y="31"/>
                    <a:pt x="52" y="31"/>
                  </a:cubicBezTo>
                  <a:cubicBezTo>
                    <a:pt x="52" y="36"/>
                    <a:pt x="52" y="36"/>
                    <a:pt x="52" y="36"/>
                  </a:cubicBezTo>
                  <a:close/>
                  <a:moveTo>
                    <a:pt x="12" y="26"/>
                  </a:moveTo>
                  <a:cubicBezTo>
                    <a:pt x="36" y="26"/>
                    <a:pt x="36" y="26"/>
                    <a:pt x="36" y="26"/>
                  </a:cubicBezTo>
                  <a:cubicBezTo>
                    <a:pt x="36" y="21"/>
                    <a:pt x="36" y="21"/>
                    <a:pt x="36" y="21"/>
                  </a:cubicBezTo>
                  <a:cubicBezTo>
                    <a:pt x="12" y="21"/>
                    <a:pt x="12" y="21"/>
                    <a:pt x="12" y="21"/>
                  </a:cubicBezTo>
                  <a:cubicBezTo>
                    <a:pt x="12" y="26"/>
                    <a:pt x="12" y="26"/>
                    <a:pt x="12" y="26"/>
                  </a:cubicBezTo>
                  <a:close/>
                  <a:moveTo>
                    <a:pt x="12" y="36"/>
                  </a:moveTo>
                  <a:cubicBezTo>
                    <a:pt x="36" y="36"/>
                    <a:pt x="36" y="36"/>
                    <a:pt x="36" y="36"/>
                  </a:cubicBezTo>
                  <a:cubicBezTo>
                    <a:pt x="36" y="31"/>
                    <a:pt x="36" y="31"/>
                    <a:pt x="36" y="31"/>
                  </a:cubicBezTo>
                  <a:cubicBezTo>
                    <a:pt x="12" y="31"/>
                    <a:pt x="12" y="31"/>
                    <a:pt x="12" y="31"/>
                  </a:cubicBezTo>
                  <a:cubicBezTo>
                    <a:pt x="12" y="36"/>
                    <a:pt x="12" y="36"/>
                    <a:pt x="12" y="3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11" name="Freeform 4008">
              <a:extLst>
                <a:ext uri="{FF2B5EF4-FFF2-40B4-BE49-F238E27FC236}">
                  <a16:creationId xmlns:a16="http://schemas.microsoft.com/office/drawing/2014/main" id="{106C1E62-08BC-422C-9263-6AF1AFA1905E}"/>
                </a:ext>
              </a:extLst>
            </p:cNvPr>
            <p:cNvSpPr>
              <a:spLocks/>
            </p:cNvSpPr>
            <p:nvPr/>
          </p:nvSpPr>
          <p:spPr bwMode="auto">
            <a:xfrm>
              <a:off x="-654" y="2891"/>
              <a:ext cx="31" cy="31"/>
            </a:xfrm>
            <a:custGeom>
              <a:avLst/>
              <a:gdLst>
                <a:gd name="T0" fmla="*/ 78 w 79"/>
                <a:gd name="T1" fmla="*/ 21 h 80"/>
                <a:gd name="T2" fmla="*/ 35 w 79"/>
                <a:gd name="T3" fmla="*/ 27 h 80"/>
                <a:gd name="T4" fmla="*/ 35 w 79"/>
                <a:gd name="T5" fmla="*/ 0 h 80"/>
                <a:gd name="T6" fmla="*/ 27 w 79"/>
                <a:gd name="T7" fmla="*/ 0 h 80"/>
                <a:gd name="T8" fmla="*/ 27 w 79"/>
                <a:gd name="T9" fmla="*/ 28 h 80"/>
                <a:gd name="T10" fmla="*/ 0 w 79"/>
                <a:gd name="T11" fmla="*/ 32 h 80"/>
                <a:gd name="T12" fmla="*/ 2 w 79"/>
                <a:gd name="T13" fmla="*/ 39 h 80"/>
                <a:gd name="T14" fmla="*/ 27 w 79"/>
                <a:gd name="T15" fmla="*/ 36 h 80"/>
                <a:gd name="T16" fmla="*/ 27 w 79"/>
                <a:gd name="T17" fmla="*/ 70 h 80"/>
                <a:gd name="T18" fmla="*/ 30 w 79"/>
                <a:gd name="T19" fmla="*/ 76 h 80"/>
                <a:gd name="T20" fmla="*/ 35 w 79"/>
                <a:gd name="T21" fmla="*/ 79 h 80"/>
                <a:gd name="T22" fmla="*/ 48 w 79"/>
                <a:gd name="T23" fmla="*/ 80 h 80"/>
                <a:gd name="T24" fmla="*/ 77 w 79"/>
                <a:gd name="T25" fmla="*/ 79 h 80"/>
                <a:gd name="T26" fmla="*/ 77 w 79"/>
                <a:gd name="T27" fmla="*/ 71 h 80"/>
                <a:gd name="T28" fmla="*/ 49 w 79"/>
                <a:gd name="T29" fmla="*/ 72 h 80"/>
                <a:gd name="T30" fmla="*/ 39 w 79"/>
                <a:gd name="T31" fmla="*/ 72 h 80"/>
                <a:gd name="T32" fmla="*/ 36 w 79"/>
                <a:gd name="T33" fmla="*/ 70 h 80"/>
                <a:gd name="T34" fmla="*/ 35 w 79"/>
                <a:gd name="T35" fmla="*/ 68 h 80"/>
                <a:gd name="T36" fmla="*/ 35 w 79"/>
                <a:gd name="T37" fmla="*/ 35 h 80"/>
                <a:gd name="T38" fmla="*/ 68 w 79"/>
                <a:gd name="T39" fmla="*/ 30 h 80"/>
                <a:gd name="T40" fmla="*/ 52 w 79"/>
                <a:gd name="T41" fmla="*/ 51 h 80"/>
                <a:gd name="T42" fmla="*/ 58 w 79"/>
                <a:gd name="T43" fmla="*/ 56 h 80"/>
                <a:gd name="T44" fmla="*/ 79 w 79"/>
                <a:gd name="T45" fmla="*/ 27 h 80"/>
                <a:gd name="T46" fmla="*/ 78 w 79"/>
                <a:gd name="T47" fmla="*/ 2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9" h="80">
                  <a:moveTo>
                    <a:pt x="78" y="21"/>
                  </a:moveTo>
                  <a:cubicBezTo>
                    <a:pt x="35" y="27"/>
                    <a:pt x="35" y="27"/>
                    <a:pt x="35" y="27"/>
                  </a:cubicBezTo>
                  <a:cubicBezTo>
                    <a:pt x="35" y="0"/>
                    <a:pt x="35" y="0"/>
                    <a:pt x="35" y="0"/>
                  </a:cubicBezTo>
                  <a:cubicBezTo>
                    <a:pt x="27" y="0"/>
                    <a:pt x="27" y="0"/>
                    <a:pt x="27" y="0"/>
                  </a:cubicBezTo>
                  <a:cubicBezTo>
                    <a:pt x="27" y="28"/>
                    <a:pt x="27" y="28"/>
                    <a:pt x="27" y="28"/>
                  </a:cubicBezTo>
                  <a:cubicBezTo>
                    <a:pt x="0" y="32"/>
                    <a:pt x="0" y="32"/>
                    <a:pt x="0" y="32"/>
                  </a:cubicBezTo>
                  <a:cubicBezTo>
                    <a:pt x="2" y="39"/>
                    <a:pt x="2" y="39"/>
                    <a:pt x="2" y="39"/>
                  </a:cubicBezTo>
                  <a:cubicBezTo>
                    <a:pt x="27" y="36"/>
                    <a:pt x="27" y="36"/>
                    <a:pt x="27" y="36"/>
                  </a:cubicBezTo>
                  <a:cubicBezTo>
                    <a:pt x="27" y="70"/>
                    <a:pt x="27" y="70"/>
                    <a:pt x="27" y="70"/>
                  </a:cubicBezTo>
                  <a:cubicBezTo>
                    <a:pt x="27" y="72"/>
                    <a:pt x="28" y="74"/>
                    <a:pt x="30" y="76"/>
                  </a:cubicBezTo>
                  <a:cubicBezTo>
                    <a:pt x="31" y="78"/>
                    <a:pt x="33" y="79"/>
                    <a:pt x="35" y="79"/>
                  </a:cubicBezTo>
                  <a:cubicBezTo>
                    <a:pt x="38" y="80"/>
                    <a:pt x="42" y="80"/>
                    <a:pt x="48" y="80"/>
                  </a:cubicBezTo>
                  <a:cubicBezTo>
                    <a:pt x="56" y="80"/>
                    <a:pt x="66" y="79"/>
                    <a:pt x="77" y="79"/>
                  </a:cubicBezTo>
                  <a:cubicBezTo>
                    <a:pt x="77" y="71"/>
                    <a:pt x="77" y="71"/>
                    <a:pt x="77" y="71"/>
                  </a:cubicBezTo>
                  <a:cubicBezTo>
                    <a:pt x="68" y="72"/>
                    <a:pt x="58" y="72"/>
                    <a:pt x="49" y="72"/>
                  </a:cubicBezTo>
                  <a:cubicBezTo>
                    <a:pt x="43" y="72"/>
                    <a:pt x="40" y="72"/>
                    <a:pt x="39" y="72"/>
                  </a:cubicBezTo>
                  <a:cubicBezTo>
                    <a:pt x="38" y="72"/>
                    <a:pt x="37" y="71"/>
                    <a:pt x="36" y="70"/>
                  </a:cubicBezTo>
                  <a:cubicBezTo>
                    <a:pt x="36" y="69"/>
                    <a:pt x="35" y="69"/>
                    <a:pt x="35" y="68"/>
                  </a:cubicBezTo>
                  <a:cubicBezTo>
                    <a:pt x="35" y="35"/>
                    <a:pt x="35" y="35"/>
                    <a:pt x="35" y="35"/>
                  </a:cubicBezTo>
                  <a:cubicBezTo>
                    <a:pt x="68" y="30"/>
                    <a:pt x="68" y="30"/>
                    <a:pt x="68" y="30"/>
                  </a:cubicBezTo>
                  <a:cubicBezTo>
                    <a:pt x="63" y="39"/>
                    <a:pt x="57" y="46"/>
                    <a:pt x="52" y="51"/>
                  </a:cubicBezTo>
                  <a:cubicBezTo>
                    <a:pt x="58" y="56"/>
                    <a:pt x="58" y="56"/>
                    <a:pt x="58" y="56"/>
                  </a:cubicBezTo>
                  <a:cubicBezTo>
                    <a:pt x="66" y="48"/>
                    <a:pt x="73" y="38"/>
                    <a:pt x="79" y="27"/>
                  </a:cubicBezTo>
                  <a:cubicBezTo>
                    <a:pt x="78" y="21"/>
                    <a:pt x="78" y="21"/>
                    <a:pt x="78" y="2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12" name="Freeform 4009">
              <a:extLst>
                <a:ext uri="{FF2B5EF4-FFF2-40B4-BE49-F238E27FC236}">
                  <a16:creationId xmlns:a16="http://schemas.microsoft.com/office/drawing/2014/main" id="{C1B1DCF0-A93B-4C4E-BF93-9CFB9A92B2D7}"/>
                </a:ext>
              </a:extLst>
            </p:cNvPr>
            <p:cNvSpPr>
              <a:spLocks noEditPoints="1"/>
            </p:cNvSpPr>
            <p:nvPr/>
          </p:nvSpPr>
          <p:spPr bwMode="auto">
            <a:xfrm>
              <a:off x="-612" y="2893"/>
              <a:ext cx="29" cy="28"/>
            </a:xfrm>
            <a:custGeom>
              <a:avLst/>
              <a:gdLst>
                <a:gd name="T0" fmla="*/ 5 w 74"/>
                <a:gd name="T1" fmla="*/ 0 h 72"/>
                <a:gd name="T2" fmla="*/ 1 w 74"/>
                <a:gd name="T3" fmla="*/ 6 h 72"/>
                <a:gd name="T4" fmla="*/ 24 w 74"/>
                <a:gd name="T5" fmla="*/ 23 h 72"/>
                <a:gd name="T6" fmla="*/ 29 w 74"/>
                <a:gd name="T7" fmla="*/ 16 h 72"/>
                <a:gd name="T8" fmla="*/ 5 w 74"/>
                <a:gd name="T9" fmla="*/ 0 h 72"/>
                <a:gd name="T10" fmla="*/ 67 w 74"/>
                <a:gd name="T11" fmla="*/ 16 h 72"/>
                <a:gd name="T12" fmla="*/ 42 w 74"/>
                <a:gd name="T13" fmla="*/ 49 h 72"/>
                <a:gd name="T14" fmla="*/ 0 w 74"/>
                <a:gd name="T15" fmla="*/ 65 h 72"/>
                <a:gd name="T16" fmla="*/ 3 w 74"/>
                <a:gd name="T17" fmla="*/ 72 h 72"/>
                <a:gd name="T18" fmla="*/ 49 w 74"/>
                <a:gd name="T19" fmla="*/ 54 h 72"/>
                <a:gd name="T20" fmla="*/ 74 w 74"/>
                <a:gd name="T21" fmla="*/ 19 h 72"/>
                <a:gd name="T22" fmla="*/ 67 w 74"/>
                <a:gd name="T23" fmla="*/ 1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72">
                  <a:moveTo>
                    <a:pt x="5" y="0"/>
                  </a:moveTo>
                  <a:cubicBezTo>
                    <a:pt x="1" y="6"/>
                    <a:pt x="1" y="6"/>
                    <a:pt x="1" y="6"/>
                  </a:cubicBezTo>
                  <a:cubicBezTo>
                    <a:pt x="9" y="11"/>
                    <a:pt x="17" y="17"/>
                    <a:pt x="24" y="23"/>
                  </a:cubicBezTo>
                  <a:cubicBezTo>
                    <a:pt x="29" y="16"/>
                    <a:pt x="29" y="16"/>
                    <a:pt x="29" y="16"/>
                  </a:cubicBezTo>
                  <a:cubicBezTo>
                    <a:pt x="21" y="10"/>
                    <a:pt x="13" y="4"/>
                    <a:pt x="5" y="0"/>
                  </a:cubicBezTo>
                  <a:close/>
                  <a:moveTo>
                    <a:pt x="67" y="16"/>
                  </a:moveTo>
                  <a:cubicBezTo>
                    <a:pt x="60" y="31"/>
                    <a:pt x="52" y="42"/>
                    <a:pt x="42" y="49"/>
                  </a:cubicBezTo>
                  <a:cubicBezTo>
                    <a:pt x="32" y="56"/>
                    <a:pt x="18" y="62"/>
                    <a:pt x="0" y="65"/>
                  </a:cubicBezTo>
                  <a:cubicBezTo>
                    <a:pt x="3" y="72"/>
                    <a:pt x="3" y="72"/>
                    <a:pt x="3" y="72"/>
                  </a:cubicBezTo>
                  <a:cubicBezTo>
                    <a:pt x="24" y="68"/>
                    <a:pt x="39" y="62"/>
                    <a:pt x="49" y="54"/>
                  </a:cubicBezTo>
                  <a:cubicBezTo>
                    <a:pt x="59" y="45"/>
                    <a:pt x="67" y="34"/>
                    <a:pt x="74" y="19"/>
                  </a:cubicBezTo>
                  <a:cubicBezTo>
                    <a:pt x="67" y="16"/>
                    <a:pt x="67" y="16"/>
                    <a:pt x="67" y="1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13" name="Freeform 4010">
              <a:extLst>
                <a:ext uri="{FF2B5EF4-FFF2-40B4-BE49-F238E27FC236}">
                  <a16:creationId xmlns:a16="http://schemas.microsoft.com/office/drawing/2014/main" id="{C97BA321-043A-4F9A-A6DA-89647EFC8E11}"/>
                </a:ext>
              </a:extLst>
            </p:cNvPr>
            <p:cNvSpPr>
              <a:spLocks/>
            </p:cNvSpPr>
            <p:nvPr/>
          </p:nvSpPr>
          <p:spPr bwMode="auto">
            <a:xfrm>
              <a:off x="-576" y="2890"/>
              <a:ext cx="34" cy="34"/>
            </a:xfrm>
            <a:custGeom>
              <a:avLst/>
              <a:gdLst>
                <a:gd name="T0" fmla="*/ 88 w 88"/>
                <a:gd name="T1" fmla="*/ 25 h 88"/>
                <a:gd name="T2" fmla="*/ 65 w 88"/>
                <a:gd name="T3" fmla="*/ 25 h 88"/>
                <a:gd name="T4" fmla="*/ 65 w 88"/>
                <a:gd name="T5" fmla="*/ 0 h 88"/>
                <a:gd name="T6" fmla="*/ 57 w 88"/>
                <a:gd name="T7" fmla="*/ 0 h 88"/>
                <a:gd name="T8" fmla="*/ 57 w 88"/>
                <a:gd name="T9" fmla="*/ 25 h 88"/>
                <a:gd name="T10" fmla="*/ 29 w 88"/>
                <a:gd name="T11" fmla="*/ 25 h 88"/>
                <a:gd name="T12" fmla="*/ 29 w 88"/>
                <a:gd name="T13" fmla="*/ 4 h 88"/>
                <a:gd name="T14" fmla="*/ 21 w 88"/>
                <a:gd name="T15" fmla="*/ 4 h 88"/>
                <a:gd name="T16" fmla="*/ 21 w 88"/>
                <a:gd name="T17" fmla="*/ 25 h 88"/>
                <a:gd name="T18" fmla="*/ 0 w 88"/>
                <a:gd name="T19" fmla="*/ 25 h 88"/>
                <a:gd name="T20" fmla="*/ 0 w 88"/>
                <a:gd name="T21" fmla="*/ 33 h 88"/>
                <a:gd name="T22" fmla="*/ 21 w 88"/>
                <a:gd name="T23" fmla="*/ 33 h 88"/>
                <a:gd name="T24" fmla="*/ 21 w 88"/>
                <a:gd name="T25" fmla="*/ 56 h 88"/>
                <a:gd name="T26" fmla="*/ 29 w 88"/>
                <a:gd name="T27" fmla="*/ 56 h 88"/>
                <a:gd name="T28" fmla="*/ 29 w 88"/>
                <a:gd name="T29" fmla="*/ 33 h 88"/>
                <a:gd name="T30" fmla="*/ 57 w 88"/>
                <a:gd name="T31" fmla="*/ 33 h 88"/>
                <a:gd name="T32" fmla="*/ 54 w 88"/>
                <a:gd name="T33" fmla="*/ 54 h 88"/>
                <a:gd name="T34" fmla="*/ 45 w 88"/>
                <a:gd name="T35" fmla="*/ 69 h 88"/>
                <a:gd name="T36" fmla="*/ 27 w 88"/>
                <a:gd name="T37" fmla="*/ 81 h 88"/>
                <a:gd name="T38" fmla="*/ 31 w 88"/>
                <a:gd name="T39" fmla="*/ 88 h 88"/>
                <a:gd name="T40" fmla="*/ 57 w 88"/>
                <a:gd name="T41" fmla="*/ 67 h 88"/>
                <a:gd name="T42" fmla="*/ 64 w 88"/>
                <a:gd name="T43" fmla="*/ 33 h 88"/>
                <a:gd name="T44" fmla="*/ 88 w 88"/>
                <a:gd name="T45" fmla="*/ 33 h 88"/>
                <a:gd name="T46" fmla="*/ 88 w 88"/>
                <a:gd name="T47" fmla="*/ 25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8" h="88">
                  <a:moveTo>
                    <a:pt x="88" y="25"/>
                  </a:moveTo>
                  <a:cubicBezTo>
                    <a:pt x="65" y="25"/>
                    <a:pt x="65" y="25"/>
                    <a:pt x="65" y="25"/>
                  </a:cubicBezTo>
                  <a:cubicBezTo>
                    <a:pt x="65" y="0"/>
                    <a:pt x="65" y="0"/>
                    <a:pt x="65" y="0"/>
                  </a:cubicBezTo>
                  <a:cubicBezTo>
                    <a:pt x="57" y="0"/>
                    <a:pt x="57" y="0"/>
                    <a:pt x="57" y="0"/>
                  </a:cubicBezTo>
                  <a:cubicBezTo>
                    <a:pt x="57" y="25"/>
                    <a:pt x="57" y="25"/>
                    <a:pt x="57" y="25"/>
                  </a:cubicBezTo>
                  <a:cubicBezTo>
                    <a:pt x="29" y="25"/>
                    <a:pt x="29" y="25"/>
                    <a:pt x="29" y="25"/>
                  </a:cubicBezTo>
                  <a:cubicBezTo>
                    <a:pt x="29" y="4"/>
                    <a:pt x="29" y="4"/>
                    <a:pt x="29" y="4"/>
                  </a:cubicBezTo>
                  <a:cubicBezTo>
                    <a:pt x="21" y="4"/>
                    <a:pt x="21" y="4"/>
                    <a:pt x="21" y="4"/>
                  </a:cubicBezTo>
                  <a:cubicBezTo>
                    <a:pt x="21" y="25"/>
                    <a:pt x="21" y="25"/>
                    <a:pt x="21" y="25"/>
                  </a:cubicBezTo>
                  <a:cubicBezTo>
                    <a:pt x="0" y="25"/>
                    <a:pt x="0" y="25"/>
                    <a:pt x="0" y="25"/>
                  </a:cubicBezTo>
                  <a:cubicBezTo>
                    <a:pt x="0" y="33"/>
                    <a:pt x="0" y="33"/>
                    <a:pt x="0" y="33"/>
                  </a:cubicBezTo>
                  <a:cubicBezTo>
                    <a:pt x="21" y="33"/>
                    <a:pt x="21" y="33"/>
                    <a:pt x="21" y="33"/>
                  </a:cubicBezTo>
                  <a:cubicBezTo>
                    <a:pt x="21" y="56"/>
                    <a:pt x="21" y="56"/>
                    <a:pt x="21" y="56"/>
                  </a:cubicBezTo>
                  <a:cubicBezTo>
                    <a:pt x="29" y="56"/>
                    <a:pt x="29" y="56"/>
                    <a:pt x="29" y="56"/>
                  </a:cubicBezTo>
                  <a:cubicBezTo>
                    <a:pt x="29" y="33"/>
                    <a:pt x="29" y="33"/>
                    <a:pt x="29" y="33"/>
                  </a:cubicBezTo>
                  <a:cubicBezTo>
                    <a:pt x="57" y="33"/>
                    <a:pt x="57" y="33"/>
                    <a:pt x="57" y="33"/>
                  </a:cubicBezTo>
                  <a:cubicBezTo>
                    <a:pt x="57" y="42"/>
                    <a:pt x="56" y="49"/>
                    <a:pt x="54" y="54"/>
                  </a:cubicBezTo>
                  <a:cubicBezTo>
                    <a:pt x="53" y="60"/>
                    <a:pt x="50" y="65"/>
                    <a:pt x="45" y="69"/>
                  </a:cubicBezTo>
                  <a:cubicBezTo>
                    <a:pt x="41" y="74"/>
                    <a:pt x="35" y="78"/>
                    <a:pt x="27" y="81"/>
                  </a:cubicBezTo>
                  <a:cubicBezTo>
                    <a:pt x="31" y="88"/>
                    <a:pt x="31" y="88"/>
                    <a:pt x="31" y="88"/>
                  </a:cubicBezTo>
                  <a:cubicBezTo>
                    <a:pt x="44" y="82"/>
                    <a:pt x="52" y="75"/>
                    <a:pt x="57" y="67"/>
                  </a:cubicBezTo>
                  <a:cubicBezTo>
                    <a:pt x="63" y="59"/>
                    <a:pt x="65" y="47"/>
                    <a:pt x="64" y="33"/>
                  </a:cubicBezTo>
                  <a:cubicBezTo>
                    <a:pt x="88" y="33"/>
                    <a:pt x="88" y="33"/>
                    <a:pt x="88" y="33"/>
                  </a:cubicBezTo>
                  <a:cubicBezTo>
                    <a:pt x="88" y="25"/>
                    <a:pt x="88" y="25"/>
                    <a:pt x="88" y="2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14" name="Freeform 4011">
              <a:extLst>
                <a:ext uri="{FF2B5EF4-FFF2-40B4-BE49-F238E27FC236}">
                  <a16:creationId xmlns:a16="http://schemas.microsoft.com/office/drawing/2014/main" id="{F3572256-2BD9-4255-B329-BAB2A2B97677}"/>
                </a:ext>
              </a:extLst>
            </p:cNvPr>
            <p:cNvSpPr>
              <a:spLocks/>
            </p:cNvSpPr>
            <p:nvPr/>
          </p:nvSpPr>
          <p:spPr bwMode="auto">
            <a:xfrm>
              <a:off x="-532" y="2889"/>
              <a:ext cx="24" cy="34"/>
            </a:xfrm>
            <a:custGeom>
              <a:avLst/>
              <a:gdLst>
                <a:gd name="T0" fmla="*/ 60 w 61"/>
                <a:gd name="T1" fmla="*/ 75 h 86"/>
                <a:gd name="T2" fmla="*/ 34 w 61"/>
                <a:gd name="T3" fmla="*/ 78 h 86"/>
                <a:gd name="T4" fmla="*/ 14 w 61"/>
                <a:gd name="T5" fmla="*/ 75 h 86"/>
                <a:gd name="T6" fmla="*/ 8 w 61"/>
                <a:gd name="T7" fmla="*/ 67 h 86"/>
                <a:gd name="T8" fmla="*/ 11 w 61"/>
                <a:gd name="T9" fmla="*/ 58 h 86"/>
                <a:gd name="T10" fmla="*/ 27 w 61"/>
                <a:gd name="T11" fmla="*/ 47 h 86"/>
                <a:gd name="T12" fmla="*/ 60 w 61"/>
                <a:gd name="T13" fmla="*/ 37 h 86"/>
                <a:gd name="T14" fmla="*/ 58 w 61"/>
                <a:gd name="T15" fmla="*/ 29 h 86"/>
                <a:gd name="T16" fmla="*/ 28 w 61"/>
                <a:gd name="T17" fmla="*/ 38 h 86"/>
                <a:gd name="T18" fmla="*/ 26 w 61"/>
                <a:gd name="T19" fmla="*/ 0 h 86"/>
                <a:gd name="T20" fmla="*/ 18 w 61"/>
                <a:gd name="T21" fmla="*/ 0 h 86"/>
                <a:gd name="T22" fmla="*/ 20 w 61"/>
                <a:gd name="T23" fmla="*/ 42 h 86"/>
                <a:gd name="T24" fmla="*/ 5 w 61"/>
                <a:gd name="T25" fmla="*/ 53 h 86"/>
                <a:gd name="T26" fmla="*/ 0 w 61"/>
                <a:gd name="T27" fmla="*/ 66 h 86"/>
                <a:gd name="T28" fmla="*/ 8 w 61"/>
                <a:gd name="T29" fmla="*/ 81 h 86"/>
                <a:gd name="T30" fmla="*/ 35 w 61"/>
                <a:gd name="T31" fmla="*/ 86 h 86"/>
                <a:gd name="T32" fmla="*/ 61 w 61"/>
                <a:gd name="T33" fmla="*/ 83 h 86"/>
                <a:gd name="T34" fmla="*/ 60 w 61"/>
                <a:gd name="T35" fmla="*/ 75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86">
                  <a:moveTo>
                    <a:pt x="60" y="75"/>
                  </a:moveTo>
                  <a:cubicBezTo>
                    <a:pt x="49" y="77"/>
                    <a:pt x="40" y="78"/>
                    <a:pt x="34" y="78"/>
                  </a:cubicBezTo>
                  <a:cubicBezTo>
                    <a:pt x="25" y="78"/>
                    <a:pt x="19" y="77"/>
                    <a:pt x="14" y="75"/>
                  </a:cubicBezTo>
                  <a:cubicBezTo>
                    <a:pt x="10" y="73"/>
                    <a:pt x="8" y="71"/>
                    <a:pt x="8" y="67"/>
                  </a:cubicBezTo>
                  <a:cubicBezTo>
                    <a:pt x="8" y="64"/>
                    <a:pt x="9" y="60"/>
                    <a:pt x="11" y="58"/>
                  </a:cubicBezTo>
                  <a:cubicBezTo>
                    <a:pt x="13" y="55"/>
                    <a:pt x="18" y="51"/>
                    <a:pt x="27" y="47"/>
                  </a:cubicBezTo>
                  <a:cubicBezTo>
                    <a:pt x="36" y="43"/>
                    <a:pt x="47" y="39"/>
                    <a:pt x="60" y="37"/>
                  </a:cubicBezTo>
                  <a:cubicBezTo>
                    <a:pt x="58" y="29"/>
                    <a:pt x="58" y="29"/>
                    <a:pt x="58" y="29"/>
                  </a:cubicBezTo>
                  <a:cubicBezTo>
                    <a:pt x="50" y="30"/>
                    <a:pt x="40" y="33"/>
                    <a:pt x="28" y="38"/>
                  </a:cubicBezTo>
                  <a:cubicBezTo>
                    <a:pt x="27" y="30"/>
                    <a:pt x="26" y="17"/>
                    <a:pt x="26" y="0"/>
                  </a:cubicBezTo>
                  <a:cubicBezTo>
                    <a:pt x="18" y="0"/>
                    <a:pt x="18" y="0"/>
                    <a:pt x="18" y="0"/>
                  </a:cubicBezTo>
                  <a:cubicBezTo>
                    <a:pt x="18" y="12"/>
                    <a:pt x="19" y="26"/>
                    <a:pt x="20" y="42"/>
                  </a:cubicBezTo>
                  <a:cubicBezTo>
                    <a:pt x="14" y="45"/>
                    <a:pt x="9" y="49"/>
                    <a:pt x="5" y="53"/>
                  </a:cubicBezTo>
                  <a:cubicBezTo>
                    <a:pt x="2" y="56"/>
                    <a:pt x="0" y="61"/>
                    <a:pt x="0" y="66"/>
                  </a:cubicBezTo>
                  <a:cubicBezTo>
                    <a:pt x="0" y="72"/>
                    <a:pt x="3" y="77"/>
                    <a:pt x="8" y="81"/>
                  </a:cubicBezTo>
                  <a:cubicBezTo>
                    <a:pt x="13" y="84"/>
                    <a:pt x="22" y="86"/>
                    <a:pt x="35" y="86"/>
                  </a:cubicBezTo>
                  <a:cubicBezTo>
                    <a:pt x="43" y="86"/>
                    <a:pt x="51" y="85"/>
                    <a:pt x="61" y="83"/>
                  </a:cubicBezTo>
                  <a:cubicBezTo>
                    <a:pt x="60" y="75"/>
                    <a:pt x="60" y="75"/>
                    <a:pt x="60" y="7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15" name="Freeform 4012">
              <a:extLst>
                <a:ext uri="{FF2B5EF4-FFF2-40B4-BE49-F238E27FC236}">
                  <a16:creationId xmlns:a16="http://schemas.microsoft.com/office/drawing/2014/main" id="{1AA36900-38BC-4AD5-959D-9E67515967D1}"/>
                </a:ext>
              </a:extLst>
            </p:cNvPr>
            <p:cNvSpPr>
              <a:spLocks noEditPoints="1"/>
            </p:cNvSpPr>
            <p:nvPr/>
          </p:nvSpPr>
          <p:spPr bwMode="auto">
            <a:xfrm>
              <a:off x="-499" y="2888"/>
              <a:ext cx="38" cy="38"/>
            </a:xfrm>
            <a:custGeom>
              <a:avLst/>
              <a:gdLst>
                <a:gd name="T0" fmla="*/ 34 w 96"/>
                <a:gd name="T1" fmla="*/ 98 h 98"/>
                <a:gd name="T2" fmla="*/ 42 w 96"/>
                <a:gd name="T3" fmla="*/ 98 h 98"/>
                <a:gd name="T4" fmla="*/ 42 w 96"/>
                <a:gd name="T5" fmla="*/ 92 h 98"/>
                <a:gd name="T6" fmla="*/ 82 w 96"/>
                <a:gd name="T7" fmla="*/ 92 h 98"/>
                <a:gd name="T8" fmla="*/ 82 w 96"/>
                <a:gd name="T9" fmla="*/ 98 h 98"/>
                <a:gd name="T10" fmla="*/ 90 w 96"/>
                <a:gd name="T11" fmla="*/ 98 h 98"/>
                <a:gd name="T12" fmla="*/ 90 w 96"/>
                <a:gd name="T13" fmla="*/ 62 h 98"/>
                <a:gd name="T14" fmla="*/ 34 w 96"/>
                <a:gd name="T15" fmla="*/ 62 h 98"/>
                <a:gd name="T16" fmla="*/ 34 w 96"/>
                <a:gd name="T17" fmla="*/ 98 h 98"/>
                <a:gd name="T18" fmla="*/ 3 w 96"/>
                <a:gd name="T19" fmla="*/ 56 h 98"/>
                <a:gd name="T20" fmla="*/ 12 w 96"/>
                <a:gd name="T21" fmla="*/ 41 h 98"/>
                <a:gd name="T22" fmla="*/ 12 w 96"/>
                <a:gd name="T23" fmla="*/ 98 h 98"/>
                <a:gd name="T24" fmla="*/ 19 w 96"/>
                <a:gd name="T25" fmla="*/ 98 h 98"/>
                <a:gd name="T26" fmla="*/ 19 w 96"/>
                <a:gd name="T27" fmla="*/ 27 h 98"/>
                <a:gd name="T28" fmla="*/ 29 w 96"/>
                <a:gd name="T29" fmla="*/ 2 h 98"/>
                <a:gd name="T30" fmla="*/ 21 w 96"/>
                <a:gd name="T31" fmla="*/ 0 h 98"/>
                <a:gd name="T32" fmla="*/ 0 w 96"/>
                <a:gd name="T33" fmla="*/ 48 h 98"/>
                <a:gd name="T34" fmla="*/ 3 w 96"/>
                <a:gd name="T35" fmla="*/ 56 h 98"/>
                <a:gd name="T36" fmla="*/ 82 w 96"/>
                <a:gd name="T37" fmla="*/ 85 h 98"/>
                <a:gd name="T38" fmla="*/ 42 w 96"/>
                <a:gd name="T39" fmla="*/ 85 h 98"/>
                <a:gd name="T40" fmla="*/ 42 w 96"/>
                <a:gd name="T41" fmla="*/ 68 h 98"/>
                <a:gd name="T42" fmla="*/ 82 w 96"/>
                <a:gd name="T43" fmla="*/ 68 h 98"/>
                <a:gd name="T44" fmla="*/ 82 w 96"/>
                <a:gd name="T45" fmla="*/ 85 h 98"/>
                <a:gd name="T46" fmla="*/ 28 w 96"/>
                <a:gd name="T47" fmla="*/ 20 h 98"/>
                <a:gd name="T48" fmla="*/ 96 w 96"/>
                <a:gd name="T49" fmla="*/ 20 h 98"/>
                <a:gd name="T50" fmla="*/ 96 w 96"/>
                <a:gd name="T51" fmla="*/ 14 h 98"/>
                <a:gd name="T52" fmla="*/ 63 w 96"/>
                <a:gd name="T53" fmla="*/ 14 h 98"/>
                <a:gd name="T54" fmla="*/ 67 w 96"/>
                <a:gd name="T55" fmla="*/ 11 h 98"/>
                <a:gd name="T56" fmla="*/ 60 w 96"/>
                <a:gd name="T57" fmla="*/ 0 h 98"/>
                <a:gd name="T58" fmla="*/ 54 w 96"/>
                <a:gd name="T59" fmla="*/ 3 h 98"/>
                <a:gd name="T60" fmla="*/ 60 w 96"/>
                <a:gd name="T61" fmla="*/ 14 h 98"/>
                <a:gd name="T62" fmla="*/ 28 w 96"/>
                <a:gd name="T63" fmla="*/ 14 h 98"/>
                <a:gd name="T64" fmla="*/ 28 w 96"/>
                <a:gd name="T65" fmla="*/ 20 h 98"/>
                <a:gd name="T66" fmla="*/ 33 w 96"/>
                <a:gd name="T67" fmla="*/ 36 h 98"/>
                <a:gd name="T68" fmla="*/ 91 w 96"/>
                <a:gd name="T69" fmla="*/ 36 h 98"/>
                <a:gd name="T70" fmla="*/ 91 w 96"/>
                <a:gd name="T71" fmla="*/ 30 h 98"/>
                <a:gd name="T72" fmla="*/ 33 w 96"/>
                <a:gd name="T73" fmla="*/ 30 h 98"/>
                <a:gd name="T74" fmla="*/ 33 w 96"/>
                <a:gd name="T75" fmla="*/ 36 h 98"/>
                <a:gd name="T76" fmla="*/ 33 w 96"/>
                <a:gd name="T77" fmla="*/ 52 h 98"/>
                <a:gd name="T78" fmla="*/ 91 w 96"/>
                <a:gd name="T79" fmla="*/ 52 h 98"/>
                <a:gd name="T80" fmla="*/ 91 w 96"/>
                <a:gd name="T81" fmla="*/ 46 h 98"/>
                <a:gd name="T82" fmla="*/ 33 w 96"/>
                <a:gd name="T83" fmla="*/ 46 h 98"/>
                <a:gd name="T84" fmla="*/ 33 w 96"/>
                <a:gd name="T85" fmla="*/ 52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6" h="98">
                  <a:moveTo>
                    <a:pt x="34" y="98"/>
                  </a:moveTo>
                  <a:cubicBezTo>
                    <a:pt x="42" y="98"/>
                    <a:pt x="42" y="98"/>
                    <a:pt x="42" y="98"/>
                  </a:cubicBezTo>
                  <a:cubicBezTo>
                    <a:pt x="42" y="92"/>
                    <a:pt x="42" y="92"/>
                    <a:pt x="42" y="92"/>
                  </a:cubicBezTo>
                  <a:cubicBezTo>
                    <a:pt x="82" y="92"/>
                    <a:pt x="82" y="92"/>
                    <a:pt x="82" y="92"/>
                  </a:cubicBezTo>
                  <a:cubicBezTo>
                    <a:pt x="82" y="98"/>
                    <a:pt x="82" y="98"/>
                    <a:pt x="82" y="98"/>
                  </a:cubicBezTo>
                  <a:cubicBezTo>
                    <a:pt x="90" y="98"/>
                    <a:pt x="90" y="98"/>
                    <a:pt x="90" y="98"/>
                  </a:cubicBezTo>
                  <a:cubicBezTo>
                    <a:pt x="90" y="62"/>
                    <a:pt x="90" y="62"/>
                    <a:pt x="90" y="62"/>
                  </a:cubicBezTo>
                  <a:cubicBezTo>
                    <a:pt x="34" y="62"/>
                    <a:pt x="34" y="62"/>
                    <a:pt x="34" y="62"/>
                  </a:cubicBezTo>
                  <a:cubicBezTo>
                    <a:pt x="34" y="98"/>
                    <a:pt x="34" y="98"/>
                    <a:pt x="34" y="98"/>
                  </a:cubicBezTo>
                  <a:close/>
                  <a:moveTo>
                    <a:pt x="3" y="56"/>
                  </a:moveTo>
                  <a:cubicBezTo>
                    <a:pt x="6" y="52"/>
                    <a:pt x="9" y="47"/>
                    <a:pt x="12" y="41"/>
                  </a:cubicBezTo>
                  <a:cubicBezTo>
                    <a:pt x="12" y="98"/>
                    <a:pt x="12" y="98"/>
                    <a:pt x="12" y="98"/>
                  </a:cubicBezTo>
                  <a:cubicBezTo>
                    <a:pt x="19" y="98"/>
                    <a:pt x="19" y="98"/>
                    <a:pt x="19" y="98"/>
                  </a:cubicBezTo>
                  <a:cubicBezTo>
                    <a:pt x="19" y="27"/>
                    <a:pt x="19" y="27"/>
                    <a:pt x="19" y="27"/>
                  </a:cubicBezTo>
                  <a:cubicBezTo>
                    <a:pt x="23" y="19"/>
                    <a:pt x="26" y="11"/>
                    <a:pt x="29" y="2"/>
                  </a:cubicBezTo>
                  <a:cubicBezTo>
                    <a:pt x="21" y="0"/>
                    <a:pt x="21" y="0"/>
                    <a:pt x="21" y="0"/>
                  </a:cubicBezTo>
                  <a:cubicBezTo>
                    <a:pt x="16" y="18"/>
                    <a:pt x="9" y="33"/>
                    <a:pt x="0" y="48"/>
                  </a:cubicBezTo>
                  <a:cubicBezTo>
                    <a:pt x="1" y="50"/>
                    <a:pt x="2" y="53"/>
                    <a:pt x="3" y="56"/>
                  </a:cubicBezTo>
                  <a:close/>
                  <a:moveTo>
                    <a:pt x="82" y="85"/>
                  </a:moveTo>
                  <a:cubicBezTo>
                    <a:pt x="42" y="85"/>
                    <a:pt x="42" y="85"/>
                    <a:pt x="42" y="85"/>
                  </a:cubicBezTo>
                  <a:cubicBezTo>
                    <a:pt x="42" y="68"/>
                    <a:pt x="42" y="68"/>
                    <a:pt x="42" y="68"/>
                  </a:cubicBezTo>
                  <a:cubicBezTo>
                    <a:pt x="82" y="68"/>
                    <a:pt x="82" y="68"/>
                    <a:pt x="82" y="68"/>
                  </a:cubicBezTo>
                  <a:cubicBezTo>
                    <a:pt x="82" y="85"/>
                    <a:pt x="82" y="85"/>
                    <a:pt x="82" y="85"/>
                  </a:cubicBezTo>
                  <a:close/>
                  <a:moveTo>
                    <a:pt x="28" y="20"/>
                  </a:moveTo>
                  <a:cubicBezTo>
                    <a:pt x="96" y="20"/>
                    <a:pt x="96" y="20"/>
                    <a:pt x="96" y="20"/>
                  </a:cubicBezTo>
                  <a:cubicBezTo>
                    <a:pt x="96" y="14"/>
                    <a:pt x="96" y="14"/>
                    <a:pt x="96" y="14"/>
                  </a:cubicBezTo>
                  <a:cubicBezTo>
                    <a:pt x="63" y="14"/>
                    <a:pt x="63" y="14"/>
                    <a:pt x="63" y="14"/>
                  </a:cubicBezTo>
                  <a:cubicBezTo>
                    <a:pt x="67" y="11"/>
                    <a:pt x="67" y="11"/>
                    <a:pt x="67" y="11"/>
                  </a:cubicBezTo>
                  <a:cubicBezTo>
                    <a:pt x="65" y="7"/>
                    <a:pt x="62" y="4"/>
                    <a:pt x="60" y="0"/>
                  </a:cubicBezTo>
                  <a:cubicBezTo>
                    <a:pt x="54" y="3"/>
                    <a:pt x="54" y="3"/>
                    <a:pt x="54" y="3"/>
                  </a:cubicBezTo>
                  <a:cubicBezTo>
                    <a:pt x="56" y="7"/>
                    <a:pt x="58" y="10"/>
                    <a:pt x="60" y="14"/>
                  </a:cubicBezTo>
                  <a:cubicBezTo>
                    <a:pt x="28" y="14"/>
                    <a:pt x="28" y="14"/>
                    <a:pt x="28" y="14"/>
                  </a:cubicBezTo>
                  <a:cubicBezTo>
                    <a:pt x="28" y="20"/>
                    <a:pt x="28" y="20"/>
                    <a:pt x="28" y="20"/>
                  </a:cubicBezTo>
                  <a:close/>
                  <a:moveTo>
                    <a:pt x="33" y="36"/>
                  </a:moveTo>
                  <a:cubicBezTo>
                    <a:pt x="91" y="36"/>
                    <a:pt x="91" y="36"/>
                    <a:pt x="91" y="36"/>
                  </a:cubicBezTo>
                  <a:cubicBezTo>
                    <a:pt x="91" y="30"/>
                    <a:pt x="91" y="30"/>
                    <a:pt x="91" y="30"/>
                  </a:cubicBezTo>
                  <a:cubicBezTo>
                    <a:pt x="33" y="30"/>
                    <a:pt x="33" y="30"/>
                    <a:pt x="33" y="30"/>
                  </a:cubicBezTo>
                  <a:cubicBezTo>
                    <a:pt x="33" y="36"/>
                    <a:pt x="33" y="36"/>
                    <a:pt x="33" y="36"/>
                  </a:cubicBezTo>
                  <a:close/>
                  <a:moveTo>
                    <a:pt x="33" y="52"/>
                  </a:moveTo>
                  <a:cubicBezTo>
                    <a:pt x="91" y="52"/>
                    <a:pt x="91" y="52"/>
                    <a:pt x="91" y="52"/>
                  </a:cubicBezTo>
                  <a:cubicBezTo>
                    <a:pt x="91" y="46"/>
                    <a:pt x="91" y="46"/>
                    <a:pt x="91" y="46"/>
                  </a:cubicBezTo>
                  <a:cubicBezTo>
                    <a:pt x="33" y="46"/>
                    <a:pt x="33" y="46"/>
                    <a:pt x="33" y="46"/>
                  </a:cubicBezTo>
                  <a:cubicBezTo>
                    <a:pt x="33" y="52"/>
                    <a:pt x="33" y="52"/>
                    <a:pt x="33" y="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16" name="Freeform 4013">
              <a:extLst>
                <a:ext uri="{FF2B5EF4-FFF2-40B4-BE49-F238E27FC236}">
                  <a16:creationId xmlns:a16="http://schemas.microsoft.com/office/drawing/2014/main" id="{F306DED2-6AEF-486A-864F-8A84607FA1A6}"/>
                </a:ext>
              </a:extLst>
            </p:cNvPr>
            <p:cNvSpPr>
              <a:spLocks noEditPoints="1"/>
            </p:cNvSpPr>
            <p:nvPr/>
          </p:nvSpPr>
          <p:spPr bwMode="auto">
            <a:xfrm>
              <a:off x="-460" y="2890"/>
              <a:ext cx="38" cy="35"/>
            </a:xfrm>
            <a:custGeom>
              <a:avLst/>
              <a:gdLst>
                <a:gd name="T0" fmla="*/ 15 w 97"/>
                <a:gd name="T1" fmla="*/ 33 h 90"/>
                <a:gd name="T2" fmla="*/ 23 w 97"/>
                <a:gd name="T3" fmla="*/ 33 h 90"/>
                <a:gd name="T4" fmla="*/ 23 w 97"/>
                <a:gd name="T5" fmla="*/ 28 h 90"/>
                <a:gd name="T6" fmla="*/ 74 w 97"/>
                <a:gd name="T7" fmla="*/ 28 h 90"/>
                <a:gd name="T8" fmla="*/ 74 w 97"/>
                <a:gd name="T9" fmla="*/ 32 h 90"/>
                <a:gd name="T10" fmla="*/ 81 w 97"/>
                <a:gd name="T11" fmla="*/ 32 h 90"/>
                <a:gd name="T12" fmla="*/ 81 w 97"/>
                <a:gd name="T13" fmla="*/ 0 h 90"/>
                <a:gd name="T14" fmla="*/ 15 w 97"/>
                <a:gd name="T15" fmla="*/ 0 h 90"/>
                <a:gd name="T16" fmla="*/ 15 w 97"/>
                <a:gd name="T17" fmla="*/ 33 h 90"/>
                <a:gd name="T18" fmla="*/ 75 w 97"/>
                <a:gd name="T19" fmla="*/ 63 h 90"/>
                <a:gd name="T20" fmla="*/ 73 w 97"/>
                <a:gd name="T21" fmla="*/ 73 h 90"/>
                <a:gd name="T22" fmla="*/ 61 w 97"/>
                <a:gd name="T23" fmla="*/ 83 h 90"/>
                <a:gd name="T24" fmla="*/ 37 w 97"/>
                <a:gd name="T25" fmla="*/ 81 h 90"/>
                <a:gd name="T26" fmla="*/ 39 w 97"/>
                <a:gd name="T27" fmla="*/ 90 h 90"/>
                <a:gd name="T28" fmla="*/ 63 w 97"/>
                <a:gd name="T29" fmla="*/ 90 h 90"/>
                <a:gd name="T30" fmla="*/ 81 w 97"/>
                <a:gd name="T31" fmla="*/ 74 h 90"/>
                <a:gd name="T32" fmla="*/ 83 w 97"/>
                <a:gd name="T33" fmla="*/ 56 h 90"/>
                <a:gd name="T34" fmla="*/ 25 w 97"/>
                <a:gd name="T35" fmla="*/ 56 h 90"/>
                <a:gd name="T36" fmla="*/ 29 w 97"/>
                <a:gd name="T37" fmla="*/ 45 h 90"/>
                <a:gd name="T38" fmla="*/ 97 w 97"/>
                <a:gd name="T39" fmla="*/ 45 h 90"/>
                <a:gd name="T40" fmla="*/ 97 w 97"/>
                <a:gd name="T41" fmla="*/ 38 h 90"/>
                <a:gd name="T42" fmla="*/ 0 w 97"/>
                <a:gd name="T43" fmla="*/ 38 h 90"/>
                <a:gd name="T44" fmla="*/ 0 w 97"/>
                <a:gd name="T45" fmla="*/ 45 h 90"/>
                <a:gd name="T46" fmla="*/ 21 w 97"/>
                <a:gd name="T47" fmla="*/ 45 h 90"/>
                <a:gd name="T48" fmla="*/ 17 w 97"/>
                <a:gd name="T49" fmla="*/ 55 h 90"/>
                <a:gd name="T50" fmla="*/ 17 w 97"/>
                <a:gd name="T51" fmla="*/ 63 h 90"/>
                <a:gd name="T52" fmla="*/ 75 w 97"/>
                <a:gd name="T53" fmla="*/ 63 h 90"/>
                <a:gd name="T54" fmla="*/ 74 w 97"/>
                <a:gd name="T55" fmla="*/ 21 h 90"/>
                <a:gd name="T56" fmla="*/ 23 w 97"/>
                <a:gd name="T57" fmla="*/ 21 h 90"/>
                <a:gd name="T58" fmla="*/ 23 w 97"/>
                <a:gd name="T59" fmla="*/ 7 h 90"/>
                <a:gd name="T60" fmla="*/ 74 w 97"/>
                <a:gd name="T61" fmla="*/ 7 h 90"/>
                <a:gd name="T62" fmla="*/ 74 w 97"/>
                <a:gd name="T63" fmla="*/ 21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7" h="90">
                  <a:moveTo>
                    <a:pt x="15" y="33"/>
                  </a:moveTo>
                  <a:cubicBezTo>
                    <a:pt x="23" y="33"/>
                    <a:pt x="23" y="33"/>
                    <a:pt x="23" y="33"/>
                  </a:cubicBezTo>
                  <a:cubicBezTo>
                    <a:pt x="23" y="28"/>
                    <a:pt x="23" y="28"/>
                    <a:pt x="23" y="28"/>
                  </a:cubicBezTo>
                  <a:cubicBezTo>
                    <a:pt x="74" y="28"/>
                    <a:pt x="74" y="28"/>
                    <a:pt x="74" y="28"/>
                  </a:cubicBezTo>
                  <a:cubicBezTo>
                    <a:pt x="74" y="32"/>
                    <a:pt x="74" y="32"/>
                    <a:pt x="74" y="32"/>
                  </a:cubicBezTo>
                  <a:cubicBezTo>
                    <a:pt x="81" y="32"/>
                    <a:pt x="81" y="32"/>
                    <a:pt x="81" y="32"/>
                  </a:cubicBezTo>
                  <a:cubicBezTo>
                    <a:pt x="81" y="0"/>
                    <a:pt x="81" y="0"/>
                    <a:pt x="81" y="0"/>
                  </a:cubicBezTo>
                  <a:cubicBezTo>
                    <a:pt x="15" y="0"/>
                    <a:pt x="15" y="0"/>
                    <a:pt x="15" y="0"/>
                  </a:cubicBezTo>
                  <a:cubicBezTo>
                    <a:pt x="15" y="33"/>
                    <a:pt x="15" y="33"/>
                    <a:pt x="15" y="33"/>
                  </a:cubicBezTo>
                  <a:close/>
                  <a:moveTo>
                    <a:pt x="75" y="63"/>
                  </a:moveTo>
                  <a:cubicBezTo>
                    <a:pt x="74" y="67"/>
                    <a:pt x="74" y="70"/>
                    <a:pt x="73" y="73"/>
                  </a:cubicBezTo>
                  <a:cubicBezTo>
                    <a:pt x="72" y="79"/>
                    <a:pt x="68" y="83"/>
                    <a:pt x="61" y="83"/>
                  </a:cubicBezTo>
                  <a:cubicBezTo>
                    <a:pt x="54" y="83"/>
                    <a:pt x="46" y="82"/>
                    <a:pt x="37" y="81"/>
                  </a:cubicBezTo>
                  <a:cubicBezTo>
                    <a:pt x="38" y="85"/>
                    <a:pt x="38" y="88"/>
                    <a:pt x="39" y="90"/>
                  </a:cubicBezTo>
                  <a:cubicBezTo>
                    <a:pt x="47" y="90"/>
                    <a:pt x="55" y="90"/>
                    <a:pt x="63" y="90"/>
                  </a:cubicBezTo>
                  <a:cubicBezTo>
                    <a:pt x="73" y="90"/>
                    <a:pt x="80" y="85"/>
                    <a:pt x="81" y="74"/>
                  </a:cubicBezTo>
                  <a:cubicBezTo>
                    <a:pt x="82" y="69"/>
                    <a:pt x="83" y="63"/>
                    <a:pt x="83" y="56"/>
                  </a:cubicBezTo>
                  <a:cubicBezTo>
                    <a:pt x="25" y="56"/>
                    <a:pt x="25" y="56"/>
                    <a:pt x="25" y="56"/>
                  </a:cubicBezTo>
                  <a:cubicBezTo>
                    <a:pt x="29" y="45"/>
                    <a:pt x="29" y="45"/>
                    <a:pt x="29" y="45"/>
                  </a:cubicBezTo>
                  <a:cubicBezTo>
                    <a:pt x="97" y="45"/>
                    <a:pt x="97" y="45"/>
                    <a:pt x="97" y="45"/>
                  </a:cubicBezTo>
                  <a:cubicBezTo>
                    <a:pt x="97" y="38"/>
                    <a:pt x="97" y="38"/>
                    <a:pt x="97" y="38"/>
                  </a:cubicBezTo>
                  <a:cubicBezTo>
                    <a:pt x="0" y="38"/>
                    <a:pt x="0" y="38"/>
                    <a:pt x="0" y="38"/>
                  </a:cubicBezTo>
                  <a:cubicBezTo>
                    <a:pt x="0" y="45"/>
                    <a:pt x="0" y="45"/>
                    <a:pt x="0" y="45"/>
                  </a:cubicBezTo>
                  <a:cubicBezTo>
                    <a:pt x="21" y="45"/>
                    <a:pt x="21" y="45"/>
                    <a:pt x="21" y="45"/>
                  </a:cubicBezTo>
                  <a:cubicBezTo>
                    <a:pt x="17" y="55"/>
                    <a:pt x="17" y="55"/>
                    <a:pt x="17" y="55"/>
                  </a:cubicBezTo>
                  <a:cubicBezTo>
                    <a:pt x="17" y="63"/>
                    <a:pt x="17" y="63"/>
                    <a:pt x="17" y="63"/>
                  </a:cubicBezTo>
                  <a:cubicBezTo>
                    <a:pt x="75" y="63"/>
                    <a:pt x="75" y="63"/>
                    <a:pt x="75" y="63"/>
                  </a:cubicBezTo>
                  <a:close/>
                  <a:moveTo>
                    <a:pt x="74" y="21"/>
                  </a:moveTo>
                  <a:cubicBezTo>
                    <a:pt x="23" y="21"/>
                    <a:pt x="23" y="21"/>
                    <a:pt x="23" y="21"/>
                  </a:cubicBezTo>
                  <a:cubicBezTo>
                    <a:pt x="23" y="7"/>
                    <a:pt x="23" y="7"/>
                    <a:pt x="23" y="7"/>
                  </a:cubicBezTo>
                  <a:cubicBezTo>
                    <a:pt x="74" y="7"/>
                    <a:pt x="74" y="7"/>
                    <a:pt x="74" y="7"/>
                  </a:cubicBezTo>
                  <a:cubicBezTo>
                    <a:pt x="74" y="21"/>
                    <a:pt x="74" y="21"/>
                    <a:pt x="74" y="2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17" name="Freeform 4014">
              <a:extLst>
                <a:ext uri="{FF2B5EF4-FFF2-40B4-BE49-F238E27FC236}">
                  <a16:creationId xmlns:a16="http://schemas.microsoft.com/office/drawing/2014/main" id="{342C3D1E-87AA-45A3-A3CE-190E5908A6DF}"/>
                </a:ext>
              </a:extLst>
            </p:cNvPr>
            <p:cNvSpPr>
              <a:spLocks noEditPoints="1"/>
            </p:cNvSpPr>
            <p:nvPr/>
          </p:nvSpPr>
          <p:spPr bwMode="auto">
            <a:xfrm>
              <a:off x="-421" y="2887"/>
              <a:ext cx="37" cy="39"/>
            </a:xfrm>
            <a:custGeom>
              <a:avLst/>
              <a:gdLst>
                <a:gd name="T0" fmla="*/ 40 w 93"/>
                <a:gd name="T1" fmla="*/ 52 h 99"/>
                <a:gd name="T2" fmla="*/ 86 w 93"/>
                <a:gd name="T3" fmla="*/ 49 h 99"/>
                <a:gd name="T4" fmla="*/ 93 w 93"/>
                <a:gd name="T5" fmla="*/ 52 h 99"/>
                <a:gd name="T6" fmla="*/ 77 w 93"/>
                <a:gd name="T7" fmla="*/ 15 h 99"/>
                <a:gd name="T8" fmla="*/ 78 w 93"/>
                <a:gd name="T9" fmla="*/ 0 h 99"/>
                <a:gd name="T10" fmla="*/ 52 w 93"/>
                <a:gd name="T11" fmla="*/ 15 h 99"/>
                <a:gd name="T12" fmla="*/ 48 w 93"/>
                <a:gd name="T13" fmla="*/ 1 h 99"/>
                <a:gd name="T14" fmla="*/ 50 w 93"/>
                <a:gd name="T15" fmla="*/ 15 h 99"/>
                <a:gd name="T16" fmla="*/ 33 w 93"/>
                <a:gd name="T17" fmla="*/ 52 h 99"/>
                <a:gd name="T18" fmla="*/ 44 w 93"/>
                <a:gd name="T19" fmla="*/ 99 h 99"/>
                <a:gd name="T20" fmla="*/ 82 w 93"/>
                <a:gd name="T21" fmla="*/ 94 h 99"/>
                <a:gd name="T22" fmla="*/ 89 w 93"/>
                <a:gd name="T23" fmla="*/ 99 h 99"/>
                <a:gd name="T24" fmla="*/ 37 w 93"/>
                <a:gd name="T25" fmla="*/ 57 h 99"/>
                <a:gd name="T26" fmla="*/ 1 w 93"/>
                <a:gd name="T27" fmla="*/ 82 h 99"/>
                <a:gd name="T28" fmla="*/ 32 w 93"/>
                <a:gd name="T29" fmla="*/ 67 h 99"/>
                <a:gd name="T30" fmla="*/ 19 w 93"/>
                <a:gd name="T31" fmla="*/ 34 h 99"/>
                <a:gd name="T32" fmla="*/ 31 w 93"/>
                <a:gd name="T33" fmla="*/ 27 h 99"/>
                <a:gd name="T34" fmla="*/ 19 w 93"/>
                <a:gd name="T35" fmla="*/ 2 h 99"/>
                <a:gd name="T36" fmla="*/ 12 w 93"/>
                <a:gd name="T37" fmla="*/ 27 h 99"/>
                <a:gd name="T38" fmla="*/ 1 w 93"/>
                <a:gd name="T39" fmla="*/ 34 h 99"/>
                <a:gd name="T40" fmla="*/ 12 w 93"/>
                <a:gd name="T41" fmla="*/ 71 h 99"/>
                <a:gd name="T42" fmla="*/ 1 w 93"/>
                <a:gd name="T43" fmla="*/ 82 h 99"/>
                <a:gd name="T44" fmla="*/ 44 w 93"/>
                <a:gd name="T45" fmla="*/ 73 h 99"/>
                <a:gd name="T46" fmla="*/ 82 w 93"/>
                <a:gd name="T47" fmla="*/ 63 h 99"/>
                <a:gd name="T48" fmla="*/ 44 w 93"/>
                <a:gd name="T49" fmla="*/ 79 h 99"/>
                <a:gd name="T50" fmla="*/ 82 w 93"/>
                <a:gd name="T51" fmla="*/ 89 h 99"/>
                <a:gd name="T52" fmla="*/ 44 w 93"/>
                <a:gd name="T53" fmla="*/ 79 h 99"/>
                <a:gd name="T54" fmla="*/ 66 w 93"/>
                <a:gd name="T55" fmla="*/ 29 h 99"/>
                <a:gd name="T56" fmla="*/ 86 w 93"/>
                <a:gd name="T57" fmla="*/ 21 h 99"/>
                <a:gd name="T58" fmla="*/ 66 w 93"/>
                <a:gd name="T59" fmla="*/ 35 h 99"/>
                <a:gd name="T60" fmla="*/ 86 w 93"/>
                <a:gd name="T61" fmla="*/ 43 h 99"/>
                <a:gd name="T62" fmla="*/ 66 w 93"/>
                <a:gd name="T63" fmla="*/ 35 h 99"/>
                <a:gd name="T64" fmla="*/ 60 w 93"/>
                <a:gd name="T65" fmla="*/ 35 h 99"/>
                <a:gd name="T66" fmla="*/ 40 w 93"/>
                <a:gd name="T67" fmla="*/ 43 h 99"/>
                <a:gd name="T68" fmla="*/ 40 w 93"/>
                <a:gd name="T69" fmla="*/ 21 h 99"/>
                <a:gd name="T70" fmla="*/ 60 w 93"/>
                <a:gd name="T71" fmla="*/ 29 h 99"/>
                <a:gd name="T72" fmla="*/ 40 w 93"/>
                <a:gd name="T73" fmla="*/ 2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3" h="99">
                  <a:moveTo>
                    <a:pt x="33" y="52"/>
                  </a:moveTo>
                  <a:cubicBezTo>
                    <a:pt x="40" y="52"/>
                    <a:pt x="40" y="52"/>
                    <a:pt x="40" y="52"/>
                  </a:cubicBezTo>
                  <a:cubicBezTo>
                    <a:pt x="40" y="49"/>
                    <a:pt x="40" y="49"/>
                    <a:pt x="40" y="49"/>
                  </a:cubicBezTo>
                  <a:cubicBezTo>
                    <a:pt x="86" y="49"/>
                    <a:pt x="86" y="49"/>
                    <a:pt x="86" y="49"/>
                  </a:cubicBezTo>
                  <a:cubicBezTo>
                    <a:pt x="86" y="52"/>
                    <a:pt x="86" y="52"/>
                    <a:pt x="86" y="52"/>
                  </a:cubicBezTo>
                  <a:cubicBezTo>
                    <a:pt x="93" y="52"/>
                    <a:pt x="93" y="52"/>
                    <a:pt x="93" y="52"/>
                  </a:cubicBezTo>
                  <a:cubicBezTo>
                    <a:pt x="93" y="15"/>
                    <a:pt x="93" y="15"/>
                    <a:pt x="93" y="15"/>
                  </a:cubicBezTo>
                  <a:cubicBezTo>
                    <a:pt x="77" y="15"/>
                    <a:pt x="77" y="15"/>
                    <a:pt x="77" y="15"/>
                  </a:cubicBezTo>
                  <a:cubicBezTo>
                    <a:pt x="79" y="12"/>
                    <a:pt x="82" y="8"/>
                    <a:pt x="85" y="4"/>
                  </a:cubicBezTo>
                  <a:cubicBezTo>
                    <a:pt x="78" y="0"/>
                    <a:pt x="78" y="0"/>
                    <a:pt x="78" y="0"/>
                  </a:cubicBezTo>
                  <a:cubicBezTo>
                    <a:pt x="75" y="6"/>
                    <a:pt x="72" y="10"/>
                    <a:pt x="68" y="15"/>
                  </a:cubicBezTo>
                  <a:cubicBezTo>
                    <a:pt x="52" y="15"/>
                    <a:pt x="52" y="15"/>
                    <a:pt x="52" y="15"/>
                  </a:cubicBezTo>
                  <a:cubicBezTo>
                    <a:pt x="57" y="12"/>
                    <a:pt x="57" y="12"/>
                    <a:pt x="57" y="12"/>
                  </a:cubicBezTo>
                  <a:cubicBezTo>
                    <a:pt x="55" y="9"/>
                    <a:pt x="52" y="5"/>
                    <a:pt x="48" y="1"/>
                  </a:cubicBezTo>
                  <a:cubicBezTo>
                    <a:pt x="42" y="4"/>
                    <a:pt x="42" y="4"/>
                    <a:pt x="42" y="4"/>
                  </a:cubicBezTo>
                  <a:cubicBezTo>
                    <a:pt x="45" y="8"/>
                    <a:pt x="47" y="11"/>
                    <a:pt x="50" y="15"/>
                  </a:cubicBezTo>
                  <a:cubicBezTo>
                    <a:pt x="33" y="15"/>
                    <a:pt x="33" y="15"/>
                    <a:pt x="33" y="15"/>
                  </a:cubicBezTo>
                  <a:cubicBezTo>
                    <a:pt x="33" y="52"/>
                    <a:pt x="33" y="52"/>
                    <a:pt x="33" y="52"/>
                  </a:cubicBezTo>
                  <a:close/>
                  <a:moveTo>
                    <a:pt x="37" y="99"/>
                  </a:moveTo>
                  <a:cubicBezTo>
                    <a:pt x="44" y="99"/>
                    <a:pt x="44" y="99"/>
                    <a:pt x="44" y="99"/>
                  </a:cubicBezTo>
                  <a:cubicBezTo>
                    <a:pt x="44" y="94"/>
                    <a:pt x="44" y="94"/>
                    <a:pt x="44" y="94"/>
                  </a:cubicBezTo>
                  <a:cubicBezTo>
                    <a:pt x="82" y="94"/>
                    <a:pt x="82" y="94"/>
                    <a:pt x="82" y="94"/>
                  </a:cubicBezTo>
                  <a:cubicBezTo>
                    <a:pt x="82" y="99"/>
                    <a:pt x="82" y="99"/>
                    <a:pt x="82" y="99"/>
                  </a:cubicBezTo>
                  <a:cubicBezTo>
                    <a:pt x="89" y="99"/>
                    <a:pt x="89" y="99"/>
                    <a:pt x="89" y="99"/>
                  </a:cubicBezTo>
                  <a:cubicBezTo>
                    <a:pt x="89" y="57"/>
                    <a:pt x="89" y="57"/>
                    <a:pt x="89" y="57"/>
                  </a:cubicBezTo>
                  <a:cubicBezTo>
                    <a:pt x="37" y="57"/>
                    <a:pt x="37" y="57"/>
                    <a:pt x="37" y="57"/>
                  </a:cubicBezTo>
                  <a:cubicBezTo>
                    <a:pt x="37" y="99"/>
                    <a:pt x="37" y="99"/>
                    <a:pt x="37" y="99"/>
                  </a:cubicBezTo>
                  <a:close/>
                  <a:moveTo>
                    <a:pt x="1" y="82"/>
                  </a:moveTo>
                  <a:cubicBezTo>
                    <a:pt x="12" y="79"/>
                    <a:pt x="22" y="77"/>
                    <a:pt x="31" y="75"/>
                  </a:cubicBezTo>
                  <a:cubicBezTo>
                    <a:pt x="31" y="73"/>
                    <a:pt x="31" y="70"/>
                    <a:pt x="32" y="67"/>
                  </a:cubicBezTo>
                  <a:cubicBezTo>
                    <a:pt x="27" y="68"/>
                    <a:pt x="23" y="69"/>
                    <a:pt x="19" y="70"/>
                  </a:cubicBezTo>
                  <a:cubicBezTo>
                    <a:pt x="19" y="34"/>
                    <a:pt x="19" y="34"/>
                    <a:pt x="19" y="34"/>
                  </a:cubicBezTo>
                  <a:cubicBezTo>
                    <a:pt x="31" y="34"/>
                    <a:pt x="31" y="34"/>
                    <a:pt x="31" y="34"/>
                  </a:cubicBezTo>
                  <a:cubicBezTo>
                    <a:pt x="31" y="27"/>
                    <a:pt x="31" y="27"/>
                    <a:pt x="31" y="27"/>
                  </a:cubicBezTo>
                  <a:cubicBezTo>
                    <a:pt x="19" y="27"/>
                    <a:pt x="19" y="27"/>
                    <a:pt x="19" y="27"/>
                  </a:cubicBezTo>
                  <a:cubicBezTo>
                    <a:pt x="19" y="2"/>
                    <a:pt x="19" y="2"/>
                    <a:pt x="19" y="2"/>
                  </a:cubicBezTo>
                  <a:cubicBezTo>
                    <a:pt x="12" y="2"/>
                    <a:pt x="12" y="2"/>
                    <a:pt x="12" y="2"/>
                  </a:cubicBezTo>
                  <a:cubicBezTo>
                    <a:pt x="12" y="27"/>
                    <a:pt x="12" y="27"/>
                    <a:pt x="12" y="27"/>
                  </a:cubicBezTo>
                  <a:cubicBezTo>
                    <a:pt x="1" y="27"/>
                    <a:pt x="1" y="27"/>
                    <a:pt x="1" y="27"/>
                  </a:cubicBezTo>
                  <a:cubicBezTo>
                    <a:pt x="1" y="34"/>
                    <a:pt x="1" y="34"/>
                    <a:pt x="1" y="34"/>
                  </a:cubicBezTo>
                  <a:cubicBezTo>
                    <a:pt x="12" y="34"/>
                    <a:pt x="12" y="34"/>
                    <a:pt x="12" y="34"/>
                  </a:cubicBezTo>
                  <a:cubicBezTo>
                    <a:pt x="12" y="71"/>
                    <a:pt x="12" y="71"/>
                    <a:pt x="12" y="71"/>
                  </a:cubicBezTo>
                  <a:cubicBezTo>
                    <a:pt x="8" y="72"/>
                    <a:pt x="4" y="73"/>
                    <a:pt x="0" y="74"/>
                  </a:cubicBezTo>
                  <a:cubicBezTo>
                    <a:pt x="1" y="82"/>
                    <a:pt x="1" y="82"/>
                    <a:pt x="1" y="82"/>
                  </a:cubicBezTo>
                  <a:close/>
                  <a:moveTo>
                    <a:pt x="82" y="73"/>
                  </a:moveTo>
                  <a:cubicBezTo>
                    <a:pt x="44" y="73"/>
                    <a:pt x="44" y="73"/>
                    <a:pt x="44" y="73"/>
                  </a:cubicBezTo>
                  <a:cubicBezTo>
                    <a:pt x="44" y="63"/>
                    <a:pt x="44" y="63"/>
                    <a:pt x="44" y="63"/>
                  </a:cubicBezTo>
                  <a:cubicBezTo>
                    <a:pt x="82" y="63"/>
                    <a:pt x="82" y="63"/>
                    <a:pt x="82" y="63"/>
                  </a:cubicBezTo>
                  <a:cubicBezTo>
                    <a:pt x="82" y="73"/>
                    <a:pt x="82" y="73"/>
                    <a:pt x="82" y="73"/>
                  </a:cubicBezTo>
                  <a:close/>
                  <a:moveTo>
                    <a:pt x="44" y="79"/>
                  </a:moveTo>
                  <a:cubicBezTo>
                    <a:pt x="82" y="79"/>
                    <a:pt x="82" y="79"/>
                    <a:pt x="82" y="79"/>
                  </a:cubicBezTo>
                  <a:cubicBezTo>
                    <a:pt x="82" y="89"/>
                    <a:pt x="82" y="89"/>
                    <a:pt x="82" y="89"/>
                  </a:cubicBezTo>
                  <a:cubicBezTo>
                    <a:pt x="44" y="89"/>
                    <a:pt x="44" y="89"/>
                    <a:pt x="44" y="89"/>
                  </a:cubicBezTo>
                  <a:cubicBezTo>
                    <a:pt x="44" y="79"/>
                    <a:pt x="44" y="79"/>
                    <a:pt x="44" y="79"/>
                  </a:cubicBezTo>
                  <a:close/>
                  <a:moveTo>
                    <a:pt x="86" y="29"/>
                  </a:moveTo>
                  <a:cubicBezTo>
                    <a:pt x="66" y="29"/>
                    <a:pt x="66" y="29"/>
                    <a:pt x="66" y="29"/>
                  </a:cubicBezTo>
                  <a:cubicBezTo>
                    <a:pt x="66" y="21"/>
                    <a:pt x="66" y="21"/>
                    <a:pt x="66" y="21"/>
                  </a:cubicBezTo>
                  <a:cubicBezTo>
                    <a:pt x="86" y="21"/>
                    <a:pt x="86" y="21"/>
                    <a:pt x="86" y="21"/>
                  </a:cubicBezTo>
                  <a:cubicBezTo>
                    <a:pt x="86" y="29"/>
                    <a:pt x="86" y="29"/>
                    <a:pt x="86" y="29"/>
                  </a:cubicBezTo>
                  <a:close/>
                  <a:moveTo>
                    <a:pt x="66" y="35"/>
                  </a:moveTo>
                  <a:cubicBezTo>
                    <a:pt x="86" y="35"/>
                    <a:pt x="86" y="35"/>
                    <a:pt x="86" y="35"/>
                  </a:cubicBezTo>
                  <a:cubicBezTo>
                    <a:pt x="86" y="43"/>
                    <a:pt x="86" y="43"/>
                    <a:pt x="86" y="43"/>
                  </a:cubicBezTo>
                  <a:cubicBezTo>
                    <a:pt x="66" y="43"/>
                    <a:pt x="66" y="43"/>
                    <a:pt x="66" y="43"/>
                  </a:cubicBezTo>
                  <a:cubicBezTo>
                    <a:pt x="66" y="35"/>
                    <a:pt x="66" y="35"/>
                    <a:pt x="66" y="35"/>
                  </a:cubicBezTo>
                  <a:close/>
                  <a:moveTo>
                    <a:pt x="40" y="35"/>
                  </a:moveTo>
                  <a:cubicBezTo>
                    <a:pt x="60" y="35"/>
                    <a:pt x="60" y="35"/>
                    <a:pt x="60" y="35"/>
                  </a:cubicBezTo>
                  <a:cubicBezTo>
                    <a:pt x="60" y="43"/>
                    <a:pt x="60" y="43"/>
                    <a:pt x="60" y="43"/>
                  </a:cubicBezTo>
                  <a:cubicBezTo>
                    <a:pt x="40" y="43"/>
                    <a:pt x="40" y="43"/>
                    <a:pt x="40" y="43"/>
                  </a:cubicBezTo>
                  <a:cubicBezTo>
                    <a:pt x="40" y="35"/>
                    <a:pt x="40" y="35"/>
                    <a:pt x="40" y="35"/>
                  </a:cubicBezTo>
                  <a:close/>
                  <a:moveTo>
                    <a:pt x="40" y="21"/>
                  </a:moveTo>
                  <a:cubicBezTo>
                    <a:pt x="60" y="21"/>
                    <a:pt x="60" y="21"/>
                    <a:pt x="60" y="21"/>
                  </a:cubicBezTo>
                  <a:cubicBezTo>
                    <a:pt x="60" y="29"/>
                    <a:pt x="60" y="29"/>
                    <a:pt x="60" y="29"/>
                  </a:cubicBezTo>
                  <a:cubicBezTo>
                    <a:pt x="40" y="29"/>
                    <a:pt x="40" y="29"/>
                    <a:pt x="40" y="29"/>
                  </a:cubicBezTo>
                  <a:cubicBezTo>
                    <a:pt x="40" y="21"/>
                    <a:pt x="40" y="21"/>
                    <a:pt x="40" y="2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18" name="Freeform 4015">
              <a:extLst>
                <a:ext uri="{FF2B5EF4-FFF2-40B4-BE49-F238E27FC236}">
                  <a16:creationId xmlns:a16="http://schemas.microsoft.com/office/drawing/2014/main" id="{67A12CCE-4690-46E5-8A6A-55BD58EB4026}"/>
                </a:ext>
              </a:extLst>
            </p:cNvPr>
            <p:cNvSpPr>
              <a:spLocks noEditPoints="1"/>
            </p:cNvSpPr>
            <p:nvPr/>
          </p:nvSpPr>
          <p:spPr bwMode="auto">
            <a:xfrm>
              <a:off x="-380" y="2888"/>
              <a:ext cx="36" cy="38"/>
            </a:xfrm>
            <a:custGeom>
              <a:avLst/>
              <a:gdLst>
                <a:gd name="T0" fmla="*/ 44 w 93"/>
                <a:gd name="T1" fmla="*/ 96 h 96"/>
                <a:gd name="T2" fmla="*/ 84 w 93"/>
                <a:gd name="T3" fmla="*/ 91 h 96"/>
                <a:gd name="T4" fmla="*/ 90 w 93"/>
                <a:gd name="T5" fmla="*/ 96 h 96"/>
                <a:gd name="T6" fmla="*/ 38 w 93"/>
                <a:gd name="T7" fmla="*/ 49 h 96"/>
                <a:gd name="T8" fmla="*/ 0 w 93"/>
                <a:gd name="T9" fmla="*/ 77 h 96"/>
                <a:gd name="T10" fmla="*/ 7 w 93"/>
                <a:gd name="T11" fmla="*/ 23 h 96"/>
                <a:gd name="T12" fmla="*/ 13 w 93"/>
                <a:gd name="T13" fmla="*/ 96 h 96"/>
                <a:gd name="T14" fmla="*/ 19 w 93"/>
                <a:gd name="T15" fmla="*/ 23 h 96"/>
                <a:gd name="T16" fmla="*/ 26 w 93"/>
                <a:gd name="T17" fmla="*/ 67 h 96"/>
                <a:gd name="T18" fmla="*/ 20 w 93"/>
                <a:gd name="T19" fmla="*/ 69 h 96"/>
                <a:gd name="T20" fmla="*/ 25 w 93"/>
                <a:gd name="T21" fmla="*/ 76 h 96"/>
                <a:gd name="T22" fmla="*/ 33 w 93"/>
                <a:gd name="T23" fmla="*/ 17 h 96"/>
                <a:gd name="T24" fmla="*/ 19 w 93"/>
                <a:gd name="T25" fmla="*/ 0 h 96"/>
                <a:gd name="T26" fmla="*/ 13 w 93"/>
                <a:gd name="T27" fmla="*/ 17 h 96"/>
                <a:gd name="T28" fmla="*/ 0 w 93"/>
                <a:gd name="T29" fmla="*/ 77 h 96"/>
                <a:gd name="T30" fmla="*/ 49 w 93"/>
                <a:gd name="T31" fmla="*/ 44 h 96"/>
                <a:gd name="T32" fmla="*/ 80 w 93"/>
                <a:gd name="T33" fmla="*/ 41 h 96"/>
                <a:gd name="T34" fmla="*/ 86 w 93"/>
                <a:gd name="T35" fmla="*/ 44 h 96"/>
                <a:gd name="T36" fmla="*/ 43 w 93"/>
                <a:gd name="T37" fmla="*/ 17 h 96"/>
                <a:gd name="T38" fmla="*/ 36 w 93"/>
                <a:gd name="T39" fmla="*/ 10 h 96"/>
                <a:gd name="T40" fmla="*/ 93 w 93"/>
                <a:gd name="T41" fmla="*/ 4 h 96"/>
                <a:gd name="T42" fmla="*/ 36 w 93"/>
                <a:gd name="T43" fmla="*/ 10 h 96"/>
                <a:gd name="T44" fmla="*/ 49 w 93"/>
                <a:gd name="T45" fmla="*/ 34 h 96"/>
                <a:gd name="T46" fmla="*/ 80 w 93"/>
                <a:gd name="T47" fmla="*/ 23 h 96"/>
                <a:gd name="T48" fmla="*/ 84 w 93"/>
                <a:gd name="T49" fmla="*/ 67 h 96"/>
                <a:gd name="T50" fmla="*/ 67 w 93"/>
                <a:gd name="T51" fmla="*/ 55 h 96"/>
                <a:gd name="T52" fmla="*/ 84 w 93"/>
                <a:gd name="T53" fmla="*/ 67 h 96"/>
                <a:gd name="T54" fmla="*/ 61 w 93"/>
                <a:gd name="T55" fmla="*/ 55 h 96"/>
                <a:gd name="T56" fmla="*/ 44 w 93"/>
                <a:gd name="T57" fmla="*/ 67 h 96"/>
                <a:gd name="T58" fmla="*/ 67 w 93"/>
                <a:gd name="T59" fmla="*/ 73 h 96"/>
                <a:gd name="T60" fmla="*/ 84 w 93"/>
                <a:gd name="T61" fmla="*/ 84 h 96"/>
                <a:gd name="T62" fmla="*/ 67 w 93"/>
                <a:gd name="T63" fmla="*/ 73 h 96"/>
                <a:gd name="T64" fmla="*/ 61 w 93"/>
                <a:gd name="T65" fmla="*/ 73 h 96"/>
                <a:gd name="T66" fmla="*/ 44 w 93"/>
                <a:gd name="T67" fmla="*/ 8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3" h="96">
                  <a:moveTo>
                    <a:pt x="38" y="96"/>
                  </a:moveTo>
                  <a:cubicBezTo>
                    <a:pt x="44" y="96"/>
                    <a:pt x="44" y="96"/>
                    <a:pt x="44" y="96"/>
                  </a:cubicBezTo>
                  <a:cubicBezTo>
                    <a:pt x="44" y="91"/>
                    <a:pt x="44" y="91"/>
                    <a:pt x="44" y="91"/>
                  </a:cubicBezTo>
                  <a:cubicBezTo>
                    <a:pt x="84" y="91"/>
                    <a:pt x="84" y="91"/>
                    <a:pt x="84" y="91"/>
                  </a:cubicBezTo>
                  <a:cubicBezTo>
                    <a:pt x="84" y="96"/>
                    <a:pt x="84" y="96"/>
                    <a:pt x="84" y="96"/>
                  </a:cubicBezTo>
                  <a:cubicBezTo>
                    <a:pt x="90" y="96"/>
                    <a:pt x="90" y="96"/>
                    <a:pt x="90" y="96"/>
                  </a:cubicBezTo>
                  <a:cubicBezTo>
                    <a:pt x="90" y="49"/>
                    <a:pt x="90" y="49"/>
                    <a:pt x="90" y="49"/>
                  </a:cubicBezTo>
                  <a:cubicBezTo>
                    <a:pt x="38" y="49"/>
                    <a:pt x="38" y="49"/>
                    <a:pt x="38" y="49"/>
                  </a:cubicBezTo>
                  <a:cubicBezTo>
                    <a:pt x="38" y="96"/>
                    <a:pt x="38" y="96"/>
                    <a:pt x="38" y="96"/>
                  </a:cubicBezTo>
                  <a:close/>
                  <a:moveTo>
                    <a:pt x="0" y="77"/>
                  </a:moveTo>
                  <a:cubicBezTo>
                    <a:pt x="7" y="77"/>
                    <a:pt x="7" y="77"/>
                    <a:pt x="7" y="77"/>
                  </a:cubicBezTo>
                  <a:cubicBezTo>
                    <a:pt x="7" y="23"/>
                    <a:pt x="7" y="23"/>
                    <a:pt x="7" y="23"/>
                  </a:cubicBezTo>
                  <a:cubicBezTo>
                    <a:pt x="13" y="23"/>
                    <a:pt x="13" y="23"/>
                    <a:pt x="13" y="23"/>
                  </a:cubicBezTo>
                  <a:cubicBezTo>
                    <a:pt x="13" y="96"/>
                    <a:pt x="13" y="96"/>
                    <a:pt x="13" y="96"/>
                  </a:cubicBezTo>
                  <a:cubicBezTo>
                    <a:pt x="19" y="96"/>
                    <a:pt x="19" y="96"/>
                    <a:pt x="19" y="96"/>
                  </a:cubicBezTo>
                  <a:cubicBezTo>
                    <a:pt x="19" y="23"/>
                    <a:pt x="19" y="23"/>
                    <a:pt x="19" y="23"/>
                  </a:cubicBezTo>
                  <a:cubicBezTo>
                    <a:pt x="26" y="23"/>
                    <a:pt x="26" y="23"/>
                    <a:pt x="26" y="23"/>
                  </a:cubicBezTo>
                  <a:cubicBezTo>
                    <a:pt x="26" y="67"/>
                    <a:pt x="26" y="67"/>
                    <a:pt x="26" y="67"/>
                  </a:cubicBezTo>
                  <a:cubicBezTo>
                    <a:pt x="26" y="69"/>
                    <a:pt x="25" y="70"/>
                    <a:pt x="24" y="70"/>
                  </a:cubicBezTo>
                  <a:cubicBezTo>
                    <a:pt x="23" y="70"/>
                    <a:pt x="21" y="70"/>
                    <a:pt x="20" y="69"/>
                  </a:cubicBezTo>
                  <a:cubicBezTo>
                    <a:pt x="21" y="72"/>
                    <a:pt x="21" y="74"/>
                    <a:pt x="22" y="76"/>
                  </a:cubicBezTo>
                  <a:cubicBezTo>
                    <a:pt x="25" y="76"/>
                    <a:pt x="25" y="76"/>
                    <a:pt x="25" y="76"/>
                  </a:cubicBezTo>
                  <a:cubicBezTo>
                    <a:pt x="30" y="76"/>
                    <a:pt x="33" y="73"/>
                    <a:pt x="33" y="68"/>
                  </a:cubicBezTo>
                  <a:cubicBezTo>
                    <a:pt x="33" y="17"/>
                    <a:pt x="33" y="17"/>
                    <a:pt x="33" y="17"/>
                  </a:cubicBezTo>
                  <a:cubicBezTo>
                    <a:pt x="19" y="17"/>
                    <a:pt x="19" y="17"/>
                    <a:pt x="19" y="17"/>
                  </a:cubicBezTo>
                  <a:cubicBezTo>
                    <a:pt x="19" y="0"/>
                    <a:pt x="19" y="0"/>
                    <a:pt x="19" y="0"/>
                  </a:cubicBezTo>
                  <a:cubicBezTo>
                    <a:pt x="13" y="0"/>
                    <a:pt x="13" y="0"/>
                    <a:pt x="13" y="0"/>
                  </a:cubicBezTo>
                  <a:cubicBezTo>
                    <a:pt x="13" y="17"/>
                    <a:pt x="13" y="17"/>
                    <a:pt x="13" y="17"/>
                  </a:cubicBezTo>
                  <a:cubicBezTo>
                    <a:pt x="0" y="17"/>
                    <a:pt x="0" y="17"/>
                    <a:pt x="0" y="17"/>
                  </a:cubicBezTo>
                  <a:cubicBezTo>
                    <a:pt x="0" y="77"/>
                    <a:pt x="0" y="77"/>
                    <a:pt x="0" y="77"/>
                  </a:cubicBezTo>
                  <a:close/>
                  <a:moveTo>
                    <a:pt x="43" y="44"/>
                  </a:moveTo>
                  <a:cubicBezTo>
                    <a:pt x="49" y="44"/>
                    <a:pt x="49" y="44"/>
                    <a:pt x="49" y="44"/>
                  </a:cubicBezTo>
                  <a:cubicBezTo>
                    <a:pt x="49" y="41"/>
                    <a:pt x="49" y="41"/>
                    <a:pt x="49" y="41"/>
                  </a:cubicBezTo>
                  <a:cubicBezTo>
                    <a:pt x="80" y="41"/>
                    <a:pt x="80" y="41"/>
                    <a:pt x="80" y="41"/>
                  </a:cubicBezTo>
                  <a:cubicBezTo>
                    <a:pt x="80" y="44"/>
                    <a:pt x="80" y="44"/>
                    <a:pt x="80" y="44"/>
                  </a:cubicBezTo>
                  <a:cubicBezTo>
                    <a:pt x="86" y="44"/>
                    <a:pt x="86" y="44"/>
                    <a:pt x="86" y="44"/>
                  </a:cubicBezTo>
                  <a:cubicBezTo>
                    <a:pt x="86" y="17"/>
                    <a:pt x="86" y="17"/>
                    <a:pt x="86" y="17"/>
                  </a:cubicBezTo>
                  <a:cubicBezTo>
                    <a:pt x="43" y="17"/>
                    <a:pt x="43" y="17"/>
                    <a:pt x="43" y="17"/>
                  </a:cubicBezTo>
                  <a:cubicBezTo>
                    <a:pt x="43" y="44"/>
                    <a:pt x="43" y="44"/>
                    <a:pt x="43" y="44"/>
                  </a:cubicBezTo>
                  <a:close/>
                  <a:moveTo>
                    <a:pt x="36" y="10"/>
                  </a:moveTo>
                  <a:cubicBezTo>
                    <a:pt x="93" y="10"/>
                    <a:pt x="93" y="10"/>
                    <a:pt x="93" y="10"/>
                  </a:cubicBezTo>
                  <a:cubicBezTo>
                    <a:pt x="93" y="4"/>
                    <a:pt x="93" y="4"/>
                    <a:pt x="93" y="4"/>
                  </a:cubicBezTo>
                  <a:cubicBezTo>
                    <a:pt x="36" y="4"/>
                    <a:pt x="36" y="4"/>
                    <a:pt x="36" y="4"/>
                  </a:cubicBezTo>
                  <a:cubicBezTo>
                    <a:pt x="36" y="10"/>
                    <a:pt x="36" y="10"/>
                    <a:pt x="36" y="10"/>
                  </a:cubicBezTo>
                  <a:close/>
                  <a:moveTo>
                    <a:pt x="80" y="34"/>
                  </a:moveTo>
                  <a:cubicBezTo>
                    <a:pt x="49" y="34"/>
                    <a:pt x="49" y="34"/>
                    <a:pt x="49" y="34"/>
                  </a:cubicBezTo>
                  <a:cubicBezTo>
                    <a:pt x="49" y="23"/>
                    <a:pt x="49" y="23"/>
                    <a:pt x="49" y="23"/>
                  </a:cubicBezTo>
                  <a:cubicBezTo>
                    <a:pt x="80" y="23"/>
                    <a:pt x="80" y="23"/>
                    <a:pt x="80" y="23"/>
                  </a:cubicBezTo>
                  <a:cubicBezTo>
                    <a:pt x="80" y="34"/>
                    <a:pt x="80" y="34"/>
                    <a:pt x="80" y="34"/>
                  </a:cubicBezTo>
                  <a:close/>
                  <a:moveTo>
                    <a:pt x="84" y="67"/>
                  </a:moveTo>
                  <a:cubicBezTo>
                    <a:pt x="67" y="67"/>
                    <a:pt x="67" y="67"/>
                    <a:pt x="67" y="67"/>
                  </a:cubicBezTo>
                  <a:cubicBezTo>
                    <a:pt x="67" y="55"/>
                    <a:pt x="67" y="55"/>
                    <a:pt x="67" y="55"/>
                  </a:cubicBezTo>
                  <a:cubicBezTo>
                    <a:pt x="84" y="55"/>
                    <a:pt x="84" y="55"/>
                    <a:pt x="84" y="55"/>
                  </a:cubicBezTo>
                  <a:cubicBezTo>
                    <a:pt x="84" y="67"/>
                    <a:pt x="84" y="67"/>
                    <a:pt x="84" y="67"/>
                  </a:cubicBezTo>
                  <a:close/>
                  <a:moveTo>
                    <a:pt x="44" y="55"/>
                  </a:moveTo>
                  <a:cubicBezTo>
                    <a:pt x="61" y="55"/>
                    <a:pt x="61" y="55"/>
                    <a:pt x="61" y="55"/>
                  </a:cubicBezTo>
                  <a:cubicBezTo>
                    <a:pt x="61" y="67"/>
                    <a:pt x="61" y="67"/>
                    <a:pt x="61" y="67"/>
                  </a:cubicBezTo>
                  <a:cubicBezTo>
                    <a:pt x="44" y="67"/>
                    <a:pt x="44" y="67"/>
                    <a:pt x="44" y="67"/>
                  </a:cubicBezTo>
                  <a:cubicBezTo>
                    <a:pt x="44" y="55"/>
                    <a:pt x="44" y="55"/>
                    <a:pt x="44" y="55"/>
                  </a:cubicBezTo>
                  <a:close/>
                  <a:moveTo>
                    <a:pt x="67" y="73"/>
                  </a:moveTo>
                  <a:cubicBezTo>
                    <a:pt x="84" y="73"/>
                    <a:pt x="84" y="73"/>
                    <a:pt x="84" y="73"/>
                  </a:cubicBezTo>
                  <a:cubicBezTo>
                    <a:pt x="84" y="84"/>
                    <a:pt x="84" y="84"/>
                    <a:pt x="84" y="84"/>
                  </a:cubicBezTo>
                  <a:cubicBezTo>
                    <a:pt x="67" y="84"/>
                    <a:pt x="67" y="84"/>
                    <a:pt x="67" y="84"/>
                  </a:cubicBezTo>
                  <a:cubicBezTo>
                    <a:pt x="67" y="73"/>
                    <a:pt x="67" y="73"/>
                    <a:pt x="67" y="73"/>
                  </a:cubicBezTo>
                  <a:close/>
                  <a:moveTo>
                    <a:pt x="44" y="73"/>
                  </a:moveTo>
                  <a:cubicBezTo>
                    <a:pt x="61" y="73"/>
                    <a:pt x="61" y="73"/>
                    <a:pt x="61" y="73"/>
                  </a:cubicBezTo>
                  <a:cubicBezTo>
                    <a:pt x="61" y="84"/>
                    <a:pt x="61" y="84"/>
                    <a:pt x="61" y="84"/>
                  </a:cubicBezTo>
                  <a:cubicBezTo>
                    <a:pt x="44" y="84"/>
                    <a:pt x="44" y="84"/>
                    <a:pt x="44" y="84"/>
                  </a:cubicBezTo>
                  <a:cubicBezTo>
                    <a:pt x="44" y="73"/>
                    <a:pt x="44" y="73"/>
                    <a:pt x="44" y="7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19" name="Freeform 4016">
              <a:extLst>
                <a:ext uri="{FF2B5EF4-FFF2-40B4-BE49-F238E27FC236}">
                  <a16:creationId xmlns:a16="http://schemas.microsoft.com/office/drawing/2014/main" id="{FCE88E5B-2AEE-440A-990F-EEB4E285FB36}"/>
                </a:ext>
              </a:extLst>
            </p:cNvPr>
            <p:cNvSpPr>
              <a:spLocks noEditPoints="1"/>
            </p:cNvSpPr>
            <p:nvPr/>
          </p:nvSpPr>
          <p:spPr bwMode="auto">
            <a:xfrm>
              <a:off x="-340" y="2890"/>
              <a:ext cx="33" cy="36"/>
            </a:xfrm>
            <a:custGeom>
              <a:avLst/>
              <a:gdLst>
                <a:gd name="T0" fmla="*/ 0 w 33"/>
                <a:gd name="T1" fmla="*/ 36 h 36"/>
                <a:gd name="T2" fmla="*/ 3 w 33"/>
                <a:gd name="T3" fmla="*/ 36 h 36"/>
                <a:gd name="T4" fmla="*/ 3 w 33"/>
                <a:gd name="T5" fmla="*/ 33 h 36"/>
                <a:gd name="T6" fmla="*/ 30 w 33"/>
                <a:gd name="T7" fmla="*/ 33 h 36"/>
                <a:gd name="T8" fmla="*/ 30 w 33"/>
                <a:gd name="T9" fmla="*/ 36 h 36"/>
                <a:gd name="T10" fmla="*/ 33 w 33"/>
                <a:gd name="T11" fmla="*/ 36 h 36"/>
                <a:gd name="T12" fmla="*/ 33 w 33"/>
                <a:gd name="T13" fmla="*/ 0 h 36"/>
                <a:gd name="T14" fmla="*/ 0 w 33"/>
                <a:gd name="T15" fmla="*/ 0 h 36"/>
                <a:gd name="T16" fmla="*/ 0 w 33"/>
                <a:gd name="T17" fmla="*/ 36 h 36"/>
                <a:gd name="T18" fmla="*/ 30 w 33"/>
                <a:gd name="T19" fmla="*/ 30 h 36"/>
                <a:gd name="T20" fmla="*/ 3 w 33"/>
                <a:gd name="T21" fmla="*/ 30 h 36"/>
                <a:gd name="T22" fmla="*/ 3 w 33"/>
                <a:gd name="T23" fmla="*/ 3 h 36"/>
                <a:gd name="T24" fmla="*/ 30 w 33"/>
                <a:gd name="T25" fmla="*/ 3 h 36"/>
                <a:gd name="T26" fmla="*/ 30 w 33"/>
                <a:gd name="T27" fmla="*/ 30 h 36"/>
                <a:gd name="T28" fmla="*/ 8 w 33"/>
                <a:gd name="T29" fmla="*/ 26 h 36"/>
                <a:gd name="T30" fmla="*/ 11 w 33"/>
                <a:gd name="T31" fmla="*/ 26 h 36"/>
                <a:gd name="T32" fmla="*/ 11 w 33"/>
                <a:gd name="T33" fmla="*/ 24 h 36"/>
                <a:gd name="T34" fmla="*/ 21 w 33"/>
                <a:gd name="T35" fmla="*/ 24 h 36"/>
                <a:gd name="T36" fmla="*/ 21 w 33"/>
                <a:gd name="T37" fmla="*/ 26 h 36"/>
                <a:gd name="T38" fmla="*/ 24 w 33"/>
                <a:gd name="T39" fmla="*/ 26 h 36"/>
                <a:gd name="T40" fmla="*/ 24 w 33"/>
                <a:gd name="T41" fmla="*/ 9 h 36"/>
                <a:gd name="T42" fmla="*/ 8 w 33"/>
                <a:gd name="T43" fmla="*/ 9 h 36"/>
                <a:gd name="T44" fmla="*/ 8 w 33"/>
                <a:gd name="T45" fmla="*/ 26 h 36"/>
                <a:gd name="T46" fmla="*/ 21 w 33"/>
                <a:gd name="T47" fmla="*/ 21 h 36"/>
                <a:gd name="T48" fmla="*/ 11 w 33"/>
                <a:gd name="T49" fmla="*/ 21 h 36"/>
                <a:gd name="T50" fmla="*/ 11 w 33"/>
                <a:gd name="T51" fmla="*/ 12 h 36"/>
                <a:gd name="T52" fmla="*/ 21 w 33"/>
                <a:gd name="T53" fmla="*/ 12 h 36"/>
                <a:gd name="T54" fmla="*/ 21 w 33"/>
                <a:gd name="T55" fmla="*/ 2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 h="36">
                  <a:moveTo>
                    <a:pt x="0" y="36"/>
                  </a:moveTo>
                  <a:lnTo>
                    <a:pt x="3" y="36"/>
                  </a:lnTo>
                  <a:lnTo>
                    <a:pt x="3" y="33"/>
                  </a:lnTo>
                  <a:lnTo>
                    <a:pt x="30" y="33"/>
                  </a:lnTo>
                  <a:lnTo>
                    <a:pt x="30" y="36"/>
                  </a:lnTo>
                  <a:lnTo>
                    <a:pt x="33" y="36"/>
                  </a:lnTo>
                  <a:lnTo>
                    <a:pt x="33" y="0"/>
                  </a:lnTo>
                  <a:lnTo>
                    <a:pt x="0" y="0"/>
                  </a:lnTo>
                  <a:lnTo>
                    <a:pt x="0" y="36"/>
                  </a:lnTo>
                  <a:close/>
                  <a:moveTo>
                    <a:pt x="30" y="30"/>
                  </a:moveTo>
                  <a:lnTo>
                    <a:pt x="3" y="30"/>
                  </a:lnTo>
                  <a:lnTo>
                    <a:pt x="3" y="3"/>
                  </a:lnTo>
                  <a:lnTo>
                    <a:pt x="30" y="3"/>
                  </a:lnTo>
                  <a:lnTo>
                    <a:pt x="30" y="30"/>
                  </a:lnTo>
                  <a:close/>
                  <a:moveTo>
                    <a:pt x="8" y="26"/>
                  </a:moveTo>
                  <a:lnTo>
                    <a:pt x="11" y="26"/>
                  </a:lnTo>
                  <a:lnTo>
                    <a:pt x="11" y="24"/>
                  </a:lnTo>
                  <a:lnTo>
                    <a:pt x="21" y="24"/>
                  </a:lnTo>
                  <a:lnTo>
                    <a:pt x="21" y="26"/>
                  </a:lnTo>
                  <a:lnTo>
                    <a:pt x="24" y="26"/>
                  </a:lnTo>
                  <a:lnTo>
                    <a:pt x="24" y="9"/>
                  </a:lnTo>
                  <a:lnTo>
                    <a:pt x="8" y="9"/>
                  </a:lnTo>
                  <a:lnTo>
                    <a:pt x="8" y="26"/>
                  </a:lnTo>
                  <a:close/>
                  <a:moveTo>
                    <a:pt x="21" y="21"/>
                  </a:moveTo>
                  <a:lnTo>
                    <a:pt x="11" y="21"/>
                  </a:lnTo>
                  <a:lnTo>
                    <a:pt x="11" y="12"/>
                  </a:lnTo>
                  <a:lnTo>
                    <a:pt x="21" y="12"/>
                  </a:lnTo>
                  <a:lnTo>
                    <a:pt x="21"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20" name="Freeform 4017">
              <a:extLst>
                <a:ext uri="{FF2B5EF4-FFF2-40B4-BE49-F238E27FC236}">
                  <a16:creationId xmlns:a16="http://schemas.microsoft.com/office/drawing/2014/main" id="{7C590845-D5C8-45C1-B804-FC4C9B76CAB5}"/>
                </a:ext>
              </a:extLst>
            </p:cNvPr>
            <p:cNvSpPr>
              <a:spLocks noEditPoints="1"/>
            </p:cNvSpPr>
            <p:nvPr/>
          </p:nvSpPr>
          <p:spPr bwMode="auto">
            <a:xfrm>
              <a:off x="-303" y="2888"/>
              <a:ext cx="38" cy="38"/>
            </a:xfrm>
            <a:custGeom>
              <a:avLst/>
              <a:gdLst>
                <a:gd name="T0" fmla="*/ 6 w 97"/>
                <a:gd name="T1" fmla="*/ 83 h 98"/>
                <a:gd name="T2" fmla="*/ 0 w 97"/>
                <a:gd name="T3" fmla="*/ 84 h 98"/>
                <a:gd name="T4" fmla="*/ 2 w 97"/>
                <a:gd name="T5" fmla="*/ 92 h 98"/>
                <a:gd name="T6" fmla="*/ 39 w 97"/>
                <a:gd name="T7" fmla="*/ 85 h 98"/>
                <a:gd name="T8" fmla="*/ 40 w 97"/>
                <a:gd name="T9" fmla="*/ 78 h 98"/>
                <a:gd name="T10" fmla="*/ 27 w 97"/>
                <a:gd name="T11" fmla="*/ 80 h 98"/>
                <a:gd name="T12" fmla="*/ 27 w 97"/>
                <a:gd name="T13" fmla="*/ 60 h 98"/>
                <a:gd name="T14" fmla="*/ 37 w 97"/>
                <a:gd name="T15" fmla="*/ 60 h 98"/>
                <a:gd name="T16" fmla="*/ 37 w 97"/>
                <a:gd name="T17" fmla="*/ 53 h 98"/>
                <a:gd name="T18" fmla="*/ 27 w 97"/>
                <a:gd name="T19" fmla="*/ 53 h 98"/>
                <a:gd name="T20" fmla="*/ 27 w 97"/>
                <a:gd name="T21" fmla="*/ 36 h 98"/>
                <a:gd name="T22" fmla="*/ 38 w 97"/>
                <a:gd name="T23" fmla="*/ 36 h 98"/>
                <a:gd name="T24" fmla="*/ 38 w 97"/>
                <a:gd name="T25" fmla="*/ 6 h 98"/>
                <a:gd name="T26" fmla="*/ 5 w 97"/>
                <a:gd name="T27" fmla="*/ 6 h 98"/>
                <a:gd name="T28" fmla="*/ 5 w 97"/>
                <a:gd name="T29" fmla="*/ 39 h 98"/>
                <a:gd name="T30" fmla="*/ 13 w 97"/>
                <a:gd name="T31" fmla="*/ 39 h 98"/>
                <a:gd name="T32" fmla="*/ 13 w 97"/>
                <a:gd name="T33" fmla="*/ 36 h 98"/>
                <a:gd name="T34" fmla="*/ 20 w 97"/>
                <a:gd name="T35" fmla="*/ 36 h 98"/>
                <a:gd name="T36" fmla="*/ 20 w 97"/>
                <a:gd name="T37" fmla="*/ 81 h 98"/>
                <a:gd name="T38" fmla="*/ 12 w 97"/>
                <a:gd name="T39" fmla="*/ 83 h 98"/>
                <a:gd name="T40" fmla="*/ 12 w 97"/>
                <a:gd name="T41" fmla="*/ 46 h 98"/>
                <a:gd name="T42" fmla="*/ 6 w 97"/>
                <a:gd name="T43" fmla="*/ 46 h 98"/>
                <a:gd name="T44" fmla="*/ 6 w 97"/>
                <a:gd name="T45" fmla="*/ 83 h 98"/>
                <a:gd name="T46" fmla="*/ 43 w 97"/>
                <a:gd name="T47" fmla="*/ 36 h 98"/>
                <a:gd name="T48" fmla="*/ 51 w 97"/>
                <a:gd name="T49" fmla="*/ 25 h 98"/>
                <a:gd name="T50" fmla="*/ 62 w 97"/>
                <a:gd name="T51" fmla="*/ 40 h 98"/>
                <a:gd name="T52" fmla="*/ 38 w 97"/>
                <a:gd name="T53" fmla="*/ 53 h 98"/>
                <a:gd name="T54" fmla="*/ 42 w 97"/>
                <a:gd name="T55" fmla="*/ 60 h 98"/>
                <a:gd name="T56" fmla="*/ 68 w 97"/>
                <a:gd name="T57" fmla="*/ 45 h 98"/>
                <a:gd name="T58" fmla="*/ 94 w 97"/>
                <a:gd name="T59" fmla="*/ 58 h 98"/>
                <a:gd name="T60" fmla="*/ 97 w 97"/>
                <a:gd name="T61" fmla="*/ 50 h 98"/>
                <a:gd name="T62" fmla="*/ 73 w 97"/>
                <a:gd name="T63" fmla="*/ 40 h 98"/>
                <a:gd name="T64" fmla="*/ 90 w 97"/>
                <a:gd name="T65" fmla="*/ 17 h 98"/>
                <a:gd name="T66" fmla="*/ 90 w 97"/>
                <a:gd name="T67" fmla="*/ 11 h 98"/>
                <a:gd name="T68" fmla="*/ 59 w 97"/>
                <a:gd name="T69" fmla="*/ 11 h 98"/>
                <a:gd name="T70" fmla="*/ 63 w 97"/>
                <a:gd name="T71" fmla="*/ 2 h 98"/>
                <a:gd name="T72" fmla="*/ 56 w 97"/>
                <a:gd name="T73" fmla="*/ 0 h 98"/>
                <a:gd name="T74" fmla="*/ 38 w 97"/>
                <a:gd name="T75" fmla="*/ 30 h 98"/>
                <a:gd name="T76" fmla="*/ 43 w 97"/>
                <a:gd name="T77" fmla="*/ 36 h 98"/>
                <a:gd name="T78" fmla="*/ 46 w 97"/>
                <a:gd name="T79" fmla="*/ 98 h 98"/>
                <a:gd name="T80" fmla="*/ 53 w 97"/>
                <a:gd name="T81" fmla="*/ 98 h 98"/>
                <a:gd name="T82" fmla="*/ 53 w 97"/>
                <a:gd name="T83" fmla="*/ 93 h 98"/>
                <a:gd name="T84" fmla="*/ 81 w 97"/>
                <a:gd name="T85" fmla="*/ 93 h 98"/>
                <a:gd name="T86" fmla="*/ 81 w 97"/>
                <a:gd name="T87" fmla="*/ 98 h 98"/>
                <a:gd name="T88" fmla="*/ 88 w 97"/>
                <a:gd name="T89" fmla="*/ 98 h 98"/>
                <a:gd name="T90" fmla="*/ 88 w 97"/>
                <a:gd name="T91" fmla="*/ 59 h 98"/>
                <a:gd name="T92" fmla="*/ 46 w 97"/>
                <a:gd name="T93" fmla="*/ 59 h 98"/>
                <a:gd name="T94" fmla="*/ 46 w 97"/>
                <a:gd name="T95" fmla="*/ 98 h 98"/>
                <a:gd name="T96" fmla="*/ 81 w 97"/>
                <a:gd name="T97" fmla="*/ 86 h 98"/>
                <a:gd name="T98" fmla="*/ 53 w 97"/>
                <a:gd name="T99" fmla="*/ 86 h 98"/>
                <a:gd name="T100" fmla="*/ 53 w 97"/>
                <a:gd name="T101" fmla="*/ 66 h 98"/>
                <a:gd name="T102" fmla="*/ 81 w 97"/>
                <a:gd name="T103" fmla="*/ 66 h 98"/>
                <a:gd name="T104" fmla="*/ 81 w 97"/>
                <a:gd name="T105" fmla="*/ 86 h 98"/>
                <a:gd name="T106" fmla="*/ 13 w 97"/>
                <a:gd name="T107" fmla="*/ 29 h 98"/>
                <a:gd name="T108" fmla="*/ 13 w 97"/>
                <a:gd name="T109" fmla="*/ 13 h 98"/>
                <a:gd name="T110" fmla="*/ 30 w 97"/>
                <a:gd name="T111" fmla="*/ 13 h 98"/>
                <a:gd name="T112" fmla="*/ 30 w 97"/>
                <a:gd name="T113" fmla="*/ 29 h 98"/>
                <a:gd name="T114" fmla="*/ 13 w 97"/>
                <a:gd name="T115" fmla="*/ 29 h 98"/>
                <a:gd name="T116" fmla="*/ 67 w 97"/>
                <a:gd name="T117" fmla="*/ 35 h 98"/>
                <a:gd name="T118" fmla="*/ 55 w 97"/>
                <a:gd name="T119" fmla="*/ 18 h 98"/>
                <a:gd name="T120" fmla="*/ 56 w 97"/>
                <a:gd name="T121" fmla="*/ 17 h 98"/>
                <a:gd name="T122" fmla="*/ 82 w 97"/>
                <a:gd name="T123" fmla="*/ 17 h 98"/>
                <a:gd name="T124" fmla="*/ 67 w 97"/>
                <a:gd name="T125" fmla="*/ 35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7" h="98">
                  <a:moveTo>
                    <a:pt x="6" y="83"/>
                  </a:moveTo>
                  <a:cubicBezTo>
                    <a:pt x="4" y="84"/>
                    <a:pt x="2" y="84"/>
                    <a:pt x="0" y="84"/>
                  </a:cubicBezTo>
                  <a:cubicBezTo>
                    <a:pt x="2" y="92"/>
                    <a:pt x="2" y="92"/>
                    <a:pt x="2" y="92"/>
                  </a:cubicBezTo>
                  <a:cubicBezTo>
                    <a:pt x="14" y="90"/>
                    <a:pt x="27" y="88"/>
                    <a:pt x="39" y="85"/>
                  </a:cubicBezTo>
                  <a:cubicBezTo>
                    <a:pt x="39" y="83"/>
                    <a:pt x="40" y="80"/>
                    <a:pt x="40" y="78"/>
                  </a:cubicBezTo>
                  <a:cubicBezTo>
                    <a:pt x="35" y="79"/>
                    <a:pt x="31" y="80"/>
                    <a:pt x="27" y="80"/>
                  </a:cubicBezTo>
                  <a:cubicBezTo>
                    <a:pt x="27" y="60"/>
                    <a:pt x="27" y="60"/>
                    <a:pt x="27" y="60"/>
                  </a:cubicBezTo>
                  <a:cubicBezTo>
                    <a:pt x="37" y="60"/>
                    <a:pt x="37" y="60"/>
                    <a:pt x="37" y="60"/>
                  </a:cubicBezTo>
                  <a:cubicBezTo>
                    <a:pt x="37" y="53"/>
                    <a:pt x="37" y="53"/>
                    <a:pt x="37" y="53"/>
                  </a:cubicBezTo>
                  <a:cubicBezTo>
                    <a:pt x="27" y="53"/>
                    <a:pt x="27" y="53"/>
                    <a:pt x="27" y="53"/>
                  </a:cubicBezTo>
                  <a:cubicBezTo>
                    <a:pt x="27" y="36"/>
                    <a:pt x="27" y="36"/>
                    <a:pt x="27" y="36"/>
                  </a:cubicBezTo>
                  <a:cubicBezTo>
                    <a:pt x="38" y="36"/>
                    <a:pt x="38" y="36"/>
                    <a:pt x="38" y="36"/>
                  </a:cubicBezTo>
                  <a:cubicBezTo>
                    <a:pt x="38" y="6"/>
                    <a:pt x="38" y="6"/>
                    <a:pt x="38" y="6"/>
                  </a:cubicBezTo>
                  <a:cubicBezTo>
                    <a:pt x="5" y="6"/>
                    <a:pt x="5" y="6"/>
                    <a:pt x="5" y="6"/>
                  </a:cubicBezTo>
                  <a:cubicBezTo>
                    <a:pt x="5" y="39"/>
                    <a:pt x="5" y="39"/>
                    <a:pt x="5" y="39"/>
                  </a:cubicBezTo>
                  <a:cubicBezTo>
                    <a:pt x="13" y="39"/>
                    <a:pt x="13" y="39"/>
                    <a:pt x="13" y="39"/>
                  </a:cubicBezTo>
                  <a:cubicBezTo>
                    <a:pt x="13" y="36"/>
                    <a:pt x="13" y="36"/>
                    <a:pt x="13" y="36"/>
                  </a:cubicBezTo>
                  <a:cubicBezTo>
                    <a:pt x="20" y="36"/>
                    <a:pt x="20" y="36"/>
                    <a:pt x="20" y="36"/>
                  </a:cubicBezTo>
                  <a:cubicBezTo>
                    <a:pt x="20" y="81"/>
                    <a:pt x="20" y="81"/>
                    <a:pt x="20" y="81"/>
                  </a:cubicBezTo>
                  <a:cubicBezTo>
                    <a:pt x="18" y="82"/>
                    <a:pt x="15" y="82"/>
                    <a:pt x="12" y="83"/>
                  </a:cubicBezTo>
                  <a:cubicBezTo>
                    <a:pt x="12" y="46"/>
                    <a:pt x="12" y="46"/>
                    <a:pt x="12" y="46"/>
                  </a:cubicBezTo>
                  <a:cubicBezTo>
                    <a:pt x="6" y="46"/>
                    <a:pt x="6" y="46"/>
                    <a:pt x="6" y="46"/>
                  </a:cubicBezTo>
                  <a:cubicBezTo>
                    <a:pt x="6" y="83"/>
                    <a:pt x="6" y="83"/>
                    <a:pt x="6" y="83"/>
                  </a:cubicBezTo>
                  <a:close/>
                  <a:moveTo>
                    <a:pt x="43" y="36"/>
                  </a:moveTo>
                  <a:cubicBezTo>
                    <a:pt x="46" y="33"/>
                    <a:pt x="49" y="29"/>
                    <a:pt x="51" y="25"/>
                  </a:cubicBezTo>
                  <a:cubicBezTo>
                    <a:pt x="54" y="31"/>
                    <a:pt x="58" y="36"/>
                    <a:pt x="62" y="40"/>
                  </a:cubicBezTo>
                  <a:cubicBezTo>
                    <a:pt x="55" y="45"/>
                    <a:pt x="47" y="49"/>
                    <a:pt x="38" y="53"/>
                  </a:cubicBezTo>
                  <a:cubicBezTo>
                    <a:pt x="40" y="56"/>
                    <a:pt x="41" y="58"/>
                    <a:pt x="42" y="60"/>
                  </a:cubicBezTo>
                  <a:cubicBezTo>
                    <a:pt x="52" y="55"/>
                    <a:pt x="61" y="50"/>
                    <a:pt x="68" y="45"/>
                  </a:cubicBezTo>
                  <a:cubicBezTo>
                    <a:pt x="75" y="50"/>
                    <a:pt x="83" y="55"/>
                    <a:pt x="94" y="58"/>
                  </a:cubicBezTo>
                  <a:cubicBezTo>
                    <a:pt x="95" y="55"/>
                    <a:pt x="96" y="53"/>
                    <a:pt x="97" y="50"/>
                  </a:cubicBezTo>
                  <a:cubicBezTo>
                    <a:pt x="88" y="48"/>
                    <a:pt x="80" y="44"/>
                    <a:pt x="73" y="40"/>
                  </a:cubicBezTo>
                  <a:cubicBezTo>
                    <a:pt x="80" y="33"/>
                    <a:pt x="86" y="25"/>
                    <a:pt x="90" y="17"/>
                  </a:cubicBezTo>
                  <a:cubicBezTo>
                    <a:pt x="90" y="11"/>
                    <a:pt x="90" y="11"/>
                    <a:pt x="90" y="11"/>
                  </a:cubicBezTo>
                  <a:cubicBezTo>
                    <a:pt x="59" y="11"/>
                    <a:pt x="59" y="11"/>
                    <a:pt x="59" y="11"/>
                  </a:cubicBezTo>
                  <a:cubicBezTo>
                    <a:pt x="61" y="8"/>
                    <a:pt x="62" y="5"/>
                    <a:pt x="63" y="2"/>
                  </a:cubicBezTo>
                  <a:cubicBezTo>
                    <a:pt x="56" y="0"/>
                    <a:pt x="56" y="0"/>
                    <a:pt x="56" y="0"/>
                  </a:cubicBezTo>
                  <a:cubicBezTo>
                    <a:pt x="51" y="11"/>
                    <a:pt x="45" y="22"/>
                    <a:pt x="38" y="30"/>
                  </a:cubicBezTo>
                  <a:cubicBezTo>
                    <a:pt x="40" y="32"/>
                    <a:pt x="42" y="34"/>
                    <a:pt x="43" y="36"/>
                  </a:cubicBezTo>
                  <a:close/>
                  <a:moveTo>
                    <a:pt x="46" y="98"/>
                  </a:moveTo>
                  <a:cubicBezTo>
                    <a:pt x="53" y="98"/>
                    <a:pt x="53" y="98"/>
                    <a:pt x="53" y="98"/>
                  </a:cubicBezTo>
                  <a:cubicBezTo>
                    <a:pt x="53" y="93"/>
                    <a:pt x="53" y="93"/>
                    <a:pt x="53" y="93"/>
                  </a:cubicBezTo>
                  <a:cubicBezTo>
                    <a:pt x="81" y="93"/>
                    <a:pt x="81" y="93"/>
                    <a:pt x="81" y="93"/>
                  </a:cubicBezTo>
                  <a:cubicBezTo>
                    <a:pt x="81" y="98"/>
                    <a:pt x="81" y="98"/>
                    <a:pt x="81" y="98"/>
                  </a:cubicBezTo>
                  <a:cubicBezTo>
                    <a:pt x="88" y="98"/>
                    <a:pt x="88" y="98"/>
                    <a:pt x="88" y="98"/>
                  </a:cubicBezTo>
                  <a:cubicBezTo>
                    <a:pt x="88" y="59"/>
                    <a:pt x="88" y="59"/>
                    <a:pt x="88" y="59"/>
                  </a:cubicBezTo>
                  <a:cubicBezTo>
                    <a:pt x="46" y="59"/>
                    <a:pt x="46" y="59"/>
                    <a:pt x="46" y="59"/>
                  </a:cubicBezTo>
                  <a:cubicBezTo>
                    <a:pt x="46" y="98"/>
                    <a:pt x="46" y="98"/>
                    <a:pt x="46" y="98"/>
                  </a:cubicBezTo>
                  <a:close/>
                  <a:moveTo>
                    <a:pt x="81" y="86"/>
                  </a:moveTo>
                  <a:cubicBezTo>
                    <a:pt x="53" y="86"/>
                    <a:pt x="53" y="86"/>
                    <a:pt x="53" y="86"/>
                  </a:cubicBezTo>
                  <a:cubicBezTo>
                    <a:pt x="53" y="66"/>
                    <a:pt x="53" y="66"/>
                    <a:pt x="53" y="66"/>
                  </a:cubicBezTo>
                  <a:cubicBezTo>
                    <a:pt x="81" y="66"/>
                    <a:pt x="81" y="66"/>
                    <a:pt x="81" y="66"/>
                  </a:cubicBezTo>
                  <a:cubicBezTo>
                    <a:pt x="81" y="86"/>
                    <a:pt x="81" y="86"/>
                    <a:pt x="81" y="86"/>
                  </a:cubicBezTo>
                  <a:close/>
                  <a:moveTo>
                    <a:pt x="13" y="29"/>
                  </a:moveTo>
                  <a:cubicBezTo>
                    <a:pt x="13" y="13"/>
                    <a:pt x="13" y="13"/>
                    <a:pt x="13" y="13"/>
                  </a:cubicBezTo>
                  <a:cubicBezTo>
                    <a:pt x="30" y="13"/>
                    <a:pt x="30" y="13"/>
                    <a:pt x="30" y="13"/>
                  </a:cubicBezTo>
                  <a:cubicBezTo>
                    <a:pt x="30" y="29"/>
                    <a:pt x="30" y="29"/>
                    <a:pt x="30" y="29"/>
                  </a:cubicBezTo>
                  <a:cubicBezTo>
                    <a:pt x="13" y="29"/>
                    <a:pt x="13" y="29"/>
                    <a:pt x="13" y="29"/>
                  </a:cubicBezTo>
                  <a:close/>
                  <a:moveTo>
                    <a:pt x="67" y="35"/>
                  </a:moveTo>
                  <a:cubicBezTo>
                    <a:pt x="62" y="31"/>
                    <a:pt x="58" y="25"/>
                    <a:pt x="55" y="18"/>
                  </a:cubicBezTo>
                  <a:cubicBezTo>
                    <a:pt x="55" y="18"/>
                    <a:pt x="55" y="18"/>
                    <a:pt x="56" y="17"/>
                  </a:cubicBezTo>
                  <a:cubicBezTo>
                    <a:pt x="82" y="17"/>
                    <a:pt x="82" y="17"/>
                    <a:pt x="82" y="17"/>
                  </a:cubicBezTo>
                  <a:cubicBezTo>
                    <a:pt x="78" y="24"/>
                    <a:pt x="73" y="30"/>
                    <a:pt x="67" y="3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21" name="Freeform 4018">
              <a:extLst>
                <a:ext uri="{FF2B5EF4-FFF2-40B4-BE49-F238E27FC236}">
                  <a16:creationId xmlns:a16="http://schemas.microsoft.com/office/drawing/2014/main" id="{5E81F227-F397-40DE-A25B-47EF71E60DE8}"/>
                </a:ext>
              </a:extLst>
            </p:cNvPr>
            <p:cNvSpPr>
              <a:spLocks/>
            </p:cNvSpPr>
            <p:nvPr/>
          </p:nvSpPr>
          <p:spPr bwMode="auto">
            <a:xfrm>
              <a:off x="-260" y="2889"/>
              <a:ext cx="29" cy="35"/>
            </a:xfrm>
            <a:custGeom>
              <a:avLst/>
              <a:gdLst>
                <a:gd name="T0" fmla="*/ 72 w 74"/>
                <a:gd name="T1" fmla="*/ 40 h 91"/>
                <a:gd name="T2" fmla="*/ 46 w 74"/>
                <a:gd name="T3" fmla="*/ 48 h 91"/>
                <a:gd name="T4" fmla="*/ 33 w 74"/>
                <a:gd name="T5" fmla="*/ 37 h 91"/>
                <a:gd name="T6" fmla="*/ 23 w 74"/>
                <a:gd name="T7" fmla="*/ 39 h 91"/>
                <a:gd name="T8" fmla="*/ 31 w 74"/>
                <a:gd name="T9" fmla="*/ 24 h 91"/>
                <a:gd name="T10" fmla="*/ 64 w 74"/>
                <a:gd name="T11" fmla="*/ 21 h 91"/>
                <a:gd name="T12" fmla="*/ 63 w 74"/>
                <a:gd name="T13" fmla="*/ 13 h 91"/>
                <a:gd name="T14" fmla="*/ 34 w 74"/>
                <a:gd name="T15" fmla="*/ 16 h 91"/>
                <a:gd name="T16" fmla="*/ 39 w 74"/>
                <a:gd name="T17" fmla="*/ 3 h 91"/>
                <a:gd name="T18" fmla="*/ 32 w 74"/>
                <a:gd name="T19" fmla="*/ 0 h 91"/>
                <a:gd name="T20" fmla="*/ 26 w 74"/>
                <a:gd name="T21" fmla="*/ 17 h 91"/>
                <a:gd name="T22" fmla="*/ 0 w 74"/>
                <a:gd name="T23" fmla="*/ 17 h 91"/>
                <a:gd name="T24" fmla="*/ 0 w 74"/>
                <a:gd name="T25" fmla="*/ 25 h 91"/>
                <a:gd name="T26" fmla="*/ 22 w 74"/>
                <a:gd name="T27" fmla="*/ 24 h 91"/>
                <a:gd name="T28" fmla="*/ 0 w 74"/>
                <a:gd name="T29" fmla="*/ 53 h 91"/>
                <a:gd name="T30" fmla="*/ 6 w 74"/>
                <a:gd name="T31" fmla="*/ 60 h 91"/>
                <a:gd name="T32" fmla="*/ 20 w 74"/>
                <a:gd name="T33" fmla="*/ 48 h 91"/>
                <a:gd name="T34" fmla="*/ 32 w 74"/>
                <a:gd name="T35" fmla="*/ 44 h 91"/>
                <a:gd name="T36" fmla="*/ 38 w 74"/>
                <a:gd name="T37" fmla="*/ 49 h 91"/>
                <a:gd name="T38" fmla="*/ 38 w 74"/>
                <a:gd name="T39" fmla="*/ 51 h 91"/>
                <a:gd name="T40" fmla="*/ 15 w 74"/>
                <a:gd name="T41" fmla="*/ 65 h 91"/>
                <a:gd name="T42" fmla="*/ 10 w 74"/>
                <a:gd name="T43" fmla="*/ 76 h 91"/>
                <a:gd name="T44" fmla="*/ 16 w 74"/>
                <a:gd name="T45" fmla="*/ 86 h 91"/>
                <a:gd name="T46" fmla="*/ 37 w 74"/>
                <a:gd name="T47" fmla="*/ 91 h 91"/>
                <a:gd name="T48" fmla="*/ 66 w 74"/>
                <a:gd name="T49" fmla="*/ 88 h 91"/>
                <a:gd name="T50" fmla="*/ 66 w 74"/>
                <a:gd name="T51" fmla="*/ 81 h 91"/>
                <a:gd name="T52" fmla="*/ 37 w 74"/>
                <a:gd name="T53" fmla="*/ 83 h 91"/>
                <a:gd name="T54" fmla="*/ 21 w 74"/>
                <a:gd name="T55" fmla="*/ 81 h 91"/>
                <a:gd name="T56" fmla="*/ 18 w 74"/>
                <a:gd name="T57" fmla="*/ 76 h 91"/>
                <a:gd name="T58" fmla="*/ 23 w 74"/>
                <a:gd name="T59" fmla="*/ 68 h 91"/>
                <a:gd name="T60" fmla="*/ 38 w 74"/>
                <a:gd name="T61" fmla="*/ 59 h 91"/>
                <a:gd name="T62" fmla="*/ 38 w 74"/>
                <a:gd name="T63" fmla="*/ 74 h 91"/>
                <a:gd name="T64" fmla="*/ 45 w 74"/>
                <a:gd name="T65" fmla="*/ 74 h 91"/>
                <a:gd name="T66" fmla="*/ 45 w 74"/>
                <a:gd name="T67" fmla="*/ 56 h 91"/>
                <a:gd name="T68" fmla="*/ 74 w 74"/>
                <a:gd name="T69" fmla="*/ 47 h 91"/>
                <a:gd name="T70" fmla="*/ 72 w 74"/>
                <a:gd name="T71" fmla="*/ 4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 h="91">
                  <a:moveTo>
                    <a:pt x="72" y="40"/>
                  </a:moveTo>
                  <a:cubicBezTo>
                    <a:pt x="62" y="42"/>
                    <a:pt x="53" y="45"/>
                    <a:pt x="46" y="48"/>
                  </a:cubicBezTo>
                  <a:cubicBezTo>
                    <a:pt x="45" y="41"/>
                    <a:pt x="41" y="37"/>
                    <a:pt x="33" y="37"/>
                  </a:cubicBezTo>
                  <a:cubicBezTo>
                    <a:pt x="30" y="37"/>
                    <a:pt x="27" y="38"/>
                    <a:pt x="23" y="39"/>
                  </a:cubicBezTo>
                  <a:cubicBezTo>
                    <a:pt x="24" y="37"/>
                    <a:pt x="27" y="32"/>
                    <a:pt x="31" y="24"/>
                  </a:cubicBezTo>
                  <a:cubicBezTo>
                    <a:pt x="43" y="23"/>
                    <a:pt x="54" y="22"/>
                    <a:pt x="64" y="21"/>
                  </a:cubicBezTo>
                  <a:cubicBezTo>
                    <a:pt x="63" y="13"/>
                    <a:pt x="63" y="13"/>
                    <a:pt x="63" y="13"/>
                  </a:cubicBezTo>
                  <a:cubicBezTo>
                    <a:pt x="53" y="15"/>
                    <a:pt x="43" y="16"/>
                    <a:pt x="34" y="16"/>
                  </a:cubicBezTo>
                  <a:cubicBezTo>
                    <a:pt x="36" y="12"/>
                    <a:pt x="38" y="7"/>
                    <a:pt x="39" y="3"/>
                  </a:cubicBezTo>
                  <a:cubicBezTo>
                    <a:pt x="32" y="0"/>
                    <a:pt x="32" y="0"/>
                    <a:pt x="32" y="0"/>
                  </a:cubicBezTo>
                  <a:cubicBezTo>
                    <a:pt x="30" y="6"/>
                    <a:pt x="28" y="12"/>
                    <a:pt x="26" y="17"/>
                  </a:cubicBezTo>
                  <a:cubicBezTo>
                    <a:pt x="15" y="17"/>
                    <a:pt x="6" y="17"/>
                    <a:pt x="0" y="17"/>
                  </a:cubicBezTo>
                  <a:cubicBezTo>
                    <a:pt x="0" y="25"/>
                    <a:pt x="0" y="25"/>
                    <a:pt x="0" y="25"/>
                  </a:cubicBezTo>
                  <a:cubicBezTo>
                    <a:pt x="3" y="25"/>
                    <a:pt x="10" y="25"/>
                    <a:pt x="22" y="24"/>
                  </a:cubicBezTo>
                  <a:cubicBezTo>
                    <a:pt x="16" y="37"/>
                    <a:pt x="9" y="47"/>
                    <a:pt x="0" y="53"/>
                  </a:cubicBezTo>
                  <a:cubicBezTo>
                    <a:pt x="6" y="60"/>
                    <a:pt x="6" y="60"/>
                    <a:pt x="6" y="60"/>
                  </a:cubicBezTo>
                  <a:cubicBezTo>
                    <a:pt x="11" y="54"/>
                    <a:pt x="16" y="50"/>
                    <a:pt x="20" y="48"/>
                  </a:cubicBezTo>
                  <a:cubicBezTo>
                    <a:pt x="25" y="46"/>
                    <a:pt x="29" y="44"/>
                    <a:pt x="32" y="44"/>
                  </a:cubicBezTo>
                  <a:cubicBezTo>
                    <a:pt x="36" y="44"/>
                    <a:pt x="38" y="46"/>
                    <a:pt x="38" y="49"/>
                  </a:cubicBezTo>
                  <a:cubicBezTo>
                    <a:pt x="38" y="50"/>
                    <a:pt x="38" y="51"/>
                    <a:pt x="38" y="51"/>
                  </a:cubicBezTo>
                  <a:cubicBezTo>
                    <a:pt x="26" y="57"/>
                    <a:pt x="18" y="61"/>
                    <a:pt x="15" y="65"/>
                  </a:cubicBezTo>
                  <a:cubicBezTo>
                    <a:pt x="12" y="69"/>
                    <a:pt x="10" y="73"/>
                    <a:pt x="10" y="76"/>
                  </a:cubicBezTo>
                  <a:cubicBezTo>
                    <a:pt x="10" y="80"/>
                    <a:pt x="12" y="83"/>
                    <a:pt x="16" y="86"/>
                  </a:cubicBezTo>
                  <a:cubicBezTo>
                    <a:pt x="19" y="89"/>
                    <a:pt x="26" y="91"/>
                    <a:pt x="37" y="91"/>
                  </a:cubicBezTo>
                  <a:cubicBezTo>
                    <a:pt x="46" y="91"/>
                    <a:pt x="56" y="90"/>
                    <a:pt x="66" y="88"/>
                  </a:cubicBezTo>
                  <a:cubicBezTo>
                    <a:pt x="66" y="81"/>
                    <a:pt x="66" y="81"/>
                    <a:pt x="66" y="81"/>
                  </a:cubicBezTo>
                  <a:cubicBezTo>
                    <a:pt x="56" y="83"/>
                    <a:pt x="46" y="83"/>
                    <a:pt x="37" y="83"/>
                  </a:cubicBezTo>
                  <a:cubicBezTo>
                    <a:pt x="29" y="83"/>
                    <a:pt x="24" y="83"/>
                    <a:pt x="21" y="81"/>
                  </a:cubicBezTo>
                  <a:cubicBezTo>
                    <a:pt x="19" y="80"/>
                    <a:pt x="18" y="78"/>
                    <a:pt x="18" y="76"/>
                  </a:cubicBezTo>
                  <a:cubicBezTo>
                    <a:pt x="18" y="74"/>
                    <a:pt x="20" y="71"/>
                    <a:pt x="23" y="68"/>
                  </a:cubicBezTo>
                  <a:cubicBezTo>
                    <a:pt x="26" y="65"/>
                    <a:pt x="31" y="62"/>
                    <a:pt x="38" y="59"/>
                  </a:cubicBezTo>
                  <a:cubicBezTo>
                    <a:pt x="38" y="74"/>
                    <a:pt x="38" y="74"/>
                    <a:pt x="38" y="74"/>
                  </a:cubicBezTo>
                  <a:cubicBezTo>
                    <a:pt x="45" y="74"/>
                    <a:pt x="45" y="74"/>
                    <a:pt x="45" y="74"/>
                  </a:cubicBezTo>
                  <a:cubicBezTo>
                    <a:pt x="45" y="56"/>
                    <a:pt x="45" y="56"/>
                    <a:pt x="45" y="56"/>
                  </a:cubicBezTo>
                  <a:cubicBezTo>
                    <a:pt x="52" y="53"/>
                    <a:pt x="62" y="50"/>
                    <a:pt x="74" y="47"/>
                  </a:cubicBezTo>
                  <a:cubicBezTo>
                    <a:pt x="72" y="40"/>
                    <a:pt x="72" y="40"/>
                    <a:pt x="72" y="4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22" name="Freeform 4019">
              <a:extLst>
                <a:ext uri="{FF2B5EF4-FFF2-40B4-BE49-F238E27FC236}">
                  <a16:creationId xmlns:a16="http://schemas.microsoft.com/office/drawing/2014/main" id="{1B88D461-5EBB-47AA-AF31-A77A4A9CA9AD}"/>
                </a:ext>
              </a:extLst>
            </p:cNvPr>
            <p:cNvSpPr>
              <a:spLocks noEditPoints="1"/>
            </p:cNvSpPr>
            <p:nvPr/>
          </p:nvSpPr>
          <p:spPr bwMode="auto">
            <a:xfrm>
              <a:off x="-214" y="2891"/>
              <a:ext cx="21" cy="30"/>
            </a:xfrm>
            <a:custGeom>
              <a:avLst/>
              <a:gdLst>
                <a:gd name="T0" fmla="*/ 54 w 54"/>
                <a:gd name="T1" fmla="*/ 49 h 76"/>
                <a:gd name="T2" fmla="*/ 44 w 54"/>
                <a:gd name="T3" fmla="*/ 49 h 76"/>
                <a:gd name="T4" fmla="*/ 44 w 54"/>
                <a:gd name="T5" fmla="*/ 0 h 76"/>
                <a:gd name="T6" fmla="*/ 33 w 54"/>
                <a:gd name="T7" fmla="*/ 0 h 76"/>
                <a:gd name="T8" fmla="*/ 0 w 54"/>
                <a:gd name="T9" fmla="*/ 50 h 76"/>
                <a:gd name="T10" fmla="*/ 0 w 54"/>
                <a:gd name="T11" fmla="*/ 56 h 76"/>
                <a:gd name="T12" fmla="*/ 35 w 54"/>
                <a:gd name="T13" fmla="*/ 56 h 76"/>
                <a:gd name="T14" fmla="*/ 35 w 54"/>
                <a:gd name="T15" fmla="*/ 76 h 76"/>
                <a:gd name="T16" fmla="*/ 44 w 54"/>
                <a:gd name="T17" fmla="*/ 76 h 76"/>
                <a:gd name="T18" fmla="*/ 44 w 54"/>
                <a:gd name="T19" fmla="*/ 56 h 76"/>
                <a:gd name="T20" fmla="*/ 54 w 54"/>
                <a:gd name="T21" fmla="*/ 56 h 76"/>
                <a:gd name="T22" fmla="*/ 54 w 54"/>
                <a:gd name="T23" fmla="*/ 49 h 76"/>
                <a:gd name="T24" fmla="*/ 10 w 54"/>
                <a:gd name="T25" fmla="*/ 49 h 76"/>
                <a:gd name="T26" fmla="*/ 32 w 54"/>
                <a:gd name="T27" fmla="*/ 15 h 76"/>
                <a:gd name="T28" fmla="*/ 35 w 54"/>
                <a:gd name="T29" fmla="*/ 9 h 76"/>
                <a:gd name="T30" fmla="*/ 35 w 54"/>
                <a:gd name="T31" fmla="*/ 17 h 76"/>
                <a:gd name="T32" fmla="*/ 35 w 54"/>
                <a:gd name="T33" fmla="*/ 49 h 76"/>
                <a:gd name="T34" fmla="*/ 10 w 54"/>
                <a:gd name="T35" fmla="*/ 4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4" h="76">
                  <a:moveTo>
                    <a:pt x="54" y="49"/>
                  </a:moveTo>
                  <a:cubicBezTo>
                    <a:pt x="44" y="49"/>
                    <a:pt x="44" y="49"/>
                    <a:pt x="44" y="49"/>
                  </a:cubicBezTo>
                  <a:cubicBezTo>
                    <a:pt x="44" y="0"/>
                    <a:pt x="44" y="0"/>
                    <a:pt x="44" y="0"/>
                  </a:cubicBezTo>
                  <a:cubicBezTo>
                    <a:pt x="33" y="0"/>
                    <a:pt x="33" y="0"/>
                    <a:pt x="33" y="0"/>
                  </a:cubicBezTo>
                  <a:cubicBezTo>
                    <a:pt x="0" y="50"/>
                    <a:pt x="0" y="50"/>
                    <a:pt x="0" y="50"/>
                  </a:cubicBezTo>
                  <a:cubicBezTo>
                    <a:pt x="0" y="56"/>
                    <a:pt x="0" y="56"/>
                    <a:pt x="0" y="56"/>
                  </a:cubicBezTo>
                  <a:cubicBezTo>
                    <a:pt x="35" y="56"/>
                    <a:pt x="35" y="56"/>
                    <a:pt x="35" y="56"/>
                  </a:cubicBezTo>
                  <a:cubicBezTo>
                    <a:pt x="35" y="76"/>
                    <a:pt x="35" y="76"/>
                    <a:pt x="35" y="76"/>
                  </a:cubicBezTo>
                  <a:cubicBezTo>
                    <a:pt x="44" y="76"/>
                    <a:pt x="44" y="76"/>
                    <a:pt x="44" y="76"/>
                  </a:cubicBezTo>
                  <a:cubicBezTo>
                    <a:pt x="44" y="56"/>
                    <a:pt x="44" y="56"/>
                    <a:pt x="44" y="56"/>
                  </a:cubicBezTo>
                  <a:cubicBezTo>
                    <a:pt x="54" y="56"/>
                    <a:pt x="54" y="56"/>
                    <a:pt x="54" y="56"/>
                  </a:cubicBezTo>
                  <a:cubicBezTo>
                    <a:pt x="54" y="49"/>
                    <a:pt x="54" y="49"/>
                    <a:pt x="54" y="49"/>
                  </a:cubicBezTo>
                  <a:close/>
                  <a:moveTo>
                    <a:pt x="10" y="49"/>
                  </a:moveTo>
                  <a:cubicBezTo>
                    <a:pt x="32" y="15"/>
                    <a:pt x="32" y="15"/>
                    <a:pt x="32" y="15"/>
                  </a:cubicBezTo>
                  <a:cubicBezTo>
                    <a:pt x="34" y="12"/>
                    <a:pt x="35" y="10"/>
                    <a:pt x="35" y="9"/>
                  </a:cubicBezTo>
                  <a:cubicBezTo>
                    <a:pt x="35" y="12"/>
                    <a:pt x="35" y="14"/>
                    <a:pt x="35" y="17"/>
                  </a:cubicBezTo>
                  <a:cubicBezTo>
                    <a:pt x="35" y="49"/>
                    <a:pt x="35" y="49"/>
                    <a:pt x="35" y="49"/>
                  </a:cubicBezTo>
                  <a:cubicBezTo>
                    <a:pt x="10" y="49"/>
                    <a:pt x="10" y="49"/>
                    <a:pt x="10" y="4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23" name="Freeform 4020">
              <a:extLst>
                <a:ext uri="{FF2B5EF4-FFF2-40B4-BE49-F238E27FC236}">
                  <a16:creationId xmlns:a16="http://schemas.microsoft.com/office/drawing/2014/main" id="{8CDD4B1B-972A-46B0-951D-AD711256978B}"/>
                </a:ext>
              </a:extLst>
            </p:cNvPr>
            <p:cNvSpPr>
              <a:spLocks/>
            </p:cNvSpPr>
            <p:nvPr/>
          </p:nvSpPr>
          <p:spPr bwMode="auto">
            <a:xfrm>
              <a:off x="-177" y="2891"/>
              <a:ext cx="30" cy="31"/>
            </a:xfrm>
            <a:custGeom>
              <a:avLst/>
              <a:gdLst>
                <a:gd name="T0" fmla="*/ 77 w 78"/>
                <a:gd name="T1" fmla="*/ 21 h 80"/>
                <a:gd name="T2" fmla="*/ 35 w 78"/>
                <a:gd name="T3" fmla="*/ 27 h 80"/>
                <a:gd name="T4" fmla="*/ 35 w 78"/>
                <a:gd name="T5" fmla="*/ 0 h 80"/>
                <a:gd name="T6" fmla="*/ 27 w 78"/>
                <a:gd name="T7" fmla="*/ 0 h 80"/>
                <a:gd name="T8" fmla="*/ 27 w 78"/>
                <a:gd name="T9" fmla="*/ 28 h 80"/>
                <a:gd name="T10" fmla="*/ 0 w 78"/>
                <a:gd name="T11" fmla="*/ 32 h 80"/>
                <a:gd name="T12" fmla="*/ 1 w 78"/>
                <a:gd name="T13" fmla="*/ 39 h 80"/>
                <a:gd name="T14" fmla="*/ 27 w 78"/>
                <a:gd name="T15" fmla="*/ 36 h 80"/>
                <a:gd name="T16" fmla="*/ 27 w 78"/>
                <a:gd name="T17" fmla="*/ 70 h 80"/>
                <a:gd name="T18" fmla="*/ 29 w 78"/>
                <a:gd name="T19" fmla="*/ 76 h 80"/>
                <a:gd name="T20" fmla="*/ 35 w 78"/>
                <a:gd name="T21" fmla="*/ 79 h 80"/>
                <a:gd name="T22" fmla="*/ 48 w 78"/>
                <a:gd name="T23" fmla="*/ 80 h 80"/>
                <a:gd name="T24" fmla="*/ 77 w 78"/>
                <a:gd name="T25" fmla="*/ 79 h 80"/>
                <a:gd name="T26" fmla="*/ 77 w 78"/>
                <a:gd name="T27" fmla="*/ 71 h 80"/>
                <a:gd name="T28" fmla="*/ 49 w 78"/>
                <a:gd name="T29" fmla="*/ 72 h 80"/>
                <a:gd name="T30" fmla="*/ 39 w 78"/>
                <a:gd name="T31" fmla="*/ 72 h 80"/>
                <a:gd name="T32" fmla="*/ 36 w 78"/>
                <a:gd name="T33" fmla="*/ 70 h 80"/>
                <a:gd name="T34" fmla="*/ 35 w 78"/>
                <a:gd name="T35" fmla="*/ 68 h 80"/>
                <a:gd name="T36" fmla="*/ 35 w 78"/>
                <a:gd name="T37" fmla="*/ 35 h 80"/>
                <a:gd name="T38" fmla="*/ 68 w 78"/>
                <a:gd name="T39" fmla="*/ 30 h 80"/>
                <a:gd name="T40" fmla="*/ 51 w 78"/>
                <a:gd name="T41" fmla="*/ 51 h 80"/>
                <a:gd name="T42" fmla="*/ 58 w 78"/>
                <a:gd name="T43" fmla="*/ 56 h 80"/>
                <a:gd name="T44" fmla="*/ 78 w 78"/>
                <a:gd name="T45" fmla="*/ 27 h 80"/>
                <a:gd name="T46" fmla="*/ 77 w 78"/>
                <a:gd name="T47" fmla="*/ 2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8" h="80">
                  <a:moveTo>
                    <a:pt x="77" y="21"/>
                  </a:moveTo>
                  <a:cubicBezTo>
                    <a:pt x="35" y="27"/>
                    <a:pt x="35" y="27"/>
                    <a:pt x="35" y="27"/>
                  </a:cubicBezTo>
                  <a:cubicBezTo>
                    <a:pt x="35" y="0"/>
                    <a:pt x="35" y="0"/>
                    <a:pt x="35" y="0"/>
                  </a:cubicBezTo>
                  <a:cubicBezTo>
                    <a:pt x="27" y="0"/>
                    <a:pt x="27" y="0"/>
                    <a:pt x="27" y="0"/>
                  </a:cubicBezTo>
                  <a:cubicBezTo>
                    <a:pt x="27" y="28"/>
                    <a:pt x="27" y="28"/>
                    <a:pt x="27" y="28"/>
                  </a:cubicBezTo>
                  <a:cubicBezTo>
                    <a:pt x="0" y="32"/>
                    <a:pt x="0" y="32"/>
                    <a:pt x="0" y="32"/>
                  </a:cubicBezTo>
                  <a:cubicBezTo>
                    <a:pt x="1" y="39"/>
                    <a:pt x="1" y="39"/>
                    <a:pt x="1" y="39"/>
                  </a:cubicBezTo>
                  <a:cubicBezTo>
                    <a:pt x="27" y="36"/>
                    <a:pt x="27" y="36"/>
                    <a:pt x="27" y="36"/>
                  </a:cubicBezTo>
                  <a:cubicBezTo>
                    <a:pt x="27" y="70"/>
                    <a:pt x="27" y="70"/>
                    <a:pt x="27" y="70"/>
                  </a:cubicBezTo>
                  <a:cubicBezTo>
                    <a:pt x="27" y="72"/>
                    <a:pt x="28" y="74"/>
                    <a:pt x="29" y="76"/>
                  </a:cubicBezTo>
                  <a:cubicBezTo>
                    <a:pt x="31" y="78"/>
                    <a:pt x="33" y="79"/>
                    <a:pt x="35" y="79"/>
                  </a:cubicBezTo>
                  <a:cubicBezTo>
                    <a:pt x="37" y="80"/>
                    <a:pt x="42" y="80"/>
                    <a:pt x="48" y="80"/>
                  </a:cubicBezTo>
                  <a:cubicBezTo>
                    <a:pt x="56" y="80"/>
                    <a:pt x="65" y="79"/>
                    <a:pt x="77" y="79"/>
                  </a:cubicBezTo>
                  <a:cubicBezTo>
                    <a:pt x="77" y="71"/>
                    <a:pt x="77" y="71"/>
                    <a:pt x="77" y="71"/>
                  </a:cubicBezTo>
                  <a:cubicBezTo>
                    <a:pt x="67" y="72"/>
                    <a:pt x="58" y="72"/>
                    <a:pt x="49" y="72"/>
                  </a:cubicBezTo>
                  <a:cubicBezTo>
                    <a:pt x="43" y="72"/>
                    <a:pt x="40" y="72"/>
                    <a:pt x="39" y="72"/>
                  </a:cubicBezTo>
                  <a:cubicBezTo>
                    <a:pt x="37" y="72"/>
                    <a:pt x="37" y="71"/>
                    <a:pt x="36" y="70"/>
                  </a:cubicBezTo>
                  <a:cubicBezTo>
                    <a:pt x="35" y="69"/>
                    <a:pt x="35" y="69"/>
                    <a:pt x="35" y="68"/>
                  </a:cubicBezTo>
                  <a:cubicBezTo>
                    <a:pt x="35" y="35"/>
                    <a:pt x="35" y="35"/>
                    <a:pt x="35" y="35"/>
                  </a:cubicBezTo>
                  <a:cubicBezTo>
                    <a:pt x="68" y="30"/>
                    <a:pt x="68" y="30"/>
                    <a:pt x="68" y="30"/>
                  </a:cubicBezTo>
                  <a:cubicBezTo>
                    <a:pt x="62" y="39"/>
                    <a:pt x="57" y="46"/>
                    <a:pt x="51" y="51"/>
                  </a:cubicBezTo>
                  <a:cubicBezTo>
                    <a:pt x="58" y="56"/>
                    <a:pt x="58" y="56"/>
                    <a:pt x="58" y="56"/>
                  </a:cubicBezTo>
                  <a:cubicBezTo>
                    <a:pt x="66" y="48"/>
                    <a:pt x="73" y="38"/>
                    <a:pt x="78" y="27"/>
                  </a:cubicBezTo>
                  <a:cubicBezTo>
                    <a:pt x="77" y="21"/>
                    <a:pt x="77" y="21"/>
                    <a:pt x="77" y="2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24" name="Freeform 4021">
              <a:extLst>
                <a:ext uri="{FF2B5EF4-FFF2-40B4-BE49-F238E27FC236}">
                  <a16:creationId xmlns:a16="http://schemas.microsoft.com/office/drawing/2014/main" id="{DC7E7195-57CE-4ED0-86AF-32A400E202B2}"/>
                </a:ext>
              </a:extLst>
            </p:cNvPr>
            <p:cNvSpPr>
              <a:spLocks noEditPoints="1"/>
            </p:cNvSpPr>
            <p:nvPr/>
          </p:nvSpPr>
          <p:spPr bwMode="auto">
            <a:xfrm>
              <a:off x="-133" y="2900"/>
              <a:ext cx="23" cy="23"/>
            </a:xfrm>
            <a:custGeom>
              <a:avLst/>
              <a:gdLst>
                <a:gd name="T0" fmla="*/ 35 w 59"/>
                <a:gd name="T1" fmla="*/ 20 h 60"/>
                <a:gd name="T2" fmla="*/ 25 w 59"/>
                <a:gd name="T3" fmla="*/ 0 h 60"/>
                <a:gd name="T4" fmla="*/ 18 w 59"/>
                <a:gd name="T5" fmla="*/ 4 h 60"/>
                <a:gd name="T6" fmla="*/ 28 w 59"/>
                <a:gd name="T7" fmla="*/ 23 h 60"/>
                <a:gd name="T8" fmla="*/ 35 w 59"/>
                <a:gd name="T9" fmla="*/ 20 h 60"/>
                <a:gd name="T10" fmla="*/ 51 w 59"/>
                <a:gd name="T11" fmla="*/ 2 h 60"/>
                <a:gd name="T12" fmla="*/ 12 w 59"/>
                <a:gd name="T13" fmla="*/ 53 h 60"/>
                <a:gd name="T14" fmla="*/ 16 w 59"/>
                <a:gd name="T15" fmla="*/ 60 h 60"/>
                <a:gd name="T16" fmla="*/ 46 w 59"/>
                <a:gd name="T17" fmla="*/ 42 h 60"/>
                <a:gd name="T18" fmla="*/ 59 w 59"/>
                <a:gd name="T19" fmla="*/ 2 h 60"/>
                <a:gd name="T20" fmla="*/ 51 w 59"/>
                <a:gd name="T21" fmla="*/ 2 h 60"/>
                <a:gd name="T22" fmla="*/ 18 w 59"/>
                <a:gd name="T23" fmla="*/ 25 h 60"/>
                <a:gd name="T24" fmla="*/ 7 w 59"/>
                <a:gd name="T25" fmla="*/ 4 h 60"/>
                <a:gd name="T26" fmla="*/ 0 w 59"/>
                <a:gd name="T27" fmla="*/ 8 h 60"/>
                <a:gd name="T28" fmla="*/ 10 w 59"/>
                <a:gd name="T29" fmla="*/ 28 h 60"/>
                <a:gd name="T30" fmla="*/ 18 w 59"/>
                <a:gd name="T31" fmla="*/ 2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9" h="60">
                  <a:moveTo>
                    <a:pt x="35" y="20"/>
                  </a:moveTo>
                  <a:cubicBezTo>
                    <a:pt x="32" y="13"/>
                    <a:pt x="29" y="6"/>
                    <a:pt x="25" y="0"/>
                  </a:cubicBezTo>
                  <a:cubicBezTo>
                    <a:pt x="18" y="4"/>
                    <a:pt x="18" y="4"/>
                    <a:pt x="18" y="4"/>
                  </a:cubicBezTo>
                  <a:cubicBezTo>
                    <a:pt x="22" y="10"/>
                    <a:pt x="25" y="16"/>
                    <a:pt x="28" y="23"/>
                  </a:cubicBezTo>
                  <a:cubicBezTo>
                    <a:pt x="35" y="20"/>
                    <a:pt x="35" y="20"/>
                    <a:pt x="35" y="20"/>
                  </a:cubicBezTo>
                  <a:close/>
                  <a:moveTo>
                    <a:pt x="51" y="2"/>
                  </a:moveTo>
                  <a:cubicBezTo>
                    <a:pt x="50" y="30"/>
                    <a:pt x="37" y="47"/>
                    <a:pt x="12" y="53"/>
                  </a:cubicBezTo>
                  <a:cubicBezTo>
                    <a:pt x="16" y="60"/>
                    <a:pt x="16" y="60"/>
                    <a:pt x="16" y="60"/>
                  </a:cubicBezTo>
                  <a:cubicBezTo>
                    <a:pt x="28" y="57"/>
                    <a:pt x="38" y="51"/>
                    <a:pt x="46" y="42"/>
                  </a:cubicBezTo>
                  <a:cubicBezTo>
                    <a:pt x="53" y="33"/>
                    <a:pt x="58" y="20"/>
                    <a:pt x="59" y="2"/>
                  </a:cubicBezTo>
                  <a:cubicBezTo>
                    <a:pt x="51" y="2"/>
                    <a:pt x="51" y="2"/>
                    <a:pt x="51" y="2"/>
                  </a:cubicBezTo>
                  <a:close/>
                  <a:moveTo>
                    <a:pt x="18" y="25"/>
                  </a:moveTo>
                  <a:cubicBezTo>
                    <a:pt x="15" y="19"/>
                    <a:pt x="12" y="12"/>
                    <a:pt x="7" y="4"/>
                  </a:cubicBezTo>
                  <a:cubicBezTo>
                    <a:pt x="0" y="8"/>
                    <a:pt x="0" y="8"/>
                    <a:pt x="0" y="8"/>
                  </a:cubicBezTo>
                  <a:cubicBezTo>
                    <a:pt x="5" y="16"/>
                    <a:pt x="8" y="22"/>
                    <a:pt x="10" y="28"/>
                  </a:cubicBezTo>
                  <a:cubicBezTo>
                    <a:pt x="18" y="25"/>
                    <a:pt x="18" y="25"/>
                    <a:pt x="18" y="2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25" name="Freeform 4022">
              <a:extLst>
                <a:ext uri="{FF2B5EF4-FFF2-40B4-BE49-F238E27FC236}">
                  <a16:creationId xmlns:a16="http://schemas.microsoft.com/office/drawing/2014/main" id="{BDC52619-3D8E-4D1D-98B4-48E8579D60F1}"/>
                </a:ext>
              </a:extLst>
            </p:cNvPr>
            <p:cNvSpPr>
              <a:spLocks/>
            </p:cNvSpPr>
            <p:nvPr/>
          </p:nvSpPr>
          <p:spPr bwMode="auto">
            <a:xfrm>
              <a:off x="-87" y="2890"/>
              <a:ext cx="18" cy="33"/>
            </a:xfrm>
            <a:custGeom>
              <a:avLst/>
              <a:gdLst>
                <a:gd name="T0" fmla="*/ 8 w 48"/>
                <a:gd name="T1" fmla="*/ 27 h 86"/>
                <a:gd name="T2" fmla="*/ 8 w 48"/>
                <a:gd name="T3" fmla="*/ 0 h 86"/>
                <a:gd name="T4" fmla="*/ 0 w 48"/>
                <a:gd name="T5" fmla="*/ 0 h 86"/>
                <a:gd name="T6" fmla="*/ 0 w 48"/>
                <a:gd name="T7" fmla="*/ 86 h 86"/>
                <a:gd name="T8" fmla="*/ 8 w 48"/>
                <a:gd name="T9" fmla="*/ 86 h 86"/>
                <a:gd name="T10" fmla="*/ 8 w 48"/>
                <a:gd name="T11" fmla="*/ 36 h 86"/>
                <a:gd name="T12" fmla="*/ 43 w 48"/>
                <a:gd name="T13" fmla="*/ 57 h 86"/>
                <a:gd name="T14" fmla="*/ 48 w 48"/>
                <a:gd name="T15" fmla="*/ 50 h 86"/>
                <a:gd name="T16" fmla="*/ 8 w 48"/>
                <a:gd name="T17" fmla="*/ 2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86">
                  <a:moveTo>
                    <a:pt x="8" y="27"/>
                  </a:moveTo>
                  <a:cubicBezTo>
                    <a:pt x="8" y="0"/>
                    <a:pt x="8" y="0"/>
                    <a:pt x="8" y="0"/>
                  </a:cubicBezTo>
                  <a:cubicBezTo>
                    <a:pt x="0" y="0"/>
                    <a:pt x="0" y="0"/>
                    <a:pt x="0" y="0"/>
                  </a:cubicBezTo>
                  <a:cubicBezTo>
                    <a:pt x="0" y="86"/>
                    <a:pt x="0" y="86"/>
                    <a:pt x="0" y="86"/>
                  </a:cubicBezTo>
                  <a:cubicBezTo>
                    <a:pt x="8" y="86"/>
                    <a:pt x="8" y="86"/>
                    <a:pt x="8" y="86"/>
                  </a:cubicBezTo>
                  <a:cubicBezTo>
                    <a:pt x="8" y="36"/>
                    <a:pt x="8" y="36"/>
                    <a:pt x="8" y="36"/>
                  </a:cubicBezTo>
                  <a:cubicBezTo>
                    <a:pt x="18" y="41"/>
                    <a:pt x="30" y="48"/>
                    <a:pt x="43" y="57"/>
                  </a:cubicBezTo>
                  <a:cubicBezTo>
                    <a:pt x="48" y="50"/>
                    <a:pt x="48" y="50"/>
                    <a:pt x="48" y="50"/>
                  </a:cubicBezTo>
                  <a:cubicBezTo>
                    <a:pt x="31" y="40"/>
                    <a:pt x="18" y="32"/>
                    <a:pt x="8" y="2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26" name="Freeform 4023">
              <a:extLst>
                <a:ext uri="{FF2B5EF4-FFF2-40B4-BE49-F238E27FC236}">
                  <a16:creationId xmlns:a16="http://schemas.microsoft.com/office/drawing/2014/main" id="{45D74D2C-DF00-4D11-8FC4-5F52749B7E06}"/>
                </a:ext>
              </a:extLst>
            </p:cNvPr>
            <p:cNvSpPr>
              <a:spLocks noEditPoints="1"/>
            </p:cNvSpPr>
            <p:nvPr/>
          </p:nvSpPr>
          <p:spPr bwMode="auto">
            <a:xfrm>
              <a:off x="-774" y="2935"/>
              <a:ext cx="38" cy="37"/>
            </a:xfrm>
            <a:custGeom>
              <a:avLst/>
              <a:gdLst>
                <a:gd name="T0" fmla="*/ 98 w 98"/>
                <a:gd name="T1" fmla="*/ 94 h 94"/>
                <a:gd name="T2" fmla="*/ 98 w 98"/>
                <a:gd name="T3" fmla="*/ 87 h 94"/>
                <a:gd name="T4" fmla="*/ 89 w 98"/>
                <a:gd name="T5" fmla="*/ 87 h 94"/>
                <a:gd name="T6" fmla="*/ 89 w 98"/>
                <a:gd name="T7" fmla="*/ 6 h 94"/>
                <a:gd name="T8" fmla="*/ 44 w 98"/>
                <a:gd name="T9" fmla="*/ 6 h 94"/>
                <a:gd name="T10" fmla="*/ 44 w 98"/>
                <a:gd name="T11" fmla="*/ 87 h 94"/>
                <a:gd name="T12" fmla="*/ 33 w 98"/>
                <a:gd name="T13" fmla="*/ 87 h 94"/>
                <a:gd name="T14" fmla="*/ 33 w 98"/>
                <a:gd name="T15" fmla="*/ 94 h 94"/>
                <a:gd name="T16" fmla="*/ 98 w 98"/>
                <a:gd name="T17" fmla="*/ 94 h 94"/>
                <a:gd name="T18" fmla="*/ 37 w 98"/>
                <a:gd name="T19" fmla="*/ 21 h 94"/>
                <a:gd name="T20" fmla="*/ 30 w 98"/>
                <a:gd name="T21" fmla="*/ 18 h 94"/>
                <a:gd name="T22" fmla="*/ 22 w 98"/>
                <a:gd name="T23" fmla="*/ 32 h 94"/>
                <a:gd name="T24" fmla="*/ 9 w 98"/>
                <a:gd name="T25" fmla="*/ 33 h 94"/>
                <a:gd name="T26" fmla="*/ 28 w 98"/>
                <a:gd name="T27" fmla="*/ 3 h 94"/>
                <a:gd name="T28" fmla="*/ 21 w 98"/>
                <a:gd name="T29" fmla="*/ 0 h 94"/>
                <a:gd name="T30" fmla="*/ 1 w 98"/>
                <a:gd name="T31" fmla="*/ 34 h 94"/>
                <a:gd name="T32" fmla="*/ 3 w 98"/>
                <a:gd name="T33" fmla="*/ 40 h 94"/>
                <a:gd name="T34" fmla="*/ 18 w 98"/>
                <a:gd name="T35" fmla="*/ 38 h 94"/>
                <a:gd name="T36" fmla="*/ 3 w 98"/>
                <a:gd name="T37" fmla="*/ 58 h 94"/>
                <a:gd name="T38" fmla="*/ 5 w 98"/>
                <a:gd name="T39" fmla="*/ 65 h 94"/>
                <a:gd name="T40" fmla="*/ 32 w 98"/>
                <a:gd name="T41" fmla="*/ 61 h 94"/>
                <a:gd name="T42" fmla="*/ 34 w 98"/>
                <a:gd name="T43" fmla="*/ 66 h 94"/>
                <a:gd name="T44" fmla="*/ 40 w 98"/>
                <a:gd name="T45" fmla="*/ 63 h 94"/>
                <a:gd name="T46" fmla="*/ 31 w 98"/>
                <a:gd name="T47" fmla="*/ 44 h 94"/>
                <a:gd name="T48" fmla="*/ 25 w 98"/>
                <a:gd name="T49" fmla="*/ 46 h 94"/>
                <a:gd name="T50" fmla="*/ 29 w 98"/>
                <a:gd name="T51" fmla="*/ 55 h 94"/>
                <a:gd name="T52" fmla="*/ 13 w 98"/>
                <a:gd name="T53" fmla="*/ 56 h 94"/>
                <a:gd name="T54" fmla="*/ 37 w 98"/>
                <a:gd name="T55" fmla="*/ 21 h 94"/>
                <a:gd name="T56" fmla="*/ 51 w 98"/>
                <a:gd name="T57" fmla="*/ 67 h 94"/>
                <a:gd name="T58" fmla="*/ 82 w 98"/>
                <a:gd name="T59" fmla="*/ 67 h 94"/>
                <a:gd name="T60" fmla="*/ 82 w 98"/>
                <a:gd name="T61" fmla="*/ 87 h 94"/>
                <a:gd name="T62" fmla="*/ 51 w 98"/>
                <a:gd name="T63" fmla="*/ 87 h 94"/>
                <a:gd name="T64" fmla="*/ 51 w 98"/>
                <a:gd name="T65" fmla="*/ 67 h 94"/>
                <a:gd name="T66" fmla="*/ 51 w 98"/>
                <a:gd name="T67" fmla="*/ 40 h 94"/>
                <a:gd name="T68" fmla="*/ 82 w 98"/>
                <a:gd name="T69" fmla="*/ 40 h 94"/>
                <a:gd name="T70" fmla="*/ 82 w 98"/>
                <a:gd name="T71" fmla="*/ 60 h 94"/>
                <a:gd name="T72" fmla="*/ 51 w 98"/>
                <a:gd name="T73" fmla="*/ 60 h 94"/>
                <a:gd name="T74" fmla="*/ 51 w 98"/>
                <a:gd name="T75" fmla="*/ 40 h 94"/>
                <a:gd name="T76" fmla="*/ 82 w 98"/>
                <a:gd name="T77" fmla="*/ 33 h 94"/>
                <a:gd name="T78" fmla="*/ 51 w 98"/>
                <a:gd name="T79" fmla="*/ 33 h 94"/>
                <a:gd name="T80" fmla="*/ 51 w 98"/>
                <a:gd name="T81" fmla="*/ 13 h 94"/>
                <a:gd name="T82" fmla="*/ 82 w 98"/>
                <a:gd name="T83" fmla="*/ 13 h 94"/>
                <a:gd name="T84" fmla="*/ 82 w 98"/>
                <a:gd name="T85" fmla="*/ 33 h 94"/>
                <a:gd name="T86" fmla="*/ 6 w 98"/>
                <a:gd name="T87" fmla="*/ 71 h 94"/>
                <a:gd name="T88" fmla="*/ 0 w 98"/>
                <a:gd name="T89" fmla="*/ 91 h 94"/>
                <a:gd name="T90" fmla="*/ 7 w 98"/>
                <a:gd name="T91" fmla="*/ 93 h 94"/>
                <a:gd name="T92" fmla="*/ 12 w 98"/>
                <a:gd name="T93" fmla="*/ 73 h 94"/>
                <a:gd name="T94" fmla="*/ 6 w 98"/>
                <a:gd name="T95" fmla="*/ 71 h 94"/>
                <a:gd name="T96" fmla="*/ 17 w 98"/>
                <a:gd name="T97" fmla="*/ 72 h 94"/>
                <a:gd name="T98" fmla="*/ 19 w 98"/>
                <a:gd name="T99" fmla="*/ 89 h 94"/>
                <a:gd name="T100" fmla="*/ 25 w 98"/>
                <a:gd name="T101" fmla="*/ 88 h 94"/>
                <a:gd name="T102" fmla="*/ 22 w 98"/>
                <a:gd name="T103" fmla="*/ 71 h 94"/>
                <a:gd name="T104" fmla="*/ 17 w 98"/>
                <a:gd name="T105" fmla="*/ 72 h 94"/>
                <a:gd name="T106" fmla="*/ 28 w 98"/>
                <a:gd name="T107" fmla="*/ 70 h 94"/>
                <a:gd name="T108" fmla="*/ 34 w 98"/>
                <a:gd name="T109" fmla="*/ 85 h 94"/>
                <a:gd name="T110" fmla="*/ 40 w 98"/>
                <a:gd name="T111" fmla="*/ 83 h 94"/>
                <a:gd name="T112" fmla="*/ 33 w 98"/>
                <a:gd name="T113" fmla="*/ 68 h 94"/>
                <a:gd name="T114" fmla="*/ 28 w 98"/>
                <a:gd name="T115" fmla="*/ 7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8" h="94">
                  <a:moveTo>
                    <a:pt x="98" y="94"/>
                  </a:moveTo>
                  <a:cubicBezTo>
                    <a:pt x="98" y="87"/>
                    <a:pt x="98" y="87"/>
                    <a:pt x="98" y="87"/>
                  </a:cubicBezTo>
                  <a:cubicBezTo>
                    <a:pt x="89" y="87"/>
                    <a:pt x="89" y="87"/>
                    <a:pt x="89" y="87"/>
                  </a:cubicBezTo>
                  <a:cubicBezTo>
                    <a:pt x="89" y="6"/>
                    <a:pt x="89" y="6"/>
                    <a:pt x="89" y="6"/>
                  </a:cubicBezTo>
                  <a:cubicBezTo>
                    <a:pt x="44" y="6"/>
                    <a:pt x="44" y="6"/>
                    <a:pt x="44" y="6"/>
                  </a:cubicBezTo>
                  <a:cubicBezTo>
                    <a:pt x="44" y="87"/>
                    <a:pt x="44" y="87"/>
                    <a:pt x="44" y="87"/>
                  </a:cubicBezTo>
                  <a:cubicBezTo>
                    <a:pt x="33" y="87"/>
                    <a:pt x="33" y="87"/>
                    <a:pt x="33" y="87"/>
                  </a:cubicBezTo>
                  <a:cubicBezTo>
                    <a:pt x="33" y="94"/>
                    <a:pt x="33" y="94"/>
                    <a:pt x="33" y="94"/>
                  </a:cubicBezTo>
                  <a:cubicBezTo>
                    <a:pt x="98" y="94"/>
                    <a:pt x="98" y="94"/>
                    <a:pt x="98" y="94"/>
                  </a:cubicBezTo>
                  <a:close/>
                  <a:moveTo>
                    <a:pt x="37" y="21"/>
                  </a:moveTo>
                  <a:cubicBezTo>
                    <a:pt x="30" y="18"/>
                    <a:pt x="30" y="18"/>
                    <a:pt x="30" y="18"/>
                  </a:cubicBezTo>
                  <a:cubicBezTo>
                    <a:pt x="27" y="23"/>
                    <a:pt x="25" y="28"/>
                    <a:pt x="22" y="32"/>
                  </a:cubicBezTo>
                  <a:cubicBezTo>
                    <a:pt x="17" y="33"/>
                    <a:pt x="13" y="33"/>
                    <a:pt x="9" y="33"/>
                  </a:cubicBezTo>
                  <a:cubicBezTo>
                    <a:pt x="15" y="25"/>
                    <a:pt x="21" y="15"/>
                    <a:pt x="28" y="3"/>
                  </a:cubicBezTo>
                  <a:cubicBezTo>
                    <a:pt x="21" y="0"/>
                    <a:pt x="21" y="0"/>
                    <a:pt x="21" y="0"/>
                  </a:cubicBezTo>
                  <a:cubicBezTo>
                    <a:pt x="15" y="14"/>
                    <a:pt x="8" y="25"/>
                    <a:pt x="1" y="34"/>
                  </a:cubicBezTo>
                  <a:cubicBezTo>
                    <a:pt x="3" y="40"/>
                    <a:pt x="3" y="40"/>
                    <a:pt x="3" y="40"/>
                  </a:cubicBezTo>
                  <a:cubicBezTo>
                    <a:pt x="7" y="39"/>
                    <a:pt x="12" y="39"/>
                    <a:pt x="18" y="38"/>
                  </a:cubicBezTo>
                  <a:cubicBezTo>
                    <a:pt x="13" y="47"/>
                    <a:pt x="7" y="53"/>
                    <a:pt x="3" y="58"/>
                  </a:cubicBezTo>
                  <a:cubicBezTo>
                    <a:pt x="5" y="65"/>
                    <a:pt x="5" y="65"/>
                    <a:pt x="5" y="65"/>
                  </a:cubicBezTo>
                  <a:cubicBezTo>
                    <a:pt x="9" y="64"/>
                    <a:pt x="18" y="62"/>
                    <a:pt x="32" y="61"/>
                  </a:cubicBezTo>
                  <a:cubicBezTo>
                    <a:pt x="32" y="62"/>
                    <a:pt x="33" y="64"/>
                    <a:pt x="34" y="66"/>
                  </a:cubicBezTo>
                  <a:cubicBezTo>
                    <a:pt x="40" y="63"/>
                    <a:pt x="40" y="63"/>
                    <a:pt x="40" y="63"/>
                  </a:cubicBezTo>
                  <a:cubicBezTo>
                    <a:pt x="37" y="57"/>
                    <a:pt x="34" y="50"/>
                    <a:pt x="31" y="44"/>
                  </a:cubicBezTo>
                  <a:cubicBezTo>
                    <a:pt x="25" y="46"/>
                    <a:pt x="25" y="46"/>
                    <a:pt x="25" y="46"/>
                  </a:cubicBezTo>
                  <a:cubicBezTo>
                    <a:pt x="27" y="49"/>
                    <a:pt x="28" y="52"/>
                    <a:pt x="29" y="55"/>
                  </a:cubicBezTo>
                  <a:cubicBezTo>
                    <a:pt x="24" y="55"/>
                    <a:pt x="19" y="56"/>
                    <a:pt x="13" y="56"/>
                  </a:cubicBezTo>
                  <a:cubicBezTo>
                    <a:pt x="20" y="47"/>
                    <a:pt x="28" y="35"/>
                    <a:pt x="37" y="21"/>
                  </a:cubicBezTo>
                  <a:close/>
                  <a:moveTo>
                    <a:pt x="51" y="67"/>
                  </a:moveTo>
                  <a:cubicBezTo>
                    <a:pt x="82" y="67"/>
                    <a:pt x="82" y="67"/>
                    <a:pt x="82" y="67"/>
                  </a:cubicBezTo>
                  <a:cubicBezTo>
                    <a:pt x="82" y="87"/>
                    <a:pt x="82" y="87"/>
                    <a:pt x="82" y="87"/>
                  </a:cubicBezTo>
                  <a:cubicBezTo>
                    <a:pt x="51" y="87"/>
                    <a:pt x="51" y="87"/>
                    <a:pt x="51" y="87"/>
                  </a:cubicBezTo>
                  <a:cubicBezTo>
                    <a:pt x="51" y="67"/>
                    <a:pt x="51" y="67"/>
                    <a:pt x="51" y="67"/>
                  </a:cubicBezTo>
                  <a:close/>
                  <a:moveTo>
                    <a:pt x="51" y="40"/>
                  </a:moveTo>
                  <a:cubicBezTo>
                    <a:pt x="82" y="40"/>
                    <a:pt x="82" y="40"/>
                    <a:pt x="82" y="40"/>
                  </a:cubicBezTo>
                  <a:cubicBezTo>
                    <a:pt x="82" y="60"/>
                    <a:pt x="82" y="60"/>
                    <a:pt x="82" y="60"/>
                  </a:cubicBezTo>
                  <a:cubicBezTo>
                    <a:pt x="51" y="60"/>
                    <a:pt x="51" y="60"/>
                    <a:pt x="51" y="60"/>
                  </a:cubicBezTo>
                  <a:cubicBezTo>
                    <a:pt x="51" y="40"/>
                    <a:pt x="51" y="40"/>
                    <a:pt x="51" y="40"/>
                  </a:cubicBezTo>
                  <a:close/>
                  <a:moveTo>
                    <a:pt x="82" y="33"/>
                  </a:moveTo>
                  <a:cubicBezTo>
                    <a:pt x="51" y="33"/>
                    <a:pt x="51" y="33"/>
                    <a:pt x="51" y="33"/>
                  </a:cubicBezTo>
                  <a:cubicBezTo>
                    <a:pt x="51" y="13"/>
                    <a:pt x="51" y="13"/>
                    <a:pt x="51" y="13"/>
                  </a:cubicBezTo>
                  <a:cubicBezTo>
                    <a:pt x="82" y="13"/>
                    <a:pt x="82" y="13"/>
                    <a:pt x="82" y="13"/>
                  </a:cubicBezTo>
                  <a:cubicBezTo>
                    <a:pt x="82" y="33"/>
                    <a:pt x="82" y="33"/>
                    <a:pt x="82" y="33"/>
                  </a:cubicBezTo>
                  <a:close/>
                  <a:moveTo>
                    <a:pt x="6" y="71"/>
                  </a:moveTo>
                  <a:cubicBezTo>
                    <a:pt x="4" y="79"/>
                    <a:pt x="3" y="86"/>
                    <a:pt x="0" y="91"/>
                  </a:cubicBezTo>
                  <a:cubicBezTo>
                    <a:pt x="7" y="93"/>
                    <a:pt x="7" y="93"/>
                    <a:pt x="7" y="93"/>
                  </a:cubicBezTo>
                  <a:cubicBezTo>
                    <a:pt x="8" y="88"/>
                    <a:pt x="10" y="81"/>
                    <a:pt x="12" y="73"/>
                  </a:cubicBezTo>
                  <a:cubicBezTo>
                    <a:pt x="6" y="71"/>
                    <a:pt x="6" y="71"/>
                    <a:pt x="6" y="71"/>
                  </a:cubicBezTo>
                  <a:close/>
                  <a:moveTo>
                    <a:pt x="17" y="72"/>
                  </a:moveTo>
                  <a:cubicBezTo>
                    <a:pt x="18" y="78"/>
                    <a:pt x="18" y="84"/>
                    <a:pt x="19" y="89"/>
                  </a:cubicBezTo>
                  <a:cubicBezTo>
                    <a:pt x="25" y="88"/>
                    <a:pt x="25" y="88"/>
                    <a:pt x="25" y="88"/>
                  </a:cubicBezTo>
                  <a:cubicBezTo>
                    <a:pt x="24" y="81"/>
                    <a:pt x="23" y="75"/>
                    <a:pt x="22" y="71"/>
                  </a:cubicBezTo>
                  <a:cubicBezTo>
                    <a:pt x="17" y="72"/>
                    <a:pt x="17" y="72"/>
                    <a:pt x="17" y="72"/>
                  </a:cubicBezTo>
                  <a:close/>
                  <a:moveTo>
                    <a:pt x="28" y="70"/>
                  </a:moveTo>
                  <a:cubicBezTo>
                    <a:pt x="30" y="75"/>
                    <a:pt x="32" y="80"/>
                    <a:pt x="34" y="85"/>
                  </a:cubicBezTo>
                  <a:cubicBezTo>
                    <a:pt x="40" y="83"/>
                    <a:pt x="40" y="83"/>
                    <a:pt x="40" y="83"/>
                  </a:cubicBezTo>
                  <a:cubicBezTo>
                    <a:pt x="38" y="79"/>
                    <a:pt x="36" y="74"/>
                    <a:pt x="33" y="68"/>
                  </a:cubicBezTo>
                  <a:cubicBezTo>
                    <a:pt x="28" y="70"/>
                    <a:pt x="28" y="70"/>
                    <a:pt x="28" y="7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27" name="Freeform 4024">
              <a:extLst>
                <a:ext uri="{FF2B5EF4-FFF2-40B4-BE49-F238E27FC236}">
                  <a16:creationId xmlns:a16="http://schemas.microsoft.com/office/drawing/2014/main" id="{4F0AC03D-A5AF-4E65-B5E9-BB317F0D7C8F}"/>
                </a:ext>
              </a:extLst>
            </p:cNvPr>
            <p:cNvSpPr>
              <a:spLocks noEditPoints="1"/>
            </p:cNvSpPr>
            <p:nvPr/>
          </p:nvSpPr>
          <p:spPr bwMode="auto">
            <a:xfrm>
              <a:off x="-733" y="2937"/>
              <a:ext cx="36" cy="33"/>
            </a:xfrm>
            <a:custGeom>
              <a:avLst/>
              <a:gdLst>
                <a:gd name="T0" fmla="*/ 70 w 90"/>
                <a:gd name="T1" fmla="*/ 46 h 84"/>
                <a:gd name="T2" fmla="*/ 75 w 90"/>
                <a:gd name="T3" fmla="*/ 21 h 84"/>
                <a:gd name="T4" fmla="*/ 67 w 90"/>
                <a:gd name="T5" fmla="*/ 19 h 84"/>
                <a:gd name="T6" fmla="*/ 63 w 90"/>
                <a:gd name="T7" fmla="*/ 43 h 84"/>
                <a:gd name="T8" fmla="*/ 40 w 90"/>
                <a:gd name="T9" fmla="*/ 36 h 84"/>
                <a:gd name="T10" fmla="*/ 50 w 90"/>
                <a:gd name="T11" fmla="*/ 7 h 84"/>
                <a:gd name="T12" fmla="*/ 47 w 90"/>
                <a:gd name="T13" fmla="*/ 0 h 84"/>
                <a:gd name="T14" fmla="*/ 14 w 90"/>
                <a:gd name="T15" fmla="*/ 8 h 84"/>
                <a:gd name="T16" fmla="*/ 16 w 90"/>
                <a:gd name="T17" fmla="*/ 16 h 84"/>
                <a:gd name="T18" fmla="*/ 41 w 90"/>
                <a:gd name="T19" fmla="*/ 11 h 84"/>
                <a:gd name="T20" fmla="*/ 31 w 90"/>
                <a:gd name="T21" fmla="*/ 36 h 84"/>
                <a:gd name="T22" fmla="*/ 8 w 90"/>
                <a:gd name="T23" fmla="*/ 43 h 84"/>
                <a:gd name="T24" fmla="*/ 0 w 90"/>
                <a:gd name="T25" fmla="*/ 58 h 84"/>
                <a:gd name="T26" fmla="*/ 4 w 90"/>
                <a:gd name="T27" fmla="*/ 68 h 84"/>
                <a:gd name="T28" fmla="*/ 14 w 90"/>
                <a:gd name="T29" fmla="*/ 72 h 84"/>
                <a:gd name="T30" fmla="*/ 25 w 90"/>
                <a:gd name="T31" fmla="*/ 66 h 84"/>
                <a:gd name="T32" fmla="*/ 37 w 90"/>
                <a:gd name="T33" fmla="*/ 44 h 84"/>
                <a:gd name="T34" fmla="*/ 60 w 90"/>
                <a:gd name="T35" fmla="*/ 51 h 84"/>
                <a:gd name="T36" fmla="*/ 42 w 90"/>
                <a:gd name="T37" fmla="*/ 80 h 84"/>
                <a:gd name="T38" fmla="*/ 49 w 90"/>
                <a:gd name="T39" fmla="*/ 84 h 84"/>
                <a:gd name="T40" fmla="*/ 68 w 90"/>
                <a:gd name="T41" fmla="*/ 54 h 84"/>
                <a:gd name="T42" fmla="*/ 86 w 90"/>
                <a:gd name="T43" fmla="*/ 62 h 84"/>
                <a:gd name="T44" fmla="*/ 90 w 90"/>
                <a:gd name="T45" fmla="*/ 56 h 84"/>
                <a:gd name="T46" fmla="*/ 70 w 90"/>
                <a:gd name="T47" fmla="*/ 46 h 84"/>
                <a:gd name="T48" fmla="*/ 13 w 90"/>
                <a:gd name="T49" fmla="*/ 64 h 84"/>
                <a:gd name="T50" fmla="*/ 10 w 90"/>
                <a:gd name="T51" fmla="*/ 62 h 84"/>
                <a:gd name="T52" fmla="*/ 8 w 90"/>
                <a:gd name="T53" fmla="*/ 58 h 84"/>
                <a:gd name="T54" fmla="*/ 13 w 90"/>
                <a:gd name="T55" fmla="*/ 49 h 84"/>
                <a:gd name="T56" fmla="*/ 28 w 90"/>
                <a:gd name="T57" fmla="*/ 44 h 84"/>
                <a:gd name="T58" fmla="*/ 13 w 90"/>
                <a:gd name="T59" fmla="*/ 6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0" h="84">
                  <a:moveTo>
                    <a:pt x="70" y="46"/>
                  </a:moveTo>
                  <a:cubicBezTo>
                    <a:pt x="73" y="38"/>
                    <a:pt x="74" y="29"/>
                    <a:pt x="75" y="21"/>
                  </a:cubicBezTo>
                  <a:cubicBezTo>
                    <a:pt x="67" y="19"/>
                    <a:pt x="67" y="19"/>
                    <a:pt x="67" y="19"/>
                  </a:cubicBezTo>
                  <a:cubicBezTo>
                    <a:pt x="66" y="28"/>
                    <a:pt x="65" y="36"/>
                    <a:pt x="63" y="43"/>
                  </a:cubicBezTo>
                  <a:cubicBezTo>
                    <a:pt x="55" y="40"/>
                    <a:pt x="47" y="38"/>
                    <a:pt x="40" y="36"/>
                  </a:cubicBezTo>
                  <a:cubicBezTo>
                    <a:pt x="44" y="26"/>
                    <a:pt x="47" y="16"/>
                    <a:pt x="50" y="7"/>
                  </a:cubicBezTo>
                  <a:cubicBezTo>
                    <a:pt x="47" y="0"/>
                    <a:pt x="47" y="0"/>
                    <a:pt x="47" y="0"/>
                  </a:cubicBezTo>
                  <a:cubicBezTo>
                    <a:pt x="39" y="3"/>
                    <a:pt x="28" y="6"/>
                    <a:pt x="14" y="8"/>
                  </a:cubicBezTo>
                  <a:cubicBezTo>
                    <a:pt x="16" y="16"/>
                    <a:pt x="16" y="16"/>
                    <a:pt x="16" y="16"/>
                  </a:cubicBezTo>
                  <a:cubicBezTo>
                    <a:pt x="24" y="15"/>
                    <a:pt x="32" y="13"/>
                    <a:pt x="41" y="11"/>
                  </a:cubicBezTo>
                  <a:cubicBezTo>
                    <a:pt x="38" y="19"/>
                    <a:pt x="35" y="27"/>
                    <a:pt x="31" y="36"/>
                  </a:cubicBezTo>
                  <a:cubicBezTo>
                    <a:pt x="22" y="36"/>
                    <a:pt x="14" y="38"/>
                    <a:pt x="8" y="43"/>
                  </a:cubicBezTo>
                  <a:cubicBezTo>
                    <a:pt x="3" y="48"/>
                    <a:pt x="0" y="53"/>
                    <a:pt x="0" y="58"/>
                  </a:cubicBezTo>
                  <a:cubicBezTo>
                    <a:pt x="0" y="62"/>
                    <a:pt x="1" y="65"/>
                    <a:pt x="4" y="68"/>
                  </a:cubicBezTo>
                  <a:cubicBezTo>
                    <a:pt x="7" y="70"/>
                    <a:pt x="10" y="72"/>
                    <a:pt x="14" y="72"/>
                  </a:cubicBezTo>
                  <a:cubicBezTo>
                    <a:pt x="18" y="72"/>
                    <a:pt x="22" y="70"/>
                    <a:pt x="25" y="66"/>
                  </a:cubicBezTo>
                  <a:cubicBezTo>
                    <a:pt x="29" y="62"/>
                    <a:pt x="33" y="55"/>
                    <a:pt x="37" y="44"/>
                  </a:cubicBezTo>
                  <a:cubicBezTo>
                    <a:pt x="46" y="46"/>
                    <a:pt x="54" y="48"/>
                    <a:pt x="60" y="51"/>
                  </a:cubicBezTo>
                  <a:cubicBezTo>
                    <a:pt x="57" y="60"/>
                    <a:pt x="51" y="70"/>
                    <a:pt x="42" y="80"/>
                  </a:cubicBezTo>
                  <a:cubicBezTo>
                    <a:pt x="49" y="84"/>
                    <a:pt x="49" y="84"/>
                    <a:pt x="49" y="84"/>
                  </a:cubicBezTo>
                  <a:cubicBezTo>
                    <a:pt x="58" y="75"/>
                    <a:pt x="64" y="64"/>
                    <a:pt x="68" y="54"/>
                  </a:cubicBezTo>
                  <a:cubicBezTo>
                    <a:pt x="74" y="56"/>
                    <a:pt x="80" y="59"/>
                    <a:pt x="86" y="62"/>
                  </a:cubicBezTo>
                  <a:cubicBezTo>
                    <a:pt x="90" y="56"/>
                    <a:pt x="90" y="56"/>
                    <a:pt x="90" y="56"/>
                  </a:cubicBezTo>
                  <a:cubicBezTo>
                    <a:pt x="84" y="52"/>
                    <a:pt x="78" y="49"/>
                    <a:pt x="70" y="46"/>
                  </a:cubicBezTo>
                  <a:close/>
                  <a:moveTo>
                    <a:pt x="13" y="64"/>
                  </a:moveTo>
                  <a:cubicBezTo>
                    <a:pt x="12" y="64"/>
                    <a:pt x="11" y="63"/>
                    <a:pt x="10" y="62"/>
                  </a:cubicBezTo>
                  <a:cubicBezTo>
                    <a:pt x="9" y="61"/>
                    <a:pt x="8" y="60"/>
                    <a:pt x="8" y="58"/>
                  </a:cubicBezTo>
                  <a:cubicBezTo>
                    <a:pt x="8" y="55"/>
                    <a:pt x="10" y="53"/>
                    <a:pt x="13" y="49"/>
                  </a:cubicBezTo>
                  <a:cubicBezTo>
                    <a:pt x="17" y="46"/>
                    <a:pt x="22" y="45"/>
                    <a:pt x="28" y="44"/>
                  </a:cubicBezTo>
                  <a:cubicBezTo>
                    <a:pt x="23" y="57"/>
                    <a:pt x="18" y="64"/>
                    <a:pt x="13" y="6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28" name="Freeform 4025">
              <a:extLst>
                <a:ext uri="{FF2B5EF4-FFF2-40B4-BE49-F238E27FC236}">
                  <a16:creationId xmlns:a16="http://schemas.microsoft.com/office/drawing/2014/main" id="{F4615979-A9D9-4E65-B803-8AD2B92660D3}"/>
                </a:ext>
              </a:extLst>
            </p:cNvPr>
            <p:cNvSpPr>
              <a:spLocks noEditPoints="1"/>
            </p:cNvSpPr>
            <p:nvPr/>
          </p:nvSpPr>
          <p:spPr bwMode="auto">
            <a:xfrm>
              <a:off x="-696" y="2935"/>
              <a:ext cx="39" cy="38"/>
            </a:xfrm>
            <a:custGeom>
              <a:avLst/>
              <a:gdLst>
                <a:gd name="T0" fmla="*/ 15 w 98"/>
                <a:gd name="T1" fmla="*/ 97 h 97"/>
                <a:gd name="T2" fmla="*/ 23 w 98"/>
                <a:gd name="T3" fmla="*/ 97 h 97"/>
                <a:gd name="T4" fmla="*/ 23 w 98"/>
                <a:gd name="T5" fmla="*/ 90 h 97"/>
                <a:gd name="T6" fmla="*/ 75 w 98"/>
                <a:gd name="T7" fmla="*/ 90 h 97"/>
                <a:gd name="T8" fmla="*/ 75 w 98"/>
                <a:gd name="T9" fmla="*/ 97 h 97"/>
                <a:gd name="T10" fmla="*/ 83 w 98"/>
                <a:gd name="T11" fmla="*/ 97 h 97"/>
                <a:gd name="T12" fmla="*/ 83 w 98"/>
                <a:gd name="T13" fmla="*/ 53 h 97"/>
                <a:gd name="T14" fmla="*/ 15 w 98"/>
                <a:gd name="T15" fmla="*/ 53 h 97"/>
                <a:gd name="T16" fmla="*/ 15 w 98"/>
                <a:gd name="T17" fmla="*/ 97 h 97"/>
                <a:gd name="T18" fmla="*/ 46 w 98"/>
                <a:gd name="T19" fmla="*/ 0 h 97"/>
                <a:gd name="T20" fmla="*/ 0 w 98"/>
                <a:gd name="T21" fmla="*/ 37 h 97"/>
                <a:gd name="T22" fmla="*/ 5 w 98"/>
                <a:gd name="T23" fmla="*/ 45 h 97"/>
                <a:gd name="T24" fmla="*/ 20 w 98"/>
                <a:gd name="T25" fmla="*/ 36 h 97"/>
                <a:gd name="T26" fmla="*/ 20 w 98"/>
                <a:gd name="T27" fmla="*/ 41 h 97"/>
                <a:gd name="T28" fmla="*/ 78 w 98"/>
                <a:gd name="T29" fmla="*/ 41 h 97"/>
                <a:gd name="T30" fmla="*/ 78 w 98"/>
                <a:gd name="T31" fmla="*/ 35 h 97"/>
                <a:gd name="T32" fmla="*/ 93 w 98"/>
                <a:gd name="T33" fmla="*/ 44 h 97"/>
                <a:gd name="T34" fmla="*/ 98 w 98"/>
                <a:gd name="T35" fmla="*/ 36 h 97"/>
                <a:gd name="T36" fmla="*/ 54 w 98"/>
                <a:gd name="T37" fmla="*/ 3 h 97"/>
                <a:gd name="T38" fmla="*/ 57 w 98"/>
                <a:gd name="T39" fmla="*/ 0 h 97"/>
                <a:gd name="T40" fmla="*/ 46 w 98"/>
                <a:gd name="T41" fmla="*/ 0 h 97"/>
                <a:gd name="T42" fmla="*/ 75 w 98"/>
                <a:gd name="T43" fmla="*/ 83 h 97"/>
                <a:gd name="T44" fmla="*/ 23 w 98"/>
                <a:gd name="T45" fmla="*/ 83 h 97"/>
                <a:gd name="T46" fmla="*/ 23 w 98"/>
                <a:gd name="T47" fmla="*/ 60 h 97"/>
                <a:gd name="T48" fmla="*/ 75 w 98"/>
                <a:gd name="T49" fmla="*/ 60 h 97"/>
                <a:gd name="T50" fmla="*/ 75 w 98"/>
                <a:gd name="T51" fmla="*/ 83 h 97"/>
                <a:gd name="T52" fmla="*/ 75 w 98"/>
                <a:gd name="T53" fmla="*/ 34 h 97"/>
                <a:gd name="T54" fmla="*/ 23 w 98"/>
                <a:gd name="T55" fmla="*/ 34 h 97"/>
                <a:gd name="T56" fmla="*/ 49 w 98"/>
                <a:gd name="T57" fmla="*/ 9 h 97"/>
                <a:gd name="T58" fmla="*/ 75 w 98"/>
                <a:gd name="T59" fmla="*/ 3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8" h="97">
                  <a:moveTo>
                    <a:pt x="15" y="97"/>
                  </a:moveTo>
                  <a:cubicBezTo>
                    <a:pt x="23" y="97"/>
                    <a:pt x="23" y="97"/>
                    <a:pt x="23" y="97"/>
                  </a:cubicBezTo>
                  <a:cubicBezTo>
                    <a:pt x="23" y="90"/>
                    <a:pt x="23" y="90"/>
                    <a:pt x="23" y="90"/>
                  </a:cubicBezTo>
                  <a:cubicBezTo>
                    <a:pt x="75" y="90"/>
                    <a:pt x="75" y="90"/>
                    <a:pt x="75" y="90"/>
                  </a:cubicBezTo>
                  <a:cubicBezTo>
                    <a:pt x="75" y="97"/>
                    <a:pt x="75" y="97"/>
                    <a:pt x="75" y="97"/>
                  </a:cubicBezTo>
                  <a:cubicBezTo>
                    <a:pt x="83" y="97"/>
                    <a:pt x="83" y="97"/>
                    <a:pt x="83" y="97"/>
                  </a:cubicBezTo>
                  <a:cubicBezTo>
                    <a:pt x="83" y="53"/>
                    <a:pt x="83" y="53"/>
                    <a:pt x="83" y="53"/>
                  </a:cubicBezTo>
                  <a:cubicBezTo>
                    <a:pt x="15" y="53"/>
                    <a:pt x="15" y="53"/>
                    <a:pt x="15" y="53"/>
                  </a:cubicBezTo>
                  <a:cubicBezTo>
                    <a:pt x="15" y="97"/>
                    <a:pt x="15" y="97"/>
                    <a:pt x="15" y="97"/>
                  </a:cubicBezTo>
                  <a:close/>
                  <a:moveTo>
                    <a:pt x="46" y="0"/>
                  </a:moveTo>
                  <a:cubicBezTo>
                    <a:pt x="36" y="15"/>
                    <a:pt x="20" y="27"/>
                    <a:pt x="0" y="37"/>
                  </a:cubicBezTo>
                  <a:cubicBezTo>
                    <a:pt x="2" y="40"/>
                    <a:pt x="4" y="43"/>
                    <a:pt x="5" y="45"/>
                  </a:cubicBezTo>
                  <a:cubicBezTo>
                    <a:pt x="11" y="42"/>
                    <a:pt x="16" y="39"/>
                    <a:pt x="20" y="36"/>
                  </a:cubicBezTo>
                  <a:cubicBezTo>
                    <a:pt x="20" y="41"/>
                    <a:pt x="20" y="41"/>
                    <a:pt x="20" y="41"/>
                  </a:cubicBezTo>
                  <a:cubicBezTo>
                    <a:pt x="78" y="41"/>
                    <a:pt x="78" y="41"/>
                    <a:pt x="78" y="41"/>
                  </a:cubicBezTo>
                  <a:cubicBezTo>
                    <a:pt x="78" y="35"/>
                    <a:pt x="78" y="35"/>
                    <a:pt x="78" y="35"/>
                  </a:cubicBezTo>
                  <a:cubicBezTo>
                    <a:pt x="82" y="38"/>
                    <a:pt x="87" y="41"/>
                    <a:pt x="93" y="44"/>
                  </a:cubicBezTo>
                  <a:cubicBezTo>
                    <a:pt x="94" y="41"/>
                    <a:pt x="96" y="39"/>
                    <a:pt x="98" y="36"/>
                  </a:cubicBezTo>
                  <a:cubicBezTo>
                    <a:pt x="80" y="28"/>
                    <a:pt x="65" y="18"/>
                    <a:pt x="54" y="3"/>
                  </a:cubicBezTo>
                  <a:cubicBezTo>
                    <a:pt x="57" y="0"/>
                    <a:pt x="57" y="0"/>
                    <a:pt x="57" y="0"/>
                  </a:cubicBezTo>
                  <a:cubicBezTo>
                    <a:pt x="46" y="0"/>
                    <a:pt x="46" y="0"/>
                    <a:pt x="46" y="0"/>
                  </a:cubicBezTo>
                  <a:close/>
                  <a:moveTo>
                    <a:pt x="75" y="83"/>
                  </a:moveTo>
                  <a:cubicBezTo>
                    <a:pt x="23" y="83"/>
                    <a:pt x="23" y="83"/>
                    <a:pt x="23" y="83"/>
                  </a:cubicBezTo>
                  <a:cubicBezTo>
                    <a:pt x="23" y="60"/>
                    <a:pt x="23" y="60"/>
                    <a:pt x="23" y="60"/>
                  </a:cubicBezTo>
                  <a:cubicBezTo>
                    <a:pt x="75" y="60"/>
                    <a:pt x="75" y="60"/>
                    <a:pt x="75" y="60"/>
                  </a:cubicBezTo>
                  <a:cubicBezTo>
                    <a:pt x="75" y="83"/>
                    <a:pt x="75" y="83"/>
                    <a:pt x="75" y="83"/>
                  </a:cubicBezTo>
                  <a:close/>
                  <a:moveTo>
                    <a:pt x="75" y="34"/>
                  </a:moveTo>
                  <a:cubicBezTo>
                    <a:pt x="23" y="34"/>
                    <a:pt x="23" y="34"/>
                    <a:pt x="23" y="34"/>
                  </a:cubicBezTo>
                  <a:cubicBezTo>
                    <a:pt x="34" y="26"/>
                    <a:pt x="43" y="18"/>
                    <a:pt x="49" y="9"/>
                  </a:cubicBezTo>
                  <a:cubicBezTo>
                    <a:pt x="57" y="19"/>
                    <a:pt x="66" y="27"/>
                    <a:pt x="75" y="3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29" name="Freeform 4026">
              <a:extLst>
                <a:ext uri="{FF2B5EF4-FFF2-40B4-BE49-F238E27FC236}">
                  <a16:creationId xmlns:a16="http://schemas.microsoft.com/office/drawing/2014/main" id="{6A2C2485-303A-4AD1-B531-FAF566ADB3EF}"/>
                </a:ext>
              </a:extLst>
            </p:cNvPr>
            <p:cNvSpPr>
              <a:spLocks/>
            </p:cNvSpPr>
            <p:nvPr/>
          </p:nvSpPr>
          <p:spPr bwMode="auto">
            <a:xfrm>
              <a:off x="-654" y="2936"/>
              <a:ext cx="33" cy="35"/>
            </a:xfrm>
            <a:custGeom>
              <a:avLst/>
              <a:gdLst>
                <a:gd name="T0" fmla="*/ 31 w 85"/>
                <a:gd name="T1" fmla="*/ 34 h 91"/>
                <a:gd name="T2" fmla="*/ 38 w 85"/>
                <a:gd name="T3" fmla="*/ 25 h 91"/>
                <a:gd name="T4" fmla="*/ 34 w 85"/>
                <a:gd name="T5" fmla="*/ 20 h 91"/>
                <a:gd name="T6" fmla="*/ 31 w 85"/>
                <a:gd name="T7" fmla="*/ 20 h 91"/>
                <a:gd name="T8" fmla="*/ 33 w 85"/>
                <a:gd name="T9" fmla="*/ 1 h 91"/>
                <a:gd name="T10" fmla="*/ 25 w 85"/>
                <a:gd name="T11" fmla="*/ 0 h 91"/>
                <a:gd name="T12" fmla="*/ 23 w 85"/>
                <a:gd name="T13" fmla="*/ 23 h 91"/>
                <a:gd name="T14" fmla="*/ 2 w 85"/>
                <a:gd name="T15" fmla="*/ 28 h 91"/>
                <a:gd name="T16" fmla="*/ 4 w 85"/>
                <a:gd name="T17" fmla="*/ 35 h 91"/>
                <a:gd name="T18" fmla="*/ 23 w 85"/>
                <a:gd name="T19" fmla="*/ 31 h 91"/>
                <a:gd name="T20" fmla="*/ 23 w 85"/>
                <a:gd name="T21" fmla="*/ 43 h 91"/>
                <a:gd name="T22" fmla="*/ 0 w 85"/>
                <a:gd name="T23" fmla="*/ 69 h 91"/>
                <a:gd name="T24" fmla="*/ 5 w 85"/>
                <a:gd name="T25" fmla="*/ 75 h 91"/>
                <a:gd name="T26" fmla="*/ 23 w 85"/>
                <a:gd name="T27" fmla="*/ 56 h 91"/>
                <a:gd name="T28" fmla="*/ 24 w 85"/>
                <a:gd name="T29" fmla="*/ 91 h 91"/>
                <a:gd name="T30" fmla="*/ 32 w 85"/>
                <a:gd name="T31" fmla="*/ 91 h 91"/>
                <a:gd name="T32" fmla="*/ 30 w 85"/>
                <a:gd name="T33" fmla="*/ 49 h 91"/>
                <a:gd name="T34" fmla="*/ 44 w 85"/>
                <a:gd name="T35" fmla="*/ 39 h 91"/>
                <a:gd name="T36" fmla="*/ 60 w 85"/>
                <a:gd name="T37" fmla="*/ 34 h 91"/>
                <a:gd name="T38" fmla="*/ 72 w 85"/>
                <a:gd name="T39" fmla="*/ 39 h 91"/>
                <a:gd name="T40" fmla="*/ 78 w 85"/>
                <a:gd name="T41" fmla="*/ 52 h 91"/>
                <a:gd name="T42" fmla="*/ 74 w 85"/>
                <a:gd name="T43" fmla="*/ 62 h 91"/>
                <a:gd name="T44" fmla="*/ 63 w 85"/>
                <a:gd name="T45" fmla="*/ 71 h 91"/>
                <a:gd name="T46" fmla="*/ 46 w 85"/>
                <a:gd name="T47" fmla="*/ 77 h 91"/>
                <a:gd name="T48" fmla="*/ 50 w 85"/>
                <a:gd name="T49" fmla="*/ 84 h 91"/>
                <a:gd name="T50" fmla="*/ 76 w 85"/>
                <a:gd name="T51" fmla="*/ 71 h 91"/>
                <a:gd name="T52" fmla="*/ 85 w 85"/>
                <a:gd name="T53" fmla="*/ 52 h 91"/>
                <a:gd name="T54" fmla="*/ 79 w 85"/>
                <a:gd name="T55" fmla="*/ 34 h 91"/>
                <a:gd name="T56" fmla="*/ 60 w 85"/>
                <a:gd name="T57" fmla="*/ 26 h 91"/>
                <a:gd name="T58" fmla="*/ 30 w 85"/>
                <a:gd name="T59" fmla="*/ 39 h 91"/>
                <a:gd name="T60" fmla="*/ 31 w 85"/>
                <a:gd name="T61" fmla="*/ 34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5" h="91">
                  <a:moveTo>
                    <a:pt x="31" y="34"/>
                  </a:moveTo>
                  <a:cubicBezTo>
                    <a:pt x="32" y="32"/>
                    <a:pt x="35" y="29"/>
                    <a:pt x="38" y="25"/>
                  </a:cubicBezTo>
                  <a:cubicBezTo>
                    <a:pt x="34" y="20"/>
                    <a:pt x="34" y="20"/>
                    <a:pt x="34" y="20"/>
                  </a:cubicBezTo>
                  <a:cubicBezTo>
                    <a:pt x="33" y="20"/>
                    <a:pt x="32" y="20"/>
                    <a:pt x="31" y="20"/>
                  </a:cubicBezTo>
                  <a:cubicBezTo>
                    <a:pt x="33" y="1"/>
                    <a:pt x="33" y="1"/>
                    <a:pt x="33" y="1"/>
                  </a:cubicBezTo>
                  <a:cubicBezTo>
                    <a:pt x="25" y="0"/>
                    <a:pt x="25" y="0"/>
                    <a:pt x="25" y="0"/>
                  </a:cubicBezTo>
                  <a:cubicBezTo>
                    <a:pt x="24" y="5"/>
                    <a:pt x="24" y="13"/>
                    <a:pt x="23" y="23"/>
                  </a:cubicBezTo>
                  <a:cubicBezTo>
                    <a:pt x="15" y="25"/>
                    <a:pt x="8" y="27"/>
                    <a:pt x="2" y="28"/>
                  </a:cubicBezTo>
                  <a:cubicBezTo>
                    <a:pt x="4" y="35"/>
                    <a:pt x="4" y="35"/>
                    <a:pt x="4" y="35"/>
                  </a:cubicBezTo>
                  <a:cubicBezTo>
                    <a:pt x="11" y="34"/>
                    <a:pt x="17" y="32"/>
                    <a:pt x="23" y="31"/>
                  </a:cubicBezTo>
                  <a:cubicBezTo>
                    <a:pt x="23" y="37"/>
                    <a:pt x="23" y="41"/>
                    <a:pt x="23" y="43"/>
                  </a:cubicBezTo>
                  <a:cubicBezTo>
                    <a:pt x="16" y="50"/>
                    <a:pt x="9" y="59"/>
                    <a:pt x="0" y="69"/>
                  </a:cubicBezTo>
                  <a:cubicBezTo>
                    <a:pt x="5" y="75"/>
                    <a:pt x="5" y="75"/>
                    <a:pt x="5" y="75"/>
                  </a:cubicBezTo>
                  <a:cubicBezTo>
                    <a:pt x="10" y="69"/>
                    <a:pt x="16" y="62"/>
                    <a:pt x="23" y="56"/>
                  </a:cubicBezTo>
                  <a:cubicBezTo>
                    <a:pt x="23" y="62"/>
                    <a:pt x="23" y="74"/>
                    <a:pt x="24" y="91"/>
                  </a:cubicBezTo>
                  <a:cubicBezTo>
                    <a:pt x="32" y="91"/>
                    <a:pt x="32" y="91"/>
                    <a:pt x="32" y="91"/>
                  </a:cubicBezTo>
                  <a:cubicBezTo>
                    <a:pt x="31" y="76"/>
                    <a:pt x="30" y="62"/>
                    <a:pt x="30" y="49"/>
                  </a:cubicBezTo>
                  <a:cubicBezTo>
                    <a:pt x="34" y="45"/>
                    <a:pt x="38" y="42"/>
                    <a:pt x="44" y="39"/>
                  </a:cubicBezTo>
                  <a:cubicBezTo>
                    <a:pt x="50" y="36"/>
                    <a:pt x="55" y="34"/>
                    <a:pt x="60" y="34"/>
                  </a:cubicBezTo>
                  <a:cubicBezTo>
                    <a:pt x="65" y="34"/>
                    <a:pt x="69" y="36"/>
                    <a:pt x="72" y="39"/>
                  </a:cubicBezTo>
                  <a:cubicBezTo>
                    <a:pt x="76" y="42"/>
                    <a:pt x="78" y="46"/>
                    <a:pt x="78" y="52"/>
                  </a:cubicBezTo>
                  <a:cubicBezTo>
                    <a:pt x="78" y="56"/>
                    <a:pt x="76" y="59"/>
                    <a:pt x="74" y="62"/>
                  </a:cubicBezTo>
                  <a:cubicBezTo>
                    <a:pt x="71" y="65"/>
                    <a:pt x="68" y="68"/>
                    <a:pt x="63" y="71"/>
                  </a:cubicBezTo>
                  <a:cubicBezTo>
                    <a:pt x="58" y="73"/>
                    <a:pt x="53" y="75"/>
                    <a:pt x="46" y="77"/>
                  </a:cubicBezTo>
                  <a:cubicBezTo>
                    <a:pt x="50" y="84"/>
                    <a:pt x="50" y="84"/>
                    <a:pt x="50" y="84"/>
                  </a:cubicBezTo>
                  <a:cubicBezTo>
                    <a:pt x="62" y="81"/>
                    <a:pt x="71" y="77"/>
                    <a:pt x="76" y="71"/>
                  </a:cubicBezTo>
                  <a:cubicBezTo>
                    <a:pt x="82" y="65"/>
                    <a:pt x="85" y="59"/>
                    <a:pt x="85" y="52"/>
                  </a:cubicBezTo>
                  <a:cubicBezTo>
                    <a:pt x="85" y="45"/>
                    <a:pt x="83" y="39"/>
                    <a:pt x="79" y="34"/>
                  </a:cubicBezTo>
                  <a:cubicBezTo>
                    <a:pt x="74" y="29"/>
                    <a:pt x="68" y="26"/>
                    <a:pt x="60" y="26"/>
                  </a:cubicBezTo>
                  <a:cubicBezTo>
                    <a:pt x="51" y="26"/>
                    <a:pt x="41" y="30"/>
                    <a:pt x="30" y="39"/>
                  </a:cubicBezTo>
                  <a:cubicBezTo>
                    <a:pt x="30" y="36"/>
                    <a:pt x="31" y="35"/>
                    <a:pt x="31" y="3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30" name="Freeform 4027">
              <a:extLst>
                <a:ext uri="{FF2B5EF4-FFF2-40B4-BE49-F238E27FC236}">
                  <a16:creationId xmlns:a16="http://schemas.microsoft.com/office/drawing/2014/main" id="{583E75F5-579E-4034-BB84-58028109DC1F}"/>
                </a:ext>
              </a:extLst>
            </p:cNvPr>
            <p:cNvSpPr>
              <a:spLocks/>
            </p:cNvSpPr>
            <p:nvPr/>
          </p:nvSpPr>
          <p:spPr bwMode="auto">
            <a:xfrm>
              <a:off x="-616" y="2938"/>
              <a:ext cx="34" cy="32"/>
            </a:xfrm>
            <a:custGeom>
              <a:avLst/>
              <a:gdLst>
                <a:gd name="T0" fmla="*/ 86 w 87"/>
                <a:gd name="T1" fmla="*/ 25 h 82"/>
                <a:gd name="T2" fmla="*/ 65 w 87"/>
                <a:gd name="T3" fmla="*/ 26 h 82"/>
                <a:gd name="T4" fmla="*/ 65 w 87"/>
                <a:gd name="T5" fmla="*/ 0 h 82"/>
                <a:gd name="T6" fmla="*/ 57 w 87"/>
                <a:gd name="T7" fmla="*/ 0 h 82"/>
                <a:gd name="T8" fmla="*/ 57 w 87"/>
                <a:gd name="T9" fmla="*/ 26 h 82"/>
                <a:gd name="T10" fmla="*/ 28 w 87"/>
                <a:gd name="T11" fmla="*/ 28 h 82"/>
                <a:gd name="T12" fmla="*/ 28 w 87"/>
                <a:gd name="T13" fmla="*/ 5 h 82"/>
                <a:gd name="T14" fmla="*/ 19 w 87"/>
                <a:gd name="T15" fmla="*/ 5 h 82"/>
                <a:gd name="T16" fmla="*/ 19 w 87"/>
                <a:gd name="T17" fmla="*/ 28 h 82"/>
                <a:gd name="T18" fmla="*/ 0 w 87"/>
                <a:gd name="T19" fmla="*/ 29 h 82"/>
                <a:gd name="T20" fmla="*/ 0 w 87"/>
                <a:gd name="T21" fmla="*/ 36 h 82"/>
                <a:gd name="T22" fmla="*/ 19 w 87"/>
                <a:gd name="T23" fmla="*/ 35 h 82"/>
                <a:gd name="T24" fmla="*/ 19 w 87"/>
                <a:gd name="T25" fmla="*/ 67 h 82"/>
                <a:gd name="T26" fmla="*/ 24 w 87"/>
                <a:gd name="T27" fmla="*/ 78 h 82"/>
                <a:gd name="T28" fmla="*/ 48 w 87"/>
                <a:gd name="T29" fmla="*/ 82 h 82"/>
                <a:gd name="T30" fmla="*/ 73 w 87"/>
                <a:gd name="T31" fmla="*/ 81 h 82"/>
                <a:gd name="T32" fmla="*/ 73 w 87"/>
                <a:gd name="T33" fmla="*/ 73 h 82"/>
                <a:gd name="T34" fmla="*/ 50 w 87"/>
                <a:gd name="T35" fmla="*/ 74 h 82"/>
                <a:gd name="T36" fmla="*/ 31 w 87"/>
                <a:gd name="T37" fmla="*/ 72 h 82"/>
                <a:gd name="T38" fmla="*/ 28 w 87"/>
                <a:gd name="T39" fmla="*/ 67 h 82"/>
                <a:gd name="T40" fmla="*/ 28 w 87"/>
                <a:gd name="T41" fmla="*/ 35 h 82"/>
                <a:gd name="T42" fmla="*/ 57 w 87"/>
                <a:gd name="T43" fmla="*/ 34 h 82"/>
                <a:gd name="T44" fmla="*/ 57 w 87"/>
                <a:gd name="T45" fmla="*/ 47 h 82"/>
                <a:gd name="T46" fmla="*/ 55 w 87"/>
                <a:gd name="T47" fmla="*/ 52 h 82"/>
                <a:gd name="T48" fmla="*/ 46 w 87"/>
                <a:gd name="T49" fmla="*/ 54 h 82"/>
                <a:gd name="T50" fmla="*/ 38 w 87"/>
                <a:gd name="T51" fmla="*/ 54 h 82"/>
                <a:gd name="T52" fmla="*/ 40 w 87"/>
                <a:gd name="T53" fmla="*/ 62 h 82"/>
                <a:gd name="T54" fmla="*/ 50 w 87"/>
                <a:gd name="T55" fmla="*/ 62 h 82"/>
                <a:gd name="T56" fmla="*/ 61 w 87"/>
                <a:gd name="T57" fmla="*/ 58 h 82"/>
                <a:gd name="T58" fmla="*/ 65 w 87"/>
                <a:gd name="T59" fmla="*/ 47 h 82"/>
                <a:gd name="T60" fmla="*/ 65 w 87"/>
                <a:gd name="T61" fmla="*/ 33 h 82"/>
                <a:gd name="T62" fmla="*/ 87 w 87"/>
                <a:gd name="T63" fmla="*/ 32 h 82"/>
                <a:gd name="T64" fmla="*/ 86 w 87"/>
                <a:gd name="T65" fmla="*/ 25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7" h="82">
                  <a:moveTo>
                    <a:pt x="86" y="25"/>
                  </a:moveTo>
                  <a:cubicBezTo>
                    <a:pt x="65" y="26"/>
                    <a:pt x="65" y="26"/>
                    <a:pt x="65" y="26"/>
                  </a:cubicBezTo>
                  <a:cubicBezTo>
                    <a:pt x="65" y="0"/>
                    <a:pt x="65" y="0"/>
                    <a:pt x="65" y="0"/>
                  </a:cubicBezTo>
                  <a:cubicBezTo>
                    <a:pt x="57" y="0"/>
                    <a:pt x="57" y="0"/>
                    <a:pt x="57" y="0"/>
                  </a:cubicBezTo>
                  <a:cubicBezTo>
                    <a:pt x="57" y="26"/>
                    <a:pt x="57" y="26"/>
                    <a:pt x="57" y="26"/>
                  </a:cubicBezTo>
                  <a:cubicBezTo>
                    <a:pt x="28" y="28"/>
                    <a:pt x="28" y="28"/>
                    <a:pt x="28" y="28"/>
                  </a:cubicBezTo>
                  <a:cubicBezTo>
                    <a:pt x="28" y="5"/>
                    <a:pt x="28" y="5"/>
                    <a:pt x="28" y="5"/>
                  </a:cubicBezTo>
                  <a:cubicBezTo>
                    <a:pt x="19" y="5"/>
                    <a:pt x="19" y="5"/>
                    <a:pt x="19" y="5"/>
                  </a:cubicBezTo>
                  <a:cubicBezTo>
                    <a:pt x="19" y="28"/>
                    <a:pt x="19" y="28"/>
                    <a:pt x="19" y="28"/>
                  </a:cubicBezTo>
                  <a:cubicBezTo>
                    <a:pt x="0" y="29"/>
                    <a:pt x="0" y="29"/>
                    <a:pt x="0" y="29"/>
                  </a:cubicBezTo>
                  <a:cubicBezTo>
                    <a:pt x="0" y="36"/>
                    <a:pt x="0" y="36"/>
                    <a:pt x="0" y="36"/>
                  </a:cubicBezTo>
                  <a:cubicBezTo>
                    <a:pt x="19" y="35"/>
                    <a:pt x="19" y="35"/>
                    <a:pt x="19" y="35"/>
                  </a:cubicBezTo>
                  <a:cubicBezTo>
                    <a:pt x="19" y="67"/>
                    <a:pt x="19" y="67"/>
                    <a:pt x="19" y="67"/>
                  </a:cubicBezTo>
                  <a:cubicBezTo>
                    <a:pt x="19" y="72"/>
                    <a:pt x="21" y="75"/>
                    <a:pt x="24" y="78"/>
                  </a:cubicBezTo>
                  <a:cubicBezTo>
                    <a:pt x="27" y="80"/>
                    <a:pt x="35" y="82"/>
                    <a:pt x="48" y="82"/>
                  </a:cubicBezTo>
                  <a:cubicBezTo>
                    <a:pt x="51" y="82"/>
                    <a:pt x="59" y="81"/>
                    <a:pt x="73" y="81"/>
                  </a:cubicBezTo>
                  <a:cubicBezTo>
                    <a:pt x="73" y="73"/>
                    <a:pt x="73" y="73"/>
                    <a:pt x="73" y="73"/>
                  </a:cubicBezTo>
                  <a:cubicBezTo>
                    <a:pt x="66" y="73"/>
                    <a:pt x="58" y="74"/>
                    <a:pt x="50" y="74"/>
                  </a:cubicBezTo>
                  <a:cubicBezTo>
                    <a:pt x="39" y="74"/>
                    <a:pt x="33" y="73"/>
                    <a:pt x="31" y="72"/>
                  </a:cubicBezTo>
                  <a:cubicBezTo>
                    <a:pt x="29" y="71"/>
                    <a:pt x="28" y="70"/>
                    <a:pt x="28" y="67"/>
                  </a:cubicBezTo>
                  <a:cubicBezTo>
                    <a:pt x="28" y="35"/>
                    <a:pt x="28" y="35"/>
                    <a:pt x="28" y="35"/>
                  </a:cubicBezTo>
                  <a:cubicBezTo>
                    <a:pt x="57" y="34"/>
                    <a:pt x="57" y="34"/>
                    <a:pt x="57" y="34"/>
                  </a:cubicBezTo>
                  <a:cubicBezTo>
                    <a:pt x="57" y="47"/>
                    <a:pt x="57" y="47"/>
                    <a:pt x="57" y="47"/>
                  </a:cubicBezTo>
                  <a:cubicBezTo>
                    <a:pt x="57" y="50"/>
                    <a:pt x="56" y="51"/>
                    <a:pt x="55" y="52"/>
                  </a:cubicBezTo>
                  <a:cubicBezTo>
                    <a:pt x="54" y="53"/>
                    <a:pt x="51" y="54"/>
                    <a:pt x="46" y="54"/>
                  </a:cubicBezTo>
                  <a:cubicBezTo>
                    <a:pt x="44" y="54"/>
                    <a:pt x="41" y="54"/>
                    <a:pt x="38" y="54"/>
                  </a:cubicBezTo>
                  <a:cubicBezTo>
                    <a:pt x="40" y="62"/>
                    <a:pt x="40" y="62"/>
                    <a:pt x="40" y="62"/>
                  </a:cubicBezTo>
                  <a:cubicBezTo>
                    <a:pt x="44" y="62"/>
                    <a:pt x="48" y="62"/>
                    <a:pt x="50" y="62"/>
                  </a:cubicBezTo>
                  <a:cubicBezTo>
                    <a:pt x="54" y="62"/>
                    <a:pt x="58" y="61"/>
                    <a:pt x="61" y="58"/>
                  </a:cubicBezTo>
                  <a:cubicBezTo>
                    <a:pt x="64" y="56"/>
                    <a:pt x="65" y="52"/>
                    <a:pt x="65" y="47"/>
                  </a:cubicBezTo>
                  <a:cubicBezTo>
                    <a:pt x="65" y="33"/>
                    <a:pt x="65" y="33"/>
                    <a:pt x="65" y="33"/>
                  </a:cubicBezTo>
                  <a:cubicBezTo>
                    <a:pt x="87" y="32"/>
                    <a:pt x="87" y="32"/>
                    <a:pt x="87" y="32"/>
                  </a:cubicBezTo>
                  <a:cubicBezTo>
                    <a:pt x="86" y="25"/>
                    <a:pt x="86" y="25"/>
                    <a:pt x="86" y="2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31" name="Freeform 4028">
              <a:extLst>
                <a:ext uri="{FF2B5EF4-FFF2-40B4-BE49-F238E27FC236}">
                  <a16:creationId xmlns:a16="http://schemas.microsoft.com/office/drawing/2014/main" id="{FA2A3FCA-B068-494E-87D3-DCD92D3A40AA}"/>
                </a:ext>
              </a:extLst>
            </p:cNvPr>
            <p:cNvSpPr>
              <a:spLocks/>
            </p:cNvSpPr>
            <p:nvPr/>
          </p:nvSpPr>
          <p:spPr bwMode="auto">
            <a:xfrm>
              <a:off x="-574" y="2941"/>
              <a:ext cx="30" cy="28"/>
            </a:xfrm>
            <a:custGeom>
              <a:avLst/>
              <a:gdLst>
                <a:gd name="T0" fmla="*/ 78 w 78"/>
                <a:gd name="T1" fmla="*/ 0 h 73"/>
                <a:gd name="T2" fmla="*/ 0 w 78"/>
                <a:gd name="T3" fmla="*/ 2 h 73"/>
                <a:gd name="T4" fmla="*/ 0 w 78"/>
                <a:gd name="T5" fmla="*/ 9 h 73"/>
                <a:gd name="T6" fmla="*/ 42 w 78"/>
                <a:gd name="T7" fmla="*/ 8 h 73"/>
                <a:gd name="T8" fmla="*/ 26 w 78"/>
                <a:gd name="T9" fmla="*/ 21 h 73"/>
                <a:gd name="T10" fmla="*/ 21 w 78"/>
                <a:gd name="T11" fmla="*/ 40 h 73"/>
                <a:gd name="T12" fmla="*/ 32 w 78"/>
                <a:gd name="T13" fmla="*/ 63 h 73"/>
                <a:gd name="T14" fmla="*/ 62 w 78"/>
                <a:gd name="T15" fmla="*/ 73 h 73"/>
                <a:gd name="T16" fmla="*/ 64 w 78"/>
                <a:gd name="T17" fmla="*/ 65 h 73"/>
                <a:gd name="T18" fmla="*/ 39 w 78"/>
                <a:gd name="T19" fmla="*/ 57 h 73"/>
                <a:gd name="T20" fmla="*/ 29 w 78"/>
                <a:gd name="T21" fmla="*/ 40 h 73"/>
                <a:gd name="T22" fmla="*/ 32 w 78"/>
                <a:gd name="T23" fmla="*/ 27 h 73"/>
                <a:gd name="T24" fmla="*/ 42 w 78"/>
                <a:gd name="T25" fmla="*/ 16 h 73"/>
                <a:gd name="T26" fmla="*/ 57 w 78"/>
                <a:gd name="T27" fmla="*/ 9 h 73"/>
                <a:gd name="T28" fmla="*/ 78 w 78"/>
                <a:gd name="T29" fmla="*/ 7 h 73"/>
                <a:gd name="T30" fmla="*/ 78 w 78"/>
                <a:gd name="T3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8" h="73">
                  <a:moveTo>
                    <a:pt x="78" y="0"/>
                  </a:moveTo>
                  <a:cubicBezTo>
                    <a:pt x="61" y="0"/>
                    <a:pt x="35" y="1"/>
                    <a:pt x="0" y="2"/>
                  </a:cubicBezTo>
                  <a:cubicBezTo>
                    <a:pt x="0" y="9"/>
                    <a:pt x="0" y="9"/>
                    <a:pt x="0" y="9"/>
                  </a:cubicBezTo>
                  <a:cubicBezTo>
                    <a:pt x="5" y="9"/>
                    <a:pt x="19" y="9"/>
                    <a:pt x="42" y="8"/>
                  </a:cubicBezTo>
                  <a:cubicBezTo>
                    <a:pt x="36" y="12"/>
                    <a:pt x="30" y="16"/>
                    <a:pt x="26" y="21"/>
                  </a:cubicBezTo>
                  <a:cubicBezTo>
                    <a:pt x="23" y="27"/>
                    <a:pt x="21" y="33"/>
                    <a:pt x="21" y="40"/>
                  </a:cubicBezTo>
                  <a:cubicBezTo>
                    <a:pt x="21" y="49"/>
                    <a:pt x="24" y="57"/>
                    <a:pt x="32" y="63"/>
                  </a:cubicBezTo>
                  <a:cubicBezTo>
                    <a:pt x="39" y="68"/>
                    <a:pt x="49" y="72"/>
                    <a:pt x="62" y="73"/>
                  </a:cubicBezTo>
                  <a:cubicBezTo>
                    <a:pt x="64" y="65"/>
                    <a:pt x="64" y="65"/>
                    <a:pt x="64" y="65"/>
                  </a:cubicBezTo>
                  <a:cubicBezTo>
                    <a:pt x="53" y="64"/>
                    <a:pt x="45" y="62"/>
                    <a:pt x="39" y="57"/>
                  </a:cubicBezTo>
                  <a:cubicBezTo>
                    <a:pt x="32" y="53"/>
                    <a:pt x="29" y="47"/>
                    <a:pt x="29" y="40"/>
                  </a:cubicBezTo>
                  <a:cubicBezTo>
                    <a:pt x="29" y="35"/>
                    <a:pt x="30" y="31"/>
                    <a:pt x="32" y="27"/>
                  </a:cubicBezTo>
                  <a:cubicBezTo>
                    <a:pt x="34" y="24"/>
                    <a:pt x="38" y="20"/>
                    <a:pt x="42" y="16"/>
                  </a:cubicBezTo>
                  <a:cubicBezTo>
                    <a:pt x="47" y="13"/>
                    <a:pt x="52" y="11"/>
                    <a:pt x="57" y="9"/>
                  </a:cubicBezTo>
                  <a:cubicBezTo>
                    <a:pt x="62" y="8"/>
                    <a:pt x="69" y="7"/>
                    <a:pt x="78" y="7"/>
                  </a:cubicBezTo>
                  <a:cubicBezTo>
                    <a:pt x="78" y="0"/>
                    <a:pt x="78" y="0"/>
                    <a:pt x="78"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32" name="Freeform 4029">
              <a:extLst>
                <a:ext uri="{FF2B5EF4-FFF2-40B4-BE49-F238E27FC236}">
                  <a16:creationId xmlns:a16="http://schemas.microsoft.com/office/drawing/2014/main" id="{46E2B280-B6F1-4690-80CE-74C2F4DEC1F8}"/>
                </a:ext>
              </a:extLst>
            </p:cNvPr>
            <p:cNvSpPr>
              <a:spLocks noEditPoints="1"/>
            </p:cNvSpPr>
            <p:nvPr/>
          </p:nvSpPr>
          <p:spPr bwMode="auto">
            <a:xfrm>
              <a:off x="-539" y="2934"/>
              <a:ext cx="37" cy="39"/>
            </a:xfrm>
            <a:custGeom>
              <a:avLst/>
              <a:gdLst>
                <a:gd name="T0" fmla="*/ 14 w 94"/>
                <a:gd name="T1" fmla="*/ 29 h 99"/>
                <a:gd name="T2" fmla="*/ 21 w 94"/>
                <a:gd name="T3" fmla="*/ 75 h 99"/>
                <a:gd name="T4" fmla="*/ 93 w 94"/>
                <a:gd name="T5" fmla="*/ 72 h 99"/>
                <a:gd name="T6" fmla="*/ 58 w 94"/>
                <a:gd name="T7" fmla="*/ 66 h 99"/>
                <a:gd name="T8" fmla="*/ 88 w 94"/>
                <a:gd name="T9" fmla="*/ 56 h 99"/>
                <a:gd name="T10" fmla="*/ 58 w 94"/>
                <a:gd name="T11" fmla="*/ 49 h 99"/>
                <a:gd name="T12" fmla="*/ 88 w 94"/>
                <a:gd name="T13" fmla="*/ 39 h 99"/>
                <a:gd name="T14" fmla="*/ 58 w 94"/>
                <a:gd name="T15" fmla="*/ 32 h 99"/>
                <a:gd name="T16" fmla="*/ 91 w 94"/>
                <a:gd name="T17" fmla="*/ 22 h 99"/>
                <a:gd name="T18" fmla="*/ 54 w 94"/>
                <a:gd name="T19" fmla="*/ 16 h 99"/>
                <a:gd name="T20" fmla="*/ 51 w 94"/>
                <a:gd name="T21" fmla="*/ 0 h 99"/>
                <a:gd name="T22" fmla="*/ 53 w 94"/>
                <a:gd name="T23" fmla="*/ 16 h 99"/>
                <a:gd name="T24" fmla="*/ 28 w 94"/>
                <a:gd name="T25" fmla="*/ 3 h 99"/>
                <a:gd name="T26" fmla="*/ 0 w 94"/>
                <a:gd name="T27" fmla="*/ 34 h 99"/>
                <a:gd name="T28" fmla="*/ 21 w 94"/>
                <a:gd name="T29" fmla="*/ 22 h 99"/>
                <a:gd name="T30" fmla="*/ 50 w 94"/>
                <a:gd name="T31" fmla="*/ 32 h 99"/>
                <a:gd name="T32" fmla="*/ 21 w 94"/>
                <a:gd name="T33" fmla="*/ 22 h 99"/>
                <a:gd name="T34" fmla="*/ 50 w 94"/>
                <a:gd name="T35" fmla="*/ 56 h 99"/>
                <a:gd name="T36" fmla="*/ 21 w 94"/>
                <a:gd name="T37" fmla="*/ 66 h 99"/>
                <a:gd name="T38" fmla="*/ 21 w 94"/>
                <a:gd name="T39" fmla="*/ 39 h 99"/>
                <a:gd name="T40" fmla="*/ 50 w 94"/>
                <a:gd name="T41" fmla="*/ 49 h 99"/>
                <a:gd name="T42" fmla="*/ 21 w 94"/>
                <a:gd name="T43" fmla="*/ 39 h 99"/>
                <a:gd name="T44" fmla="*/ 9 w 94"/>
                <a:gd name="T45" fmla="*/ 99 h 99"/>
                <a:gd name="T46" fmla="*/ 13 w 94"/>
                <a:gd name="T47" fmla="*/ 77 h 99"/>
                <a:gd name="T48" fmla="*/ 87 w 94"/>
                <a:gd name="T49" fmla="*/ 98 h 99"/>
                <a:gd name="T50" fmla="*/ 84 w 94"/>
                <a:gd name="T51" fmla="*/ 77 h 99"/>
                <a:gd name="T52" fmla="*/ 87 w 94"/>
                <a:gd name="T53" fmla="*/ 98 h 99"/>
                <a:gd name="T54" fmla="*/ 68 w 94"/>
                <a:gd name="T55" fmla="*/ 94 h 99"/>
                <a:gd name="T56" fmla="*/ 53 w 94"/>
                <a:gd name="T57" fmla="*/ 80 h 99"/>
                <a:gd name="T58" fmla="*/ 35 w 94"/>
                <a:gd name="T59" fmla="*/ 97 h 99"/>
                <a:gd name="T60" fmla="*/ 37 w 94"/>
                <a:gd name="T61" fmla="*/ 78 h 99"/>
                <a:gd name="T62" fmla="*/ 35 w 94"/>
                <a:gd name="T63" fmla="*/ 9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4" h="99">
                  <a:moveTo>
                    <a:pt x="5" y="41"/>
                  </a:moveTo>
                  <a:cubicBezTo>
                    <a:pt x="8" y="37"/>
                    <a:pt x="11" y="33"/>
                    <a:pt x="14" y="29"/>
                  </a:cubicBezTo>
                  <a:cubicBezTo>
                    <a:pt x="14" y="75"/>
                    <a:pt x="14" y="75"/>
                    <a:pt x="14" y="75"/>
                  </a:cubicBezTo>
                  <a:cubicBezTo>
                    <a:pt x="21" y="75"/>
                    <a:pt x="21" y="75"/>
                    <a:pt x="21" y="75"/>
                  </a:cubicBezTo>
                  <a:cubicBezTo>
                    <a:pt x="21" y="72"/>
                    <a:pt x="21" y="72"/>
                    <a:pt x="21" y="72"/>
                  </a:cubicBezTo>
                  <a:cubicBezTo>
                    <a:pt x="93" y="72"/>
                    <a:pt x="93" y="72"/>
                    <a:pt x="93" y="72"/>
                  </a:cubicBezTo>
                  <a:cubicBezTo>
                    <a:pt x="93" y="66"/>
                    <a:pt x="93" y="66"/>
                    <a:pt x="93" y="66"/>
                  </a:cubicBezTo>
                  <a:cubicBezTo>
                    <a:pt x="58" y="66"/>
                    <a:pt x="58" y="66"/>
                    <a:pt x="58" y="66"/>
                  </a:cubicBezTo>
                  <a:cubicBezTo>
                    <a:pt x="58" y="56"/>
                    <a:pt x="58" y="56"/>
                    <a:pt x="58" y="56"/>
                  </a:cubicBezTo>
                  <a:cubicBezTo>
                    <a:pt x="88" y="56"/>
                    <a:pt x="88" y="56"/>
                    <a:pt x="88" y="56"/>
                  </a:cubicBezTo>
                  <a:cubicBezTo>
                    <a:pt x="88" y="49"/>
                    <a:pt x="88" y="49"/>
                    <a:pt x="88" y="49"/>
                  </a:cubicBezTo>
                  <a:cubicBezTo>
                    <a:pt x="58" y="49"/>
                    <a:pt x="58" y="49"/>
                    <a:pt x="58" y="49"/>
                  </a:cubicBezTo>
                  <a:cubicBezTo>
                    <a:pt x="58" y="39"/>
                    <a:pt x="58" y="39"/>
                    <a:pt x="58" y="39"/>
                  </a:cubicBezTo>
                  <a:cubicBezTo>
                    <a:pt x="88" y="39"/>
                    <a:pt x="88" y="39"/>
                    <a:pt x="88" y="39"/>
                  </a:cubicBezTo>
                  <a:cubicBezTo>
                    <a:pt x="88" y="32"/>
                    <a:pt x="88" y="32"/>
                    <a:pt x="88" y="32"/>
                  </a:cubicBezTo>
                  <a:cubicBezTo>
                    <a:pt x="58" y="32"/>
                    <a:pt x="58" y="32"/>
                    <a:pt x="58" y="32"/>
                  </a:cubicBezTo>
                  <a:cubicBezTo>
                    <a:pt x="58" y="22"/>
                    <a:pt x="58" y="22"/>
                    <a:pt x="58" y="22"/>
                  </a:cubicBezTo>
                  <a:cubicBezTo>
                    <a:pt x="91" y="22"/>
                    <a:pt x="91" y="22"/>
                    <a:pt x="91" y="22"/>
                  </a:cubicBezTo>
                  <a:cubicBezTo>
                    <a:pt x="91" y="16"/>
                    <a:pt x="91" y="16"/>
                    <a:pt x="91" y="16"/>
                  </a:cubicBezTo>
                  <a:cubicBezTo>
                    <a:pt x="54" y="16"/>
                    <a:pt x="54" y="16"/>
                    <a:pt x="54" y="16"/>
                  </a:cubicBezTo>
                  <a:cubicBezTo>
                    <a:pt x="60" y="12"/>
                    <a:pt x="60" y="12"/>
                    <a:pt x="60" y="12"/>
                  </a:cubicBezTo>
                  <a:cubicBezTo>
                    <a:pt x="58" y="9"/>
                    <a:pt x="55" y="5"/>
                    <a:pt x="51" y="0"/>
                  </a:cubicBezTo>
                  <a:cubicBezTo>
                    <a:pt x="45" y="4"/>
                    <a:pt x="45" y="4"/>
                    <a:pt x="45" y="4"/>
                  </a:cubicBezTo>
                  <a:cubicBezTo>
                    <a:pt x="48" y="8"/>
                    <a:pt x="50" y="12"/>
                    <a:pt x="53" y="16"/>
                  </a:cubicBezTo>
                  <a:cubicBezTo>
                    <a:pt x="22" y="16"/>
                    <a:pt x="22" y="16"/>
                    <a:pt x="22" y="16"/>
                  </a:cubicBezTo>
                  <a:cubicBezTo>
                    <a:pt x="24" y="12"/>
                    <a:pt x="26" y="8"/>
                    <a:pt x="28" y="3"/>
                  </a:cubicBezTo>
                  <a:cubicBezTo>
                    <a:pt x="21" y="1"/>
                    <a:pt x="21" y="1"/>
                    <a:pt x="21" y="1"/>
                  </a:cubicBezTo>
                  <a:cubicBezTo>
                    <a:pt x="16" y="14"/>
                    <a:pt x="9" y="25"/>
                    <a:pt x="0" y="34"/>
                  </a:cubicBezTo>
                  <a:cubicBezTo>
                    <a:pt x="2" y="36"/>
                    <a:pt x="3" y="39"/>
                    <a:pt x="5" y="41"/>
                  </a:cubicBezTo>
                  <a:close/>
                  <a:moveTo>
                    <a:pt x="21" y="22"/>
                  </a:moveTo>
                  <a:cubicBezTo>
                    <a:pt x="50" y="22"/>
                    <a:pt x="50" y="22"/>
                    <a:pt x="50" y="22"/>
                  </a:cubicBezTo>
                  <a:cubicBezTo>
                    <a:pt x="50" y="32"/>
                    <a:pt x="50" y="32"/>
                    <a:pt x="50" y="32"/>
                  </a:cubicBezTo>
                  <a:cubicBezTo>
                    <a:pt x="21" y="32"/>
                    <a:pt x="21" y="32"/>
                    <a:pt x="21" y="32"/>
                  </a:cubicBezTo>
                  <a:cubicBezTo>
                    <a:pt x="21" y="22"/>
                    <a:pt x="21" y="22"/>
                    <a:pt x="21" y="22"/>
                  </a:cubicBezTo>
                  <a:close/>
                  <a:moveTo>
                    <a:pt x="21" y="56"/>
                  </a:moveTo>
                  <a:cubicBezTo>
                    <a:pt x="50" y="56"/>
                    <a:pt x="50" y="56"/>
                    <a:pt x="50" y="56"/>
                  </a:cubicBezTo>
                  <a:cubicBezTo>
                    <a:pt x="50" y="66"/>
                    <a:pt x="50" y="66"/>
                    <a:pt x="50" y="66"/>
                  </a:cubicBezTo>
                  <a:cubicBezTo>
                    <a:pt x="21" y="66"/>
                    <a:pt x="21" y="66"/>
                    <a:pt x="21" y="66"/>
                  </a:cubicBezTo>
                  <a:cubicBezTo>
                    <a:pt x="21" y="56"/>
                    <a:pt x="21" y="56"/>
                    <a:pt x="21" y="56"/>
                  </a:cubicBezTo>
                  <a:close/>
                  <a:moveTo>
                    <a:pt x="21" y="39"/>
                  </a:moveTo>
                  <a:cubicBezTo>
                    <a:pt x="50" y="39"/>
                    <a:pt x="50" y="39"/>
                    <a:pt x="50" y="39"/>
                  </a:cubicBezTo>
                  <a:cubicBezTo>
                    <a:pt x="50" y="49"/>
                    <a:pt x="50" y="49"/>
                    <a:pt x="50" y="49"/>
                  </a:cubicBezTo>
                  <a:cubicBezTo>
                    <a:pt x="21" y="49"/>
                    <a:pt x="21" y="49"/>
                    <a:pt x="21" y="49"/>
                  </a:cubicBezTo>
                  <a:cubicBezTo>
                    <a:pt x="21" y="39"/>
                    <a:pt x="21" y="39"/>
                    <a:pt x="21" y="39"/>
                  </a:cubicBezTo>
                  <a:close/>
                  <a:moveTo>
                    <a:pt x="3" y="95"/>
                  </a:moveTo>
                  <a:cubicBezTo>
                    <a:pt x="5" y="96"/>
                    <a:pt x="8" y="98"/>
                    <a:pt x="9" y="99"/>
                  </a:cubicBezTo>
                  <a:cubicBezTo>
                    <a:pt x="14" y="92"/>
                    <a:pt x="18" y="86"/>
                    <a:pt x="20" y="80"/>
                  </a:cubicBezTo>
                  <a:cubicBezTo>
                    <a:pt x="13" y="77"/>
                    <a:pt x="13" y="77"/>
                    <a:pt x="13" y="77"/>
                  </a:cubicBezTo>
                  <a:cubicBezTo>
                    <a:pt x="11" y="83"/>
                    <a:pt x="7" y="88"/>
                    <a:pt x="3" y="95"/>
                  </a:cubicBezTo>
                  <a:close/>
                  <a:moveTo>
                    <a:pt x="87" y="98"/>
                  </a:moveTo>
                  <a:cubicBezTo>
                    <a:pt x="94" y="94"/>
                    <a:pt x="94" y="94"/>
                    <a:pt x="94" y="94"/>
                  </a:cubicBezTo>
                  <a:cubicBezTo>
                    <a:pt x="91" y="88"/>
                    <a:pt x="87" y="82"/>
                    <a:pt x="84" y="77"/>
                  </a:cubicBezTo>
                  <a:cubicBezTo>
                    <a:pt x="77" y="80"/>
                    <a:pt x="77" y="80"/>
                    <a:pt x="77" y="80"/>
                  </a:cubicBezTo>
                  <a:cubicBezTo>
                    <a:pt x="81" y="86"/>
                    <a:pt x="84" y="92"/>
                    <a:pt x="87" y="98"/>
                  </a:cubicBezTo>
                  <a:close/>
                  <a:moveTo>
                    <a:pt x="61" y="97"/>
                  </a:moveTo>
                  <a:cubicBezTo>
                    <a:pt x="68" y="94"/>
                    <a:pt x="68" y="94"/>
                    <a:pt x="68" y="94"/>
                  </a:cubicBezTo>
                  <a:cubicBezTo>
                    <a:pt x="66" y="88"/>
                    <a:pt x="63" y="82"/>
                    <a:pt x="60" y="77"/>
                  </a:cubicBezTo>
                  <a:cubicBezTo>
                    <a:pt x="53" y="80"/>
                    <a:pt x="53" y="80"/>
                    <a:pt x="53" y="80"/>
                  </a:cubicBezTo>
                  <a:cubicBezTo>
                    <a:pt x="56" y="85"/>
                    <a:pt x="58" y="90"/>
                    <a:pt x="61" y="97"/>
                  </a:cubicBezTo>
                  <a:close/>
                  <a:moveTo>
                    <a:pt x="35" y="97"/>
                  </a:moveTo>
                  <a:cubicBezTo>
                    <a:pt x="43" y="95"/>
                    <a:pt x="43" y="95"/>
                    <a:pt x="43" y="95"/>
                  </a:cubicBezTo>
                  <a:cubicBezTo>
                    <a:pt x="41" y="87"/>
                    <a:pt x="39" y="82"/>
                    <a:pt x="37" y="78"/>
                  </a:cubicBezTo>
                  <a:cubicBezTo>
                    <a:pt x="30" y="80"/>
                    <a:pt x="30" y="80"/>
                    <a:pt x="30" y="80"/>
                  </a:cubicBezTo>
                  <a:cubicBezTo>
                    <a:pt x="31" y="85"/>
                    <a:pt x="33" y="90"/>
                    <a:pt x="35" y="9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33" name="Freeform 4030">
              <a:extLst>
                <a:ext uri="{FF2B5EF4-FFF2-40B4-BE49-F238E27FC236}">
                  <a16:creationId xmlns:a16="http://schemas.microsoft.com/office/drawing/2014/main" id="{C0ACC078-4833-4F12-AC2A-1AB0DC094515}"/>
                </a:ext>
              </a:extLst>
            </p:cNvPr>
            <p:cNvSpPr>
              <a:spLocks/>
            </p:cNvSpPr>
            <p:nvPr/>
          </p:nvSpPr>
          <p:spPr bwMode="auto">
            <a:xfrm>
              <a:off x="-498" y="2938"/>
              <a:ext cx="31" cy="31"/>
            </a:xfrm>
            <a:custGeom>
              <a:avLst/>
              <a:gdLst>
                <a:gd name="T0" fmla="*/ 77 w 78"/>
                <a:gd name="T1" fmla="*/ 21 h 80"/>
                <a:gd name="T2" fmla="*/ 35 w 78"/>
                <a:gd name="T3" fmla="*/ 27 h 80"/>
                <a:gd name="T4" fmla="*/ 35 w 78"/>
                <a:gd name="T5" fmla="*/ 0 h 80"/>
                <a:gd name="T6" fmla="*/ 27 w 78"/>
                <a:gd name="T7" fmla="*/ 0 h 80"/>
                <a:gd name="T8" fmla="*/ 27 w 78"/>
                <a:gd name="T9" fmla="*/ 28 h 80"/>
                <a:gd name="T10" fmla="*/ 0 w 78"/>
                <a:gd name="T11" fmla="*/ 32 h 80"/>
                <a:gd name="T12" fmla="*/ 1 w 78"/>
                <a:gd name="T13" fmla="*/ 39 h 80"/>
                <a:gd name="T14" fmla="*/ 27 w 78"/>
                <a:gd name="T15" fmla="*/ 36 h 80"/>
                <a:gd name="T16" fmla="*/ 27 w 78"/>
                <a:gd name="T17" fmla="*/ 70 h 80"/>
                <a:gd name="T18" fmla="*/ 29 w 78"/>
                <a:gd name="T19" fmla="*/ 76 h 80"/>
                <a:gd name="T20" fmla="*/ 35 w 78"/>
                <a:gd name="T21" fmla="*/ 79 h 80"/>
                <a:gd name="T22" fmla="*/ 48 w 78"/>
                <a:gd name="T23" fmla="*/ 80 h 80"/>
                <a:gd name="T24" fmla="*/ 77 w 78"/>
                <a:gd name="T25" fmla="*/ 79 h 80"/>
                <a:gd name="T26" fmla="*/ 77 w 78"/>
                <a:gd name="T27" fmla="*/ 71 h 80"/>
                <a:gd name="T28" fmla="*/ 49 w 78"/>
                <a:gd name="T29" fmla="*/ 72 h 80"/>
                <a:gd name="T30" fmla="*/ 38 w 78"/>
                <a:gd name="T31" fmla="*/ 72 h 80"/>
                <a:gd name="T32" fmla="*/ 36 w 78"/>
                <a:gd name="T33" fmla="*/ 70 h 80"/>
                <a:gd name="T34" fmla="*/ 35 w 78"/>
                <a:gd name="T35" fmla="*/ 68 h 80"/>
                <a:gd name="T36" fmla="*/ 35 w 78"/>
                <a:gd name="T37" fmla="*/ 35 h 80"/>
                <a:gd name="T38" fmla="*/ 68 w 78"/>
                <a:gd name="T39" fmla="*/ 30 h 80"/>
                <a:gd name="T40" fmla="*/ 51 w 78"/>
                <a:gd name="T41" fmla="*/ 51 h 80"/>
                <a:gd name="T42" fmla="*/ 58 w 78"/>
                <a:gd name="T43" fmla="*/ 56 h 80"/>
                <a:gd name="T44" fmla="*/ 78 w 78"/>
                <a:gd name="T45" fmla="*/ 27 h 80"/>
                <a:gd name="T46" fmla="*/ 77 w 78"/>
                <a:gd name="T47" fmla="*/ 2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8" h="80">
                  <a:moveTo>
                    <a:pt x="77" y="21"/>
                  </a:moveTo>
                  <a:cubicBezTo>
                    <a:pt x="35" y="27"/>
                    <a:pt x="35" y="27"/>
                    <a:pt x="35" y="27"/>
                  </a:cubicBezTo>
                  <a:cubicBezTo>
                    <a:pt x="35" y="0"/>
                    <a:pt x="35" y="0"/>
                    <a:pt x="35" y="0"/>
                  </a:cubicBezTo>
                  <a:cubicBezTo>
                    <a:pt x="27" y="0"/>
                    <a:pt x="27" y="0"/>
                    <a:pt x="27" y="0"/>
                  </a:cubicBezTo>
                  <a:cubicBezTo>
                    <a:pt x="27" y="28"/>
                    <a:pt x="27" y="28"/>
                    <a:pt x="27" y="28"/>
                  </a:cubicBezTo>
                  <a:cubicBezTo>
                    <a:pt x="0" y="32"/>
                    <a:pt x="0" y="32"/>
                    <a:pt x="0" y="32"/>
                  </a:cubicBezTo>
                  <a:cubicBezTo>
                    <a:pt x="1" y="39"/>
                    <a:pt x="1" y="39"/>
                    <a:pt x="1" y="39"/>
                  </a:cubicBezTo>
                  <a:cubicBezTo>
                    <a:pt x="27" y="36"/>
                    <a:pt x="27" y="36"/>
                    <a:pt x="27" y="36"/>
                  </a:cubicBezTo>
                  <a:cubicBezTo>
                    <a:pt x="27" y="70"/>
                    <a:pt x="27" y="70"/>
                    <a:pt x="27" y="70"/>
                  </a:cubicBezTo>
                  <a:cubicBezTo>
                    <a:pt x="27" y="72"/>
                    <a:pt x="28" y="74"/>
                    <a:pt x="29" y="76"/>
                  </a:cubicBezTo>
                  <a:cubicBezTo>
                    <a:pt x="31" y="78"/>
                    <a:pt x="33" y="79"/>
                    <a:pt x="35" y="79"/>
                  </a:cubicBezTo>
                  <a:cubicBezTo>
                    <a:pt x="37" y="80"/>
                    <a:pt x="41" y="80"/>
                    <a:pt x="48" y="80"/>
                  </a:cubicBezTo>
                  <a:cubicBezTo>
                    <a:pt x="56" y="80"/>
                    <a:pt x="65" y="79"/>
                    <a:pt x="77" y="79"/>
                  </a:cubicBezTo>
                  <a:cubicBezTo>
                    <a:pt x="77" y="71"/>
                    <a:pt x="77" y="71"/>
                    <a:pt x="77" y="71"/>
                  </a:cubicBezTo>
                  <a:cubicBezTo>
                    <a:pt x="67" y="72"/>
                    <a:pt x="58" y="72"/>
                    <a:pt x="49" y="72"/>
                  </a:cubicBezTo>
                  <a:cubicBezTo>
                    <a:pt x="43" y="72"/>
                    <a:pt x="40" y="72"/>
                    <a:pt x="38" y="72"/>
                  </a:cubicBezTo>
                  <a:cubicBezTo>
                    <a:pt x="37" y="72"/>
                    <a:pt x="36" y="71"/>
                    <a:pt x="36" y="70"/>
                  </a:cubicBezTo>
                  <a:cubicBezTo>
                    <a:pt x="35" y="69"/>
                    <a:pt x="35" y="69"/>
                    <a:pt x="35" y="68"/>
                  </a:cubicBezTo>
                  <a:cubicBezTo>
                    <a:pt x="35" y="35"/>
                    <a:pt x="35" y="35"/>
                    <a:pt x="35" y="35"/>
                  </a:cubicBezTo>
                  <a:cubicBezTo>
                    <a:pt x="68" y="30"/>
                    <a:pt x="68" y="30"/>
                    <a:pt x="68" y="30"/>
                  </a:cubicBezTo>
                  <a:cubicBezTo>
                    <a:pt x="62" y="39"/>
                    <a:pt x="57" y="46"/>
                    <a:pt x="51" y="51"/>
                  </a:cubicBezTo>
                  <a:cubicBezTo>
                    <a:pt x="58" y="56"/>
                    <a:pt x="58" y="56"/>
                    <a:pt x="58" y="56"/>
                  </a:cubicBezTo>
                  <a:cubicBezTo>
                    <a:pt x="66" y="48"/>
                    <a:pt x="72" y="38"/>
                    <a:pt x="78" y="27"/>
                  </a:cubicBezTo>
                  <a:cubicBezTo>
                    <a:pt x="77" y="21"/>
                    <a:pt x="77" y="21"/>
                    <a:pt x="77" y="2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34" name="Freeform 4031">
              <a:extLst>
                <a:ext uri="{FF2B5EF4-FFF2-40B4-BE49-F238E27FC236}">
                  <a16:creationId xmlns:a16="http://schemas.microsoft.com/office/drawing/2014/main" id="{185769E7-AC77-4AA9-B8AB-C9DD48324157}"/>
                </a:ext>
              </a:extLst>
            </p:cNvPr>
            <p:cNvSpPr>
              <a:spLocks noEditPoints="1"/>
            </p:cNvSpPr>
            <p:nvPr/>
          </p:nvSpPr>
          <p:spPr bwMode="auto">
            <a:xfrm>
              <a:off x="-456" y="2939"/>
              <a:ext cx="29" cy="29"/>
            </a:xfrm>
            <a:custGeom>
              <a:avLst/>
              <a:gdLst>
                <a:gd name="T0" fmla="*/ 5 w 73"/>
                <a:gd name="T1" fmla="*/ 0 h 72"/>
                <a:gd name="T2" fmla="*/ 1 w 73"/>
                <a:gd name="T3" fmla="*/ 6 h 72"/>
                <a:gd name="T4" fmla="*/ 23 w 73"/>
                <a:gd name="T5" fmla="*/ 23 h 72"/>
                <a:gd name="T6" fmla="*/ 29 w 73"/>
                <a:gd name="T7" fmla="*/ 16 h 72"/>
                <a:gd name="T8" fmla="*/ 5 w 73"/>
                <a:gd name="T9" fmla="*/ 0 h 72"/>
                <a:gd name="T10" fmla="*/ 66 w 73"/>
                <a:gd name="T11" fmla="*/ 16 h 72"/>
                <a:gd name="T12" fmla="*/ 42 w 73"/>
                <a:gd name="T13" fmla="*/ 49 h 72"/>
                <a:gd name="T14" fmla="*/ 0 w 73"/>
                <a:gd name="T15" fmla="*/ 65 h 72"/>
                <a:gd name="T16" fmla="*/ 3 w 73"/>
                <a:gd name="T17" fmla="*/ 72 h 72"/>
                <a:gd name="T18" fmla="*/ 49 w 73"/>
                <a:gd name="T19" fmla="*/ 54 h 72"/>
                <a:gd name="T20" fmla="*/ 73 w 73"/>
                <a:gd name="T21" fmla="*/ 19 h 72"/>
                <a:gd name="T22" fmla="*/ 66 w 73"/>
                <a:gd name="T23" fmla="*/ 1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72">
                  <a:moveTo>
                    <a:pt x="5" y="0"/>
                  </a:moveTo>
                  <a:cubicBezTo>
                    <a:pt x="1" y="6"/>
                    <a:pt x="1" y="6"/>
                    <a:pt x="1" y="6"/>
                  </a:cubicBezTo>
                  <a:cubicBezTo>
                    <a:pt x="9" y="11"/>
                    <a:pt x="17" y="17"/>
                    <a:pt x="23" y="23"/>
                  </a:cubicBezTo>
                  <a:cubicBezTo>
                    <a:pt x="29" y="16"/>
                    <a:pt x="29" y="16"/>
                    <a:pt x="29" y="16"/>
                  </a:cubicBezTo>
                  <a:cubicBezTo>
                    <a:pt x="20" y="10"/>
                    <a:pt x="13" y="4"/>
                    <a:pt x="5" y="0"/>
                  </a:cubicBezTo>
                  <a:close/>
                  <a:moveTo>
                    <a:pt x="66" y="16"/>
                  </a:moveTo>
                  <a:cubicBezTo>
                    <a:pt x="60" y="31"/>
                    <a:pt x="52" y="42"/>
                    <a:pt x="42" y="49"/>
                  </a:cubicBezTo>
                  <a:cubicBezTo>
                    <a:pt x="32" y="56"/>
                    <a:pt x="18" y="62"/>
                    <a:pt x="0" y="65"/>
                  </a:cubicBezTo>
                  <a:cubicBezTo>
                    <a:pt x="3" y="72"/>
                    <a:pt x="3" y="72"/>
                    <a:pt x="3" y="72"/>
                  </a:cubicBezTo>
                  <a:cubicBezTo>
                    <a:pt x="23" y="68"/>
                    <a:pt x="39" y="62"/>
                    <a:pt x="49" y="54"/>
                  </a:cubicBezTo>
                  <a:cubicBezTo>
                    <a:pt x="59" y="45"/>
                    <a:pt x="67" y="34"/>
                    <a:pt x="73" y="19"/>
                  </a:cubicBezTo>
                  <a:cubicBezTo>
                    <a:pt x="66" y="16"/>
                    <a:pt x="66" y="16"/>
                    <a:pt x="66" y="1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196" name="Group 4434">
            <a:extLst>
              <a:ext uri="{FF2B5EF4-FFF2-40B4-BE49-F238E27FC236}">
                <a16:creationId xmlns:a16="http://schemas.microsoft.com/office/drawing/2014/main" id="{1993C7AE-BDF5-4E41-BA10-3DADF15F4D8E}"/>
              </a:ext>
            </a:extLst>
          </p:cNvPr>
          <p:cNvGrpSpPr>
            <a:grpSpLocks/>
          </p:cNvGrpSpPr>
          <p:nvPr/>
        </p:nvGrpSpPr>
        <p:grpSpPr bwMode="auto">
          <a:xfrm>
            <a:off x="2928938" y="-682625"/>
            <a:ext cx="9582151" cy="10036176"/>
            <a:chOff x="1845" y="-430"/>
            <a:chExt cx="6036" cy="6322"/>
          </a:xfrm>
        </p:grpSpPr>
        <p:sp>
          <p:nvSpPr>
            <p:cNvPr id="7235" name="Rectangle 4234">
              <a:extLst>
                <a:ext uri="{FF2B5EF4-FFF2-40B4-BE49-F238E27FC236}">
                  <a16:creationId xmlns:a16="http://schemas.microsoft.com/office/drawing/2014/main" id="{DF5B8D6D-8089-41F9-9986-9CD4C10D8036}"/>
                </a:ext>
              </a:extLst>
            </p:cNvPr>
            <p:cNvSpPr>
              <a:spLocks noChangeArrowheads="1"/>
            </p:cNvSpPr>
            <p:nvPr/>
          </p:nvSpPr>
          <p:spPr bwMode="auto">
            <a:xfrm>
              <a:off x="2724" y="-430"/>
              <a:ext cx="5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36" name="Rectangle 4235">
              <a:extLst>
                <a:ext uri="{FF2B5EF4-FFF2-40B4-BE49-F238E27FC236}">
                  <a16:creationId xmlns:a16="http://schemas.microsoft.com/office/drawing/2014/main" id="{5658DED7-9610-414C-AB0D-796F8367777F}"/>
                </a:ext>
              </a:extLst>
            </p:cNvPr>
            <p:cNvSpPr>
              <a:spLocks noChangeArrowheads="1"/>
            </p:cNvSpPr>
            <p:nvPr/>
          </p:nvSpPr>
          <p:spPr bwMode="auto">
            <a:xfrm>
              <a:off x="2772" y="-430"/>
              <a:ext cx="62"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37" name="Rectangle 4236">
              <a:extLst>
                <a:ext uri="{FF2B5EF4-FFF2-40B4-BE49-F238E27FC236}">
                  <a16:creationId xmlns:a16="http://schemas.microsoft.com/office/drawing/2014/main" id="{00E1BFF9-5CB3-478F-8C04-EFA1DC3AAF92}"/>
                </a:ext>
              </a:extLst>
            </p:cNvPr>
            <p:cNvSpPr>
              <a:spLocks noChangeArrowheads="1"/>
            </p:cNvSpPr>
            <p:nvPr/>
          </p:nvSpPr>
          <p:spPr bwMode="auto">
            <a:xfrm>
              <a:off x="2807" y="-430"/>
              <a:ext cx="5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38" name="Rectangle 4237">
              <a:extLst>
                <a:ext uri="{FF2B5EF4-FFF2-40B4-BE49-F238E27FC236}">
                  <a16:creationId xmlns:a16="http://schemas.microsoft.com/office/drawing/2014/main" id="{1AA32B95-0BBC-410C-909D-E8ED2C3196E3}"/>
                </a:ext>
              </a:extLst>
            </p:cNvPr>
            <p:cNvSpPr>
              <a:spLocks noChangeArrowheads="1"/>
            </p:cNvSpPr>
            <p:nvPr/>
          </p:nvSpPr>
          <p:spPr bwMode="auto">
            <a:xfrm>
              <a:off x="2838" y="-430"/>
              <a:ext cx="62"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39" name="Rectangle 4238">
              <a:extLst>
                <a:ext uri="{FF2B5EF4-FFF2-40B4-BE49-F238E27FC236}">
                  <a16:creationId xmlns:a16="http://schemas.microsoft.com/office/drawing/2014/main" id="{0FB75A90-B180-4395-822F-6332453AE851}"/>
                </a:ext>
              </a:extLst>
            </p:cNvPr>
            <p:cNvSpPr>
              <a:spLocks noChangeArrowheads="1"/>
            </p:cNvSpPr>
            <p:nvPr/>
          </p:nvSpPr>
          <p:spPr bwMode="auto">
            <a:xfrm>
              <a:off x="2873" y="-430"/>
              <a:ext cx="3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40" name="Rectangle 4239">
              <a:extLst>
                <a:ext uri="{FF2B5EF4-FFF2-40B4-BE49-F238E27FC236}">
                  <a16:creationId xmlns:a16="http://schemas.microsoft.com/office/drawing/2014/main" id="{63A9DD79-62BD-497D-9415-160C7F0BC4C0}"/>
                </a:ext>
              </a:extLst>
            </p:cNvPr>
            <p:cNvSpPr>
              <a:spLocks noChangeArrowheads="1"/>
            </p:cNvSpPr>
            <p:nvPr/>
          </p:nvSpPr>
          <p:spPr bwMode="auto">
            <a:xfrm>
              <a:off x="2886" y="-430"/>
              <a:ext cx="5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41" name="Rectangle 4240">
              <a:extLst>
                <a:ext uri="{FF2B5EF4-FFF2-40B4-BE49-F238E27FC236}">
                  <a16:creationId xmlns:a16="http://schemas.microsoft.com/office/drawing/2014/main" id="{38447B0B-9A2A-44C0-BC99-DE6559EE0DC1}"/>
                </a:ext>
              </a:extLst>
            </p:cNvPr>
            <p:cNvSpPr>
              <a:spLocks noChangeArrowheads="1"/>
            </p:cNvSpPr>
            <p:nvPr/>
          </p:nvSpPr>
          <p:spPr bwMode="auto">
            <a:xfrm>
              <a:off x="2941" y="-430"/>
              <a:ext cx="5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ジ</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42" name="Rectangle 4241">
              <a:extLst>
                <a:ext uri="{FF2B5EF4-FFF2-40B4-BE49-F238E27FC236}">
                  <a16:creationId xmlns:a16="http://schemas.microsoft.com/office/drawing/2014/main" id="{4F42B0B8-A253-4E8A-BC98-D2E508E0AC7B}"/>
                </a:ext>
              </a:extLst>
            </p:cNvPr>
            <p:cNvSpPr>
              <a:spLocks noChangeArrowheads="1"/>
            </p:cNvSpPr>
            <p:nvPr/>
          </p:nvSpPr>
          <p:spPr bwMode="auto">
            <a:xfrm>
              <a:off x="2996" y="-430"/>
              <a:ext cx="5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ェ</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43" name="Rectangle 4242">
              <a:extLst>
                <a:ext uri="{FF2B5EF4-FFF2-40B4-BE49-F238E27FC236}">
                  <a16:creationId xmlns:a16="http://schemas.microsoft.com/office/drawing/2014/main" id="{C9463996-10A4-438E-A463-8A1CAFB63A46}"/>
                </a:ext>
              </a:extLst>
            </p:cNvPr>
            <p:cNvSpPr>
              <a:spLocks noChangeArrowheads="1"/>
            </p:cNvSpPr>
            <p:nvPr/>
          </p:nvSpPr>
          <p:spPr bwMode="auto">
            <a:xfrm>
              <a:off x="3051" y="-430"/>
              <a:ext cx="5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ス</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44" name="Rectangle 4243">
              <a:extLst>
                <a:ext uri="{FF2B5EF4-FFF2-40B4-BE49-F238E27FC236}">
                  <a16:creationId xmlns:a16="http://schemas.microsoft.com/office/drawing/2014/main" id="{41BAB811-61D8-4EBC-AA68-9B8D3DA2F22A}"/>
                </a:ext>
              </a:extLst>
            </p:cNvPr>
            <p:cNvSpPr>
              <a:spLocks noChangeArrowheads="1"/>
            </p:cNvSpPr>
            <p:nvPr/>
          </p:nvSpPr>
          <p:spPr bwMode="auto">
            <a:xfrm>
              <a:off x="3105" y="-430"/>
              <a:ext cx="5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チ</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45" name="Rectangle 4244">
              <a:extLst>
                <a:ext uri="{FF2B5EF4-FFF2-40B4-BE49-F238E27FC236}">
                  <a16:creationId xmlns:a16="http://schemas.microsoft.com/office/drawing/2014/main" id="{F21A4DA6-515D-4AB8-8E30-D0A83E624894}"/>
                </a:ext>
              </a:extLst>
            </p:cNvPr>
            <p:cNvSpPr>
              <a:spLocks noChangeArrowheads="1"/>
            </p:cNvSpPr>
            <p:nvPr/>
          </p:nvSpPr>
          <p:spPr bwMode="auto">
            <a:xfrm>
              <a:off x="3160" y="-430"/>
              <a:ext cx="5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ャ</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46" name="Rectangle 4245">
              <a:extLst>
                <a:ext uri="{FF2B5EF4-FFF2-40B4-BE49-F238E27FC236}">
                  <a16:creationId xmlns:a16="http://schemas.microsoft.com/office/drawing/2014/main" id="{EE0523A8-9A62-4EA5-8D00-913F6076DDF8}"/>
                </a:ext>
              </a:extLst>
            </p:cNvPr>
            <p:cNvSpPr>
              <a:spLocks noChangeArrowheads="1"/>
            </p:cNvSpPr>
            <p:nvPr/>
          </p:nvSpPr>
          <p:spPr bwMode="auto">
            <a:xfrm>
              <a:off x="3215" y="-430"/>
              <a:ext cx="73"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振</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47" name="Rectangle 4246">
              <a:extLst>
                <a:ext uri="{FF2B5EF4-FFF2-40B4-BE49-F238E27FC236}">
                  <a16:creationId xmlns:a16="http://schemas.microsoft.com/office/drawing/2014/main" id="{3AF67AC3-3530-4F12-A6EB-EF2694A16589}"/>
                </a:ext>
              </a:extLst>
            </p:cNvPr>
            <p:cNvSpPr>
              <a:spLocks noChangeArrowheads="1"/>
            </p:cNvSpPr>
            <p:nvPr/>
          </p:nvSpPr>
          <p:spPr bwMode="auto">
            <a:xfrm>
              <a:off x="1845" y="-364"/>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り</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48" name="Rectangle 4247">
              <a:extLst>
                <a:ext uri="{FF2B5EF4-FFF2-40B4-BE49-F238E27FC236}">
                  <a16:creationId xmlns:a16="http://schemas.microsoft.com/office/drawing/2014/main" id="{31D0933A-9ED3-475A-804C-ED6C404E3380}"/>
                </a:ext>
              </a:extLst>
            </p:cNvPr>
            <p:cNvSpPr>
              <a:spLocks noChangeArrowheads="1"/>
            </p:cNvSpPr>
            <p:nvPr/>
          </p:nvSpPr>
          <p:spPr bwMode="auto">
            <a:xfrm>
              <a:off x="1900" y="-364"/>
              <a:ext cx="3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幅</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49" name="Rectangle 4248">
              <a:extLst>
                <a:ext uri="{FF2B5EF4-FFF2-40B4-BE49-F238E27FC236}">
                  <a16:creationId xmlns:a16="http://schemas.microsoft.com/office/drawing/2014/main" id="{0E651EF7-3B0E-42CB-A6D5-02A18DD15692}"/>
                </a:ext>
              </a:extLst>
            </p:cNvPr>
            <p:cNvSpPr>
              <a:spLocks noChangeArrowheads="1"/>
            </p:cNvSpPr>
            <p:nvPr/>
          </p:nvSpPr>
          <p:spPr bwMode="auto">
            <a:xfrm>
              <a:off x="1970" y="-364"/>
              <a:ext cx="5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6</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50" name="Rectangle 4249">
              <a:extLst>
                <a:ext uri="{FF2B5EF4-FFF2-40B4-BE49-F238E27FC236}">
                  <a16:creationId xmlns:a16="http://schemas.microsoft.com/office/drawing/2014/main" id="{5874B490-8D43-424C-A0CE-FC93AB40D43A}"/>
                </a:ext>
              </a:extLst>
            </p:cNvPr>
            <p:cNvSpPr>
              <a:spLocks noChangeArrowheads="1"/>
            </p:cNvSpPr>
            <p:nvPr/>
          </p:nvSpPr>
          <p:spPr bwMode="auto">
            <a:xfrm>
              <a:off x="2003" y="-364"/>
              <a:ext cx="5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8</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51" name="Rectangle 4250">
              <a:extLst>
                <a:ext uri="{FF2B5EF4-FFF2-40B4-BE49-F238E27FC236}">
                  <a16:creationId xmlns:a16="http://schemas.microsoft.com/office/drawing/2014/main" id="{1D7C8B35-BD4F-47D1-855E-591E58414522}"/>
                </a:ext>
              </a:extLst>
            </p:cNvPr>
            <p:cNvSpPr>
              <a:spLocks noChangeArrowheads="1"/>
            </p:cNvSpPr>
            <p:nvPr/>
          </p:nvSpPr>
          <p:spPr bwMode="auto">
            <a:xfrm>
              <a:off x="2035" y="-364"/>
              <a:ext cx="5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52" name="Rectangle 4251">
              <a:extLst>
                <a:ext uri="{FF2B5EF4-FFF2-40B4-BE49-F238E27FC236}">
                  <a16:creationId xmlns:a16="http://schemas.microsoft.com/office/drawing/2014/main" id="{B22E218E-1E92-4486-8731-C645A21B8210}"/>
                </a:ext>
              </a:extLst>
            </p:cNvPr>
            <p:cNvSpPr>
              <a:spLocks noChangeArrowheads="1"/>
            </p:cNvSpPr>
            <p:nvPr/>
          </p:nvSpPr>
          <p:spPr bwMode="auto">
            <a:xfrm>
              <a:off x="2083" y="-364"/>
              <a:ext cx="7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53" name="Rectangle 4252">
              <a:extLst>
                <a:ext uri="{FF2B5EF4-FFF2-40B4-BE49-F238E27FC236}">
                  <a16:creationId xmlns:a16="http://schemas.microsoft.com/office/drawing/2014/main" id="{07CFF2CF-461E-42CD-A621-7CCEE382B026}"/>
                </a:ext>
              </a:extLst>
            </p:cNvPr>
            <p:cNvSpPr>
              <a:spLocks noChangeArrowheads="1"/>
            </p:cNvSpPr>
            <p:nvPr/>
          </p:nvSpPr>
          <p:spPr bwMode="auto">
            <a:xfrm>
              <a:off x="2134" y="-364"/>
              <a:ext cx="7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54" name="Rectangle 4253">
              <a:extLst>
                <a:ext uri="{FF2B5EF4-FFF2-40B4-BE49-F238E27FC236}">
                  <a16:creationId xmlns:a16="http://schemas.microsoft.com/office/drawing/2014/main" id="{9D84A163-5A81-4D96-BEB3-7F1E36333CEF}"/>
                </a:ext>
              </a:extLst>
            </p:cNvPr>
            <p:cNvSpPr>
              <a:spLocks noChangeArrowheads="1"/>
            </p:cNvSpPr>
            <p:nvPr/>
          </p:nvSpPr>
          <p:spPr bwMode="auto">
            <a:xfrm>
              <a:off x="2185" y="-364"/>
              <a:ext cx="5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55" name="Rectangle 4254">
              <a:extLst>
                <a:ext uri="{FF2B5EF4-FFF2-40B4-BE49-F238E27FC236}">
                  <a16:creationId xmlns:a16="http://schemas.microsoft.com/office/drawing/2014/main" id="{F7714756-8318-4BF5-A700-BA2BADD2C00B}"/>
                </a:ext>
              </a:extLst>
            </p:cNvPr>
            <p:cNvSpPr>
              <a:spLocks noChangeArrowheads="1"/>
            </p:cNvSpPr>
            <p:nvPr/>
          </p:nvSpPr>
          <p:spPr bwMode="auto">
            <a:xfrm>
              <a:off x="2240" y="-364"/>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に</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56" name="Rectangle 4255">
              <a:extLst>
                <a:ext uri="{FF2B5EF4-FFF2-40B4-BE49-F238E27FC236}">
                  <a16:creationId xmlns:a16="http://schemas.microsoft.com/office/drawing/2014/main" id="{13C5153F-2897-45F4-9692-A6B89BD86A28}"/>
                </a:ext>
              </a:extLst>
            </p:cNvPr>
            <p:cNvSpPr>
              <a:spLocks noChangeArrowheads="1"/>
            </p:cNvSpPr>
            <p:nvPr/>
          </p:nvSpPr>
          <p:spPr bwMode="auto">
            <a:xfrm>
              <a:off x="2295" y="-364"/>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て</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57" name="Rectangle 4256">
              <a:extLst>
                <a:ext uri="{FF2B5EF4-FFF2-40B4-BE49-F238E27FC236}">
                  <a16:creationId xmlns:a16="http://schemas.microsoft.com/office/drawing/2014/main" id="{FC5A6176-637B-4C49-8652-6AE0177F8838}"/>
                </a:ext>
              </a:extLst>
            </p:cNvPr>
            <p:cNvSpPr>
              <a:spLocks noChangeArrowheads="1"/>
            </p:cNvSpPr>
            <p:nvPr/>
          </p:nvSpPr>
          <p:spPr bwMode="auto">
            <a:xfrm>
              <a:off x="2350" y="-364"/>
              <a:ext cx="57"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素</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58" name="Rectangle 4257">
              <a:extLst>
                <a:ext uri="{FF2B5EF4-FFF2-40B4-BE49-F238E27FC236}">
                  <a16:creationId xmlns:a16="http://schemas.microsoft.com/office/drawing/2014/main" id="{6EA92F85-C0C7-492F-8184-89A50D54DB7A}"/>
                </a:ext>
              </a:extLst>
            </p:cNvPr>
            <p:cNvSpPr>
              <a:spLocks noChangeArrowheads="1"/>
            </p:cNvSpPr>
            <p:nvPr/>
          </p:nvSpPr>
          <p:spPr bwMode="auto">
            <a:xfrm>
              <a:off x="2404" y="-364"/>
              <a:ext cx="68"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子</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59" name="Rectangle 4258">
              <a:extLst>
                <a:ext uri="{FF2B5EF4-FFF2-40B4-BE49-F238E27FC236}">
                  <a16:creationId xmlns:a16="http://schemas.microsoft.com/office/drawing/2014/main" id="{784028EC-A51F-439F-8BB9-ED1B8CFEE41B}"/>
                </a:ext>
              </a:extLst>
            </p:cNvPr>
            <p:cNvSpPr>
              <a:spLocks noChangeArrowheads="1"/>
            </p:cNvSpPr>
            <p:nvPr/>
          </p:nvSpPr>
          <p:spPr bwMode="auto">
            <a:xfrm>
              <a:off x="2459" y="-364"/>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を</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60" name="Rectangle 4259">
              <a:extLst>
                <a:ext uri="{FF2B5EF4-FFF2-40B4-BE49-F238E27FC236}">
                  <a16:creationId xmlns:a16="http://schemas.microsoft.com/office/drawing/2014/main" id="{32DB847F-AD54-4401-B2BB-7FE9E4DF371F}"/>
                </a:ext>
              </a:extLst>
            </p:cNvPr>
            <p:cNvSpPr>
              <a:spLocks noChangeArrowheads="1"/>
            </p:cNvSpPr>
            <p:nvPr/>
          </p:nvSpPr>
          <p:spPr bwMode="auto">
            <a:xfrm>
              <a:off x="2514" y="-364"/>
              <a:ext cx="82"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実</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61" name="Rectangle 4260">
              <a:extLst>
                <a:ext uri="{FF2B5EF4-FFF2-40B4-BE49-F238E27FC236}">
                  <a16:creationId xmlns:a16="http://schemas.microsoft.com/office/drawing/2014/main" id="{4F497F7B-24B3-40FC-B4A5-FF104DB9559D}"/>
                </a:ext>
              </a:extLst>
            </p:cNvPr>
            <p:cNvSpPr>
              <a:spLocks noChangeArrowheads="1"/>
            </p:cNvSpPr>
            <p:nvPr/>
          </p:nvSpPr>
          <p:spPr bwMode="auto">
            <a:xfrm>
              <a:off x="2569" y="-364"/>
              <a:ext cx="68"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装</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62" name="Rectangle 4261">
              <a:extLst>
                <a:ext uri="{FF2B5EF4-FFF2-40B4-BE49-F238E27FC236}">
                  <a16:creationId xmlns:a16="http://schemas.microsoft.com/office/drawing/2014/main" id="{052C1B36-A137-4FB1-BB1F-D5FD0C9370E1}"/>
                </a:ext>
              </a:extLst>
            </p:cNvPr>
            <p:cNvSpPr>
              <a:spLocks noChangeArrowheads="1"/>
            </p:cNvSpPr>
            <p:nvPr/>
          </p:nvSpPr>
          <p:spPr bwMode="auto">
            <a:xfrm>
              <a:off x="2623" y="-364"/>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し</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63" name="Rectangle 4262">
              <a:extLst>
                <a:ext uri="{FF2B5EF4-FFF2-40B4-BE49-F238E27FC236}">
                  <a16:creationId xmlns:a16="http://schemas.microsoft.com/office/drawing/2014/main" id="{BEC40F67-DA71-4085-BFC2-1E018F84123C}"/>
                </a:ext>
              </a:extLst>
            </p:cNvPr>
            <p:cNvSpPr>
              <a:spLocks noChangeArrowheads="1"/>
            </p:cNvSpPr>
            <p:nvPr/>
          </p:nvSpPr>
          <p:spPr bwMode="auto">
            <a:xfrm>
              <a:off x="2678" y="-364"/>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た</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64" name="Rectangle 4263">
              <a:extLst>
                <a:ext uri="{FF2B5EF4-FFF2-40B4-BE49-F238E27FC236}">
                  <a16:creationId xmlns:a16="http://schemas.microsoft.com/office/drawing/2014/main" id="{B63A3239-EB6C-4F06-90BC-058591C0ED9A}"/>
                </a:ext>
              </a:extLst>
            </p:cNvPr>
            <p:cNvSpPr>
              <a:spLocks noChangeArrowheads="1"/>
            </p:cNvSpPr>
            <p:nvPr/>
          </p:nvSpPr>
          <p:spPr bwMode="auto">
            <a:xfrm>
              <a:off x="2733" y="-364"/>
              <a:ext cx="5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65" name="Rectangle 4264">
              <a:extLst>
                <a:ext uri="{FF2B5EF4-FFF2-40B4-BE49-F238E27FC236}">
                  <a16:creationId xmlns:a16="http://schemas.microsoft.com/office/drawing/2014/main" id="{65D94C90-08B3-49A3-9614-B5E054CBCE09}"/>
                </a:ext>
              </a:extLst>
            </p:cNvPr>
            <p:cNvSpPr>
              <a:spLocks noChangeArrowheads="1"/>
            </p:cNvSpPr>
            <p:nvPr/>
          </p:nvSpPr>
          <p:spPr bwMode="auto">
            <a:xfrm>
              <a:off x="1845" y="-299"/>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こ</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66" name="Rectangle 4265">
              <a:extLst>
                <a:ext uri="{FF2B5EF4-FFF2-40B4-BE49-F238E27FC236}">
                  <a16:creationId xmlns:a16="http://schemas.microsoft.com/office/drawing/2014/main" id="{113DB1B2-4A03-4679-9C09-EB5EEF5F536A}"/>
                </a:ext>
              </a:extLst>
            </p:cNvPr>
            <p:cNvSpPr>
              <a:spLocks noChangeArrowheads="1"/>
            </p:cNvSpPr>
            <p:nvPr/>
          </p:nvSpPr>
          <p:spPr bwMode="auto">
            <a:xfrm>
              <a:off x="1900" y="-299"/>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の</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67" name="Rectangle 4266">
              <a:extLst>
                <a:ext uri="{FF2B5EF4-FFF2-40B4-BE49-F238E27FC236}">
                  <a16:creationId xmlns:a16="http://schemas.microsoft.com/office/drawing/2014/main" id="{4C704CF3-2791-4B56-BF36-7F2511910A67}"/>
                </a:ext>
              </a:extLst>
            </p:cNvPr>
            <p:cNvSpPr>
              <a:spLocks noChangeArrowheads="1"/>
            </p:cNvSpPr>
            <p:nvPr/>
          </p:nvSpPr>
          <p:spPr bwMode="auto">
            <a:xfrm>
              <a:off x="1954" y="-299"/>
              <a:ext cx="5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ジ</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68" name="Rectangle 4267">
              <a:extLst>
                <a:ext uri="{FF2B5EF4-FFF2-40B4-BE49-F238E27FC236}">
                  <a16:creationId xmlns:a16="http://schemas.microsoft.com/office/drawing/2014/main" id="{1375F6B2-864D-46BD-B0EB-C41CE0470EC7}"/>
                </a:ext>
              </a:extLst>
            </p:cNvPr>
            <p:cNvSpPr>
              <a:spLocks noChangeArrowheads="1"/>
            </p:cNvSpPr>
            <p:nvPr/>
          </p:nvSpPr>
          <p:spPr bwMode="auto">
            <a:xfrm>
              <a:off x="2009" y="-299"/>
              <a:ext cx="5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ェ</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69" name="Rectangle 4268">
              <a:extLst>
                <a:ext uri="{FF2B5EF4-FFF2-40B4-BE49-F238E27FC236}">
                  <a16:creationId xmlns:a16="http://schemas.microsoft.com/office/drawing/2014/main" id="{9B60EDAD-414C-49A5-BE1C-22E0D342E352}"/>
                </a:ext>
              </a:extLst>
            </p:cNvPr>
            <p:cNvSpPr>
              <a:spLocks noChangeArrowheads="1"/>
            </p:cNvSpPr>
            <p:nvPr/>
          </p:nvSpPr>
          <p:spPr bwMode="auto">
            <a:xfrm>
              <a:off x="2064" y="-299"/>
              <a:ext cx="5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ス</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70" name="Rectangle 4269">
              <a:extLst>
                <a:ext uri="{FF2B5EF4-FFF2-40B4-BE49-F238E27FC236}">
                  <a16:creationId xmlns:a16="http://schemas.microsoft.com/office/drawing/2014/main" id="{B19B145D-07B5-4AE0-8FF1-7E67986F79D7}"/>
                </a:ext>
              </a:extLst>
            </p:cNvPr>
            <p:cNvSpPr>
              <a:spLocks noChangeArrowheads="1"/>
            </p:cNvSpPr>
            <p:nvPr/>
          </p:nvSpPr>
          <p:spPr bwMode="auto">
            <a:xfrm>
              <a:off x="2119" y="-299"/>
              <a:ext cx="5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チ</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71" name="Rectangle 4270">
              <a:extLst>
                <a:ext uri="{FF2B5EF4-FFF2-40B4-BE49-F238E27FC236}">
                  <a16:creationId xmlns:a16="http://schemas.microsoft.com/office/drawing/2014/main" id="{DD74D475-014B-404A-B459-E50B059B192C}"/>
                </a:ext>
              </a:extLst>
            </p:cNvPr>
            <p:cNvSpPr>
              <a:spLocks noChangeArrowheads="1"/>
            </p:cNvSpPr>
            <p:nvPr/>
          </p:nvSpPr>
          <p:spPr bwMode="auto">
            <a:xfrm>
              <a:off x="2174" y="-299"/>
              <a:ext cx="5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ャ</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72" name="Rectangle 4271">
              <a:extLst>
                <a:ext uri="{FF2B5EF4-FFF2-40B4-BE49-F238E27FC236}">
                  <a16:creationId xmlns:a16="http://schemas.microsoft.com/office/drawing/2014/main" id="{DDDAEAF5-DF63-4942-B7CF-54F782626819}"/>
                </a:ext>
              </a:extLst>
            </p:cNvPr>
            <p:cNvSpPr>
              <a:spLocks noChangeArrowheads="1"/>
            </p:cNvSpPr>
            <p:nvPr/>
          </p:nvSpPr>
          <p:spPr bwMode="auto">
            <a:xfrm>
              <a:off x="2228" y="-299"/>
              <a:ext cx="73"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振</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73" name="Rectangle 4272">
              <a:extLst>
                <a:ext uri="{FF2B5EF4-FFF2-40B4-BE49-F238E27FC236}">
                  <a16:creationId xmlns:a16="http://schemas.microsoft.com/office/drawing/2014/main" id="{E6BB4131-B392-4288-972B-26D3B8E82C5A}"/>
                </a:ext>
              </a:extLst>
            </p:cNvPr>
            <p:cNvSpPr>
              <a:spLocks noChangeArrowheads="1"/>
            </p:cNvSpPr>
            <p:nvPr/>
          </p:nvSpPr>
          <p:spPr bwMode="auto">
            <a:xfrm>
              <a:off x="2283" y="-299"/>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り</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74" name="Rectangle 4273">
              <a:extLst>
                <a:ext uri="{FF2B5EF4-FFF2-40B4-BE49-F238E27FC236}">
                  <a16:creationId xmlns:a16="http://schemas.microsoft.com/office/drawing/2014/main" id="{4A61F23B-9E82-412C-BC8B-9942613B1BBC}"/>
                </a:ext>
              </a:extLst>
            </p:cNvPr>
            <p:cNvSpPr>
              <a:spLocks noChangeArrowheads="1"/>
            </p:cNvSpPr>
            <p:nvPr/>
          </p:nvSpPr>
          <p:spPr bwMode="auto">
            <a:xfrm>
              <a:off x="2338" y="-299"/>
              <a:ext cx="3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幅</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75" name="Rectangle 4274">
              <a:extLst>
                <a:ext uri="{FF2B5EF4-FFF2-40B4-BE49-F238E27FC236}">
                  <a16:creationId xmlns:a16="http://schemas.microsoft.com/office/drawing/2014/main" id="{50F01674-7BD8-480C-9947-0273A3B53CC6}"/>
                </a:ext>
              </a:extLst>
            </p:cNvPr>
            <p:cNvSpPr>
              <a:spLocks noChangeArrowheads="1"/>
            </p:cNvSpPr>
            <p:nvPr/>
          </p:nvSpPr>
          <p:spPr bwMode="auto">
            <a:xfrm>
              <a:off x="2393" y="-299"/>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は</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76" name="Rectangle 4275">
              <a:extLst>
                <a:ext uri="{FF2B5EF4-FFF2-40B4-BE49-F238E27FC236}">
                  <a16:creationId xmlns:a16="http://schemas.microsoft.com/office/drawing/2014/main" id="{BC1C5969-0F79-442E-A0E2-025081E3F488}"/>
                </a:ext>
              </a:extLst>
            </p:cNvPr>
            <p:cNvSpPr>
              <a:spLocks noChangeArrowheads="1"/>
            </p:cNvSpPr>
            <p:nvPr/>
          </p:nvSpPr>
          <p:spPr bwMode="auto">
            <a:xfrm>
              <a:off x="2447" y="-299"/>
              <a:ext cx="5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77" name="Rectangle 4276">
              <a:extLst>
                <a:ext uri="{FF2B5EF4-FFF2-40B4-BE49-F238E27FC236}">
                  <a16:creationId xmlns:a16="http://schemas.microsoft.com/office/drawing/2014/main" id="{D9C7DD8C-84E8-4E7A-AF58-DE7D85A66ECD}"/>
                </a:ext>
              </a:extLst>
            </p:cNvPr>
            <p:cNvSpPr>
              <a:spLocks noChangeArrowheads="1"/>
            </p:cNvSpPr>
            <p:nvPr/>
          </p:nvSpPr>
          <p:spPr bwMode="auto">
            <a:xfrm>
              <a:off x="2502" y="-299"/>
              <a:ext cx="43"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想</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78" name="Rectangle 4277">
              <a:extLst>
                <a:ext uri="{FF2B5EF4-FFF2-40B4-BE49-F238E27FC236}">
                  <a16:creationId xmlns:a16="http://schemas.microsoft.com/office/drawing/2014/main" id="{CC885666-2A03-4AA6-8011-7FEF92FAAFC8}"/>
                </a:ext>
              </a:extLst>
            </p:cNvPr>
            <p:cNvSpPr>
              <a:spLocks noChangeArrowheads="1"/>
            </p:cNvSpPr>
            <p:nvPr/>
          </p:nvSpPr>
          <p:spPr bwMode="auto">
            <a:xfrm>
              <a:off x="2557" y="-299"/>
              <a:ext cx="55"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定</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79" name="Rectangle 4278">
              <a:extLst>
                <a:ext uri="{FF2B5EF4-FFF2-40B4-BE49-F238E27FC236}">
                  <a16:creationId xmlns:a16="http://schemas.microsoft.com/office/drawing/2014/main" id="{EC50C0B7-F58B-4D53-8283-A3AACFD0D4EC}"/>
                </a:ext>
              </a:extLst>
            </p:cNvPr>
            <p:cNvSpPr>
              <a:spLocks noChangeArrowheads="1"/>
            </p:cNvSpPr>
            <p:nvPr/>
          </p:nvSpPr>
          <p:spPr bwMode="auto">
            <a:xfrm>
              <a:off x="2612" y="-299"/>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す</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80" name="Rectangle 4279">
              <a:extLst>
                <a:ext uri="{FF2B5EF4-FFF2-40B4-BE49-F238E27FC236}">
                  <a16:creationId xmlns:a16="http://schemas.microsoft.com/office/drawing/2014/main" id="{5455BBA7-AAF8-4512-9951-0031EB30D221}"/>
                </a:ext>
              </a:extLst>
            </p:cNvPr>
            <p:cNvSpPr>
              <a:spLocks noChangeArrowheads="1"/>
            </p:cNvSpPr>
            <p:nvPr/>
          </p:nvSpPr>
          <p:spPr bwMode="auto">
            <a:xfrm>
              <a:off x="2666" y="-299"/>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る</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81" name="Rectangle 4280">
              <a:extLst>
                <a:ext uri="{FF2B5EF4-FFF2-40B4-BE49-F238E27FC236}">
                  <a16:creationId xmlns:a16="http://schemas.microsoft.com/office/drawing/2014/main" id="{1D76F52D-4129-44AE-9631-C5578B934B9B}"/>
                </a:ext>
              </a:extLst>
            </p:cNvPr>
            <p:cNvSpPr>
              <a:spLocks noChangeArrowheads="1"/>
            </p:cNvSpPr>
            <p:nvPr/>
          </p:nvSpPr>
          <p:spPr bwMode="auto">
            <a:xfrm>
              <a:off x="2721" y="-299"/>
              <a:ext cx="73"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振</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82" name="Rectangle 4281">
              <a:extLst>
                <a:ext uri="{FF2B5EF4-FFF2-40B4-BE49-F238E27FC236}">
                  <a16:creationId xmlns:a16="http://schemas.microsoft.com/office/drawing/2014/main" id="{539A82CB-E44D-4E65-A5F1-5AEA93C93CE6}"/>
                </a:ext>
              </a:extLst>
            </p:cNvPr>
            <p:cNvSpPr>
              <a:spLocks noChangeArrowheads="1"/>
            </p:cNvSpPr>
            <p:nvPr/>
          </p:nvSpPr>
          <p:spPr bwMode="auto">
            <a:xfrm>
              <a:off x="2776" y="-299"/>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り</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83" name="Rectangle 4282">
              <a:extLst>
                <a:ext uri="{FF2B5EF4-FFF2-40B4-BE49-F238E27FC236}">
                  <a16:creationId xmlns:a16="http://schemas.microsoft.com/office/drawing/2014/main" id="{8E4D39D1-B73E-493E-B42F-465D6577FA5A}"/>
                </a:ext>
              </a:extLst>
            </p:cNvPr>
            <p:cNvSpPr>
              <a:spLocks noChangeArrowheads="1"/>
            </p:cNvSpPr>
            <p:nvPr/>
          </p:nvSpPr>
          <p:spPr bwMode="auto">
            <a:xfrm>
              <a:off x="2831" y="-299"/>
              <a:ext cx="3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幅</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84" name="Rectangle 4283">
              <a:extLst>
                <a:ext uri="{FF2B5EF4-FFF2-40B4-BE49-F238E27FC236}">
                  <a16:creationId xmlns:a16="http://schemas.microsoft.com/office/drawing/2014/main" id="{391B581A-27D8-4F98-BAC6-BC6BA0E83D25}"/>
                </a:ext>
              </a:extLst>
            </p:cNvPr>
            <p:cNvSpPr>
              <a:spLocks noChangeArrowheads="1"/>
            </p:cNvSpPr>
            <p:nvPr/>
          </p:nvSpPr>
          <p:spPr bwMode="auto">
            <a:xfrm>
              <a:off x="2886" y="-299"/>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と</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85" name="Rectangle 4284">
              <a:extLst>
                <a:ext uri="{FF2B5EF4-FFF2-40B4-BE49-F238E27FC236}">
                  <a16:creationId xmlns:a16="http://schemas.microsoft.com/office/drawing/2014/main" id="{EDFDF6A4-FBC5-4449-9431-C1D2F7EE27A2}"/>
                </a:ext>
              </a:extLst>
            </p:cNvPr>
            <p:cNvSpPr>
              <a:spLocks noChangeArrowheads="1"/>
            </p:cNvSpPr>
            <p:nvPr/>
          </p:nvSpPr>
          <p:spPr bwMode="auto">
            <a:xfrm>
              <a:off x="2940" y="-299"/>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し</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86" name="Rectangle 4285">
              <a:extLst>
                <a:ext uri="{FF2B5EF4-FFF2-40B4-BE49-F238E27FC236}">
                  <a16:creationId xmlns:a16="http://schemas.microsoft.com/office/drawing/2014/main" id="{9BF883D5-3AA0-4B6B-A0C8-CB2BAD148681}"/>
                </a:ext>
              </a:extLst>
            </p:cNvPr>
            <p:cNvSpPr>
              <a:spLocks noChangeArrowheads="1"/>
            </p:cNvSpPr>
            <p:nvPr/>
          </p:nvSpPr>
          <p:spPr bwMode="auto">
            <a:xfrm>
              <a:off x="2995" y="-299"/>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て</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87" name="Rectangle 4286">
              <a:extLst>
                <a:ext uri="{FF2B5EF4-FFF2-40B4-BE49-F238E27FC236}">
                  <a16:creationId xmlns:a16="http://schemas.microsoft.com/office/drawing/2014/main" id="{14961D8F-FF0D-4B66-AFC3-65EDAFC3EC20}"/>
                </a:ext>
              </a:extLst>
            </p:cNvPr>
            <p:cNvSpPr>
              <a:spLocks noChangeArrowheads="1"/>
            </p:cNvSpPr>
            <p:nvPr/>
          </p:nvSpPr>
          <p:spPr bwMode="auto">
            <a:xfrm>
              <a:off x="3050" y="-299"/>
              <a:ext cx="43"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妥</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88" name="Rectangle 4287">
              <a:extLst>
                <a:ext uri="{FF2B5EF4-FFF2-40B4-BE49-F238E27FC236}">
                  <a16:creationId xmlns:a16="http://schemas.microsoft.com/office/drawing/2014/main" id="{DCBE4433-9E36-471A-B126-057375D2739B}"/>
                </a:ext>
              </a:extLst>
            </p:cNvPr>
            <p:cNvSpPr>
              <a:spLocks noChangeArrowheads="1"/>
            </p:cNvSpPr>
            <p:nvPr/>
          </p:nvSpPr>
          <p:spPr bwMode="auto">
            <a:xfrm>
              <a:off x="3105" y="-299"/>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当</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89" name="Rectangle 4288">
              <a:extLst>
                <a:ext uri="{FF2B5EF4-FFF2-40B4-BE49-F238E27FC236}">
                  <a16:creationId xmlns:a16="http://schemas.microsoft.com/office/drawing/2014/main" id="{422FBE05-D0AB-49DF-A6E2-D8F1DB4FB0B5}"/>
                </a:ext>
              </a:extLst>
            </p:cNvPr>
            <p:cNvSpPr>
              <a:spLocks noChangeArrowheads="1"/>
            </p:cNvSpPr>
            <p:nvPr/>
          </p:nvSpPr>
          <p:spPr bwMode="auto">
            <a:xfrm>
              <a:off x="3159" y="-299"/>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な</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90" name="Rectangle 4289">
              <a:extLst>
                <a:ext uri="{FF2B5EF4-FFF2-40B4-BE49-F238E27FC236}">
                  <a16:creationId xmlns:a16="http://schemas.microsoft.com/office/drawing/2014/main" id="{8ED623F0-92CF-4DDE-9827-CA07BFD8E4BD}"/>
                </a:ext>
              </a:extLst>
            </p:cNvPr>
            <p:cNvSpPr>
              <a:spLocks noChangeArrowheads="1"/>
            </p:cNvSpPr>
            <p:nvPr/>
          </p:nvSpPr>
          <p:spPr bwMode="auto">
            <a:xfrm>
              <a:off x="3214" y="-299"/>
              <a:ext cx="55"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値</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91" name="Rectangle 4290">
              <a:extLst>
                <a:ext uri="{FF2B5EF4-FFF2-40B4-BE49-F238E27FC236}">
                  <a16:creationId xmlns:a16="http://schemas.microsoft.com/office/drawing/2014/main" id="{5641BB80-31A5-4002-82D0-3C432B1F3C78}"/>
                </a:ext>
              </a:extLst>
            </p:cNvPr>
            <p:cNvSpPr>
              <a:spLocks noChangeArrowheads="1"/>
            </p:cNvSpPr>
            <p:nvPr/>
          </p:nvSpPr>
          <p:spPr bwMode="auto">
            <a:xfrm>
              <a:off x="1845" y="-224"/>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で</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92" name="Rectangle 4291">
              <a:extLst>
                <a:ext uri="{FF2B5EF4-FFF2-40B4-BE49-F238E27FC236}">
                  <a16:creationId xmlns:a16="http://schemas.microsoft.com/office/drawing/2014/main" id="{B36E381E-62A3-405B-913A-7A099A45CD26}"/>
                </a:ext>
              </a:extLst>
            </p:cNvPr>
            <p:cNvSpPr>
              <a:spLocks noChangeArrowheads="1"/>
            </p:cNvSpPr>
            <p:nvPr/>
          </p:nvSpPr>
          <p:spPr bwMode="auto">
            <a:xfrm>
              <a:off x="1900" y="-224"/>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あ</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93" name="Rectangle 4292">
              <a:extLst>
                <a:ext uri="{FF2B5EF4-FFF2-40B4-BE49-F238E27FC236}">
                  <a16:creationId xmlns:a16="http://schemas.microsoft.com/office/drawing/2014/main" id="{A8A4F151-3D6F-4EEF-915A-0B77FBB3BBFB}"/>
                </a:ext>
              </a:extLst>
            </p:cNvPr>
            <p:cNvSpPr>
              <a:spLocks noChangeArrowheads="1"/>
            </p:cNvSpPr>
            <p:nvPr/>
          </p:nvSpPr>
          <p:spPr bwMode="auto">
            <a:xfrm>
              <a:off x="1954" y="-224"/>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る</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94" name="Rectangle 4293">
              <a:extLst>
                <a:ext uri="{FF2B5EF4-FFF2-40B4-BE49-F238E27FC236}">
                  <a16:creationId xmlns:a16="http://schemas.microsoft.com/office/drawing/2014/main" id="{1AEB709B-B308-43F8-86BF-290CB53F2CD0}"/>
                </a:ext>
              </a:extLst>
            </p:cNvPr>
            <p:cNvSpPr>
              <a:spLocks noChangeArrowheads="1"/>
            </p:cNvSpPr>
            <p:nvPr/>
          </p:nvSpPr>
          <p:spPr bwMode="auto">
            <a:xfrm>
              <a:off x="2009" y="-224"/>
              <a:ext cx="5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95" name="Rectangle 4294">
              <a:extLst>
                <a:ext uri="{FF2B5EF4-FFF2-40B4-BE49-F238E27FC236}">
                  <a16:creationId xmlns:a16="http://schemas.microsoft.com/office/drawing/2014/main" id="{FD92BC31-2DC3-459A-9D57-2C01F5268969}"/>
                </a:ext>
              </a:extLst>
            </p:cNvPr>
            <p:cNvSpPr>
              <a:spLocks noChangeArrowheads="1"/>
            </p:cNvSpPr>
            <p:nvPr/>
          </p:nvSpPr>
          <p:spPr bwMode="auto">
            <a:xfrm>
              <a:off x="2064" y="-224"/>
              <a:ext cx="44"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96" name="Rectangle 4295">
              <a:extLst>
                <a:ext uri="{FF2B5EF4-FFF2-40B4-BE49-F238E27FC236}">
                  <a16:creationId xmlns:a16="http://schemas.microsoft.com/office/drawing/2014/main" id="{752EBE06-74C5-406D-A672-813C900C16C8}"/>
                </a:ext>
              </a:extLst>
            </p:cNvPr>
            <p:cNvSpPr>
              <a:spLocks noChangeArrowheads="1"/>
            </p:cNvSpPr>
            <p:nvPr/>
          </p:nvSpPr>
          <p:spPr bwMode="auto">
            <a:xfrm>
              <a:off x="2119" y="-232"/>
              <a:ext cx="50"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97" name="Freeform 4296">
              <a:extLst>
                <a:ext uri="{FF2B5EF4-FFF2-40B4-BE49-F238E27FC236}">
                  <a16:creationId xmlns:a16="http://schemas.microsoft.com/office/drawing/2014/main" id="{1DD5E263-BB78-42E3-A935-6A6ACD2547AD}"/>
                </a:ext>
              </a:extLst>
            </p:cNvPr>
            <p:cNvSpPr>
              <a:spLocks/>
            </p:cNvSpPr>
            <p:nvPr/>
          </p:nvSpPr>
          <p:spPr bwMode="auto">
            <a:xfrm>
              <a:off x="6180" y="4224"/>
              <a:ext cx="1700" cy="1668"/>
            </a:xfrm>
            <a:custGeom>
              <a:avLst/>
              <a:gdLst>
                <a:gd name="T0" fmla="*/ 4210 w 4344"/>
                <a:gd name="T1" fmla="*/ 4242 h 4262"/>
                <a:gd name="T2" fmla="*/ 4210 w 4344"/>
                <a:gd name="T3" fmla="*/ 4221 h 4262"/>
                <a:gd name="T4" fmla="*/ 133 w 4344"/>
                <a:gd name="T5" fmla="*/ 4221 h 4262"/>
                <a:gd name="T6" fmla="*/ 67 w 4344"/>
                <a:gd name="T7" fmla="*/ 4193 h 4262"/>
                <a:gd name="T8" fmla="*/ 40 w 4344"/>
                <a:gd name="T9" fmla="*/ 4125 h 4262"/>
                <a:gd name="T10" fmla="*/ 40 w 4344"/>
                <a:gd name="T11" fmla="*/ 136 h 4262"/>
                <a:gd name="T12" fmla="*/ 67 w 4344"/>
                <a:gd name="T13" fmla="*/ 68 h 4262"/>
                <a:gd name="T14" fmla="*/ 133 w 4344"/>
                <a:gd name="T15" fmla="*/ 41 h 4262"/>
                <a:gd name="T16" fmla="*/ 4210 w 4344"/>
                <a:gd name="T17" fmla="*/ 41 h 4262"/>
                <a:gd name="T18" fmla="*/ 4276 w 4344"/>
                <a:gd name="T19" fmla="*/ 68 h 4262"/>
                <a:gd name="T20" fmla="*/ 4304 w 4344"/>
                <a:gd name="T21" fmla="*/ 136 h 4262"/>
                <a:gd name="T22" fmla="*/ 4304 w 4344"/>
                <a:gd name="T23" fmla="*/ 4125 h 4262"/>
                <a:gd name="T24" fmla="*/ 4276 w 4344"/>
                <a:gd name="T25" fmla="*/ 4193 h 4262"/>
                <a:gd name="T26" fmla="*/ 4210 w 4344"/>
                <a:gd name="T27" fmla="*/ 4221 h 4262"/>
                <a:gd name="T28" fmla="*/ 4210 w 4344"/>
                <a:gd name="T29" fmla="*/ 4242 h 4262"/>
                <a:gd name="T30" fmla="*/ 4210 w 4344"/>
                <a:gd name="T31" fmla="*/ 4262 h 4262"/>
                <a:gd name="T32" fmla="*/ 4304 w 4344"/>
                <a:gd name="T33" fmla="*/ 4222 h 4262"/>
                <a:gd name="T34" fmla="*/ 4344 w 4344"/>
                <a:gd name="T35" fmla="*/ 4125 h 4262"/>
                <a:gd name="T36" fmla="*/ 4344 w 4344"/>
                <a:gd name="T37" fmla="*/ 136 h 4262"/>
                <a:gd name="T38" fmla="*/ 4304 w 4344"/>
                <a:gd name="T39" fmla="*/ 40 h 4262"/>
                <a:gd name="T40" fmla="*/ 4210 w 4344"/>
                <a:gd name="T41" fmla="*/ 0 h 4262"/>
                <a:gd name="T42" fmla="*/ 133 w 4344"/>
                <a:gd name="T43" fmla="*/ 0 h 4262"/>
                <a:gd name="T44" fmla="*/ 39 w 4344"/>
                <a:gd name="T45" fmla="*/ 40 h 4262"/>
                <a:gd name="T46" fmla="*/ 0 w 4344"/>
                <a:gd name="T47" fmla="*/ 136 h 4262"/>
                <a:gd name="T48" fmla="*/ 0 w 4344"/>
                <a:gd name="T49" fmla="*/ 4125 h 4262"/>
                <a:gd name="T50" fmla="*/ 39 w 4344"/>
                <a:gd name="T51" fmla="*/ 4222 h 4262"/>
                <a:gd name="T52" fmla="*/ 133 w 4344"/>
                <a:gd name="T53" fmla="*/ 4262 h 4262"/>
                <a:gd name="T54" fmla="*/ 4210 w 4344"/>
                <a:gd name="T55" fmla="*/ 4262 h 4262"/>
                <a:gd name="T56" fmla="*/ 4210 w 4344"/>
                <a:gd name="T57" fmla="*/ 4242 h 4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44" h="4262">
                  <a:moveTo>
                    <a:pt x="4210" y="4242"/>
                  </a:moveTo>
                  <a:cubicBezTo>
                    <a:pt x="4210" y="4221"/>
                    <a:pt x="4210" y="4221"/>
                    <a:pt x="4210" y="4221"/>
                  </a:cubicBezTo>
                  <a:cubicBezTo>
                    <a:pt x="133" y="4221"/>
                    <a:pt x="133" y="4221"/>
                    <a:pt x="133" y="4221"/>
                  </a:cubicBezTo>
                  <a:cubicBezTo>
                    <a:pt x="108" y="4221"/>
                    <a:pt x="84" y="4210"/>
                    <a:pt x="67" y="4193"/>
                  </a:cubicBezTo>
                  <a:cubicBezTo>
                    <a:pt x="50" y="4175"/>
                    <a:pt x="40" y="4152"/>
                    <a:pt x="40" y="4125"/>
                  </a:cubicBezTo>
                  <a:cubicBezTo>
                    <a:pt x="40" y="136"/>
                    <a:pt x="40" y="136"/>
                    <a:pt x="40" y="136"/>
                  </a:cubicBezTo>
                  <a:cubicBezTo>
                    <a:pt x="40" y="110"/>
                    <a:pt x="50" y="87"/>
                    <a:pt x="67" y="68"/>
                  </a:cubicBezTo>
                  <a:cubicBezTo>
                    <a:pt x="84" y="52"/>
                    <a:pt x="108" y="41"/>
                    <a:pt x="133" y="41"/>
                  </a:cubicBezTo>
                  <a:cubicBezTo>
                    <a:pt x="4210" y="41"/>
                    <a:pt x="4210" y="41"/>
                    <a:pt x="4210" y="41"/>
                  </a:cubicBezTo>
                  <a:cubicBezTo>
                    <a:pt x="4236" y="41"/>
                    <a:pt x="4259" y="52"/>
                    <a:pt x="4276" y="68"/>
                  </a:cubicBezTo>
                  <a:cubicBezTo>
                    <a:pt x="4293" y="87"/>
                    <a:pt x="4304" y="110"/>
                    <a:pt x="4304" y="136"/>
                  </a:cubicBezTo>
                  <a:cubicBezTo>
                    <a:pt x="4304" y="4125"/>
                    <a:pt x="4304" y="4125"/>
                    <a:pt x="4304" y="4125"/>
                  </a:cubicBezTo>
                  <a:cubicBezTo>
                    <a:pt x="4304" y="4152"/>
                    <a:pt x="4293" y="4175"/>
                    <a:pt x="4276" y="4193"/>
                  </a:cubicBezTo>
                  <a:cubicBezTo>
                    <a:pt x="4259" y="4210"/>
                    <a:pt x="4236" y="4221"/>
                    <a:pt x="4210" y="4221"/>
                  </a:cubicBezTo>
                  <a:cubicBezTo>
                    <a:pt x="4210" y="4242"/>
                    <a:pt x="4210" y="4242"/>
                    <a:pt x="4210" y="4242"/>
                  </a:cubicBezTo>
                  <a:cubicBezTo>
                    <a:pt x="4210" y="4262"/>
                    <a:pt x="4210" y="4262"/>
                    <a:pt x="4210" y="4262"/>
                  </a:cubicBezTo>
                  <a:cubicBezTo>
                    <a:pt x="4247" y="4262"/>
                    <a:pt x="4280" y="4247"/>
                    <a:pt x="4304" y="4222"/>
                  </a:cubicBezTo>
                  <a:cubicBezTo>
                    <a:pt x="4329" y="4198"/>
                    <a:pt x="4344" y="4163"/>
                    <a:pt x="4344" y="4125"/>
                  </a:cubicBezTo>
                  <a:cubicBezTo>
                    <a:pt x="4344" y="136"/>
                    <a:pt x="4344" y="136"/>
                    <a:pt x="4344" y="136"/>
                  </a:cubicBezTo>
                  <a:cubicBezTo>
                    <a:pt x="4344" y="99"/>
                    <a:pt x="4329" y="64"/>
                    <a:pt x="4304" y="40"/>
                  </a:cubicBezTo>
                  <a:cubicBezTo>
                    <a:pt x="4280" y="15"/>
                    <a:pt x="4247" y="0"/>
                    <a:pt x="4210" y="0"/>
                  </a:cubicBezTo>
                  <a:cubicBezTo>
                    <a:pt x="133" y="0"/>
                    <a:pt x="133" y="0"/>
                    <a:pt x="133" y="0"/>
                  </a:cubicBezTo>
                  <a:cubicBezTo>
                    <a:pt x="97" y="0"/>
                    <a:pt x="63" y="15"/>
                    <a:pt x="39" y="40"/>
                  </a:cubicBezTo>
                  <a:cubicBezTo>
                    <a:pt x="15" y="64"/>
                    <a:pt x="0" y="99"/>
                    <a:pt x="0" y="136"/>
                  </a:cubicBezTo>
                  <a:cubicBezTo>
                    <a:pt x="0" y="4125"/>
                    <a:pt x="0" y="4125"/>
                    <a:pt x="0" y="4125"/>
                  </a:cubicBezTo>
                  <a:cubicBezTo>
                    <a:pt x="0" y="4163"/>
                    <a:pt x="15" y="4198"/>
                    <a:pt x="39" y="4222"/>
                  </a:cubicBezTo>
                  <a:cubicBezTo>
                    <a:pt x="63" y="4247"/>
                    <a:pt x="97" y="4262"/>
                    <a:pt x="133" y="4262"/>
                  </a:cubicBezTo>
                  <a:cubicBezTo>
                    <a:pt x="4210" y="4262"/>
                    <a:pt x="4210" y="4262"/>
                    <a:pt x="4210" y="4262"/>
                  </a:cubicBezTo>
                  <a:lnTo>
                    <a:pt x="4210" y="42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98" name="Rectangle 4297">
              <a:extLst>
                <a:ext uri="{FF2B5EF4-FFF2-40B4-BE49-F238E27FC236}">
                  <a16:creationId xmlns:a16="http://schemas.microsoft.com/office/drawing/2014/main" id="{4A9D12E1-BD81-4C37-8B5F-3D503285F286}"/>
                </a:ext>
              </a:extLst>
            </p:cNvPr>
            <p:cNvSpPr>
              <a:spLocks noChangeArrowheads="1"/>
            </p:cNvSpPr>
            <p:nvPr/>
          </p:nvSpPr>
          <p:spPr bwMode="auto">
            <a:xfrm>
              <a:off x="6214" y="4270"/>
              <a:ext cx="48"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99" name="Rectangle 4298">
              <a:extLst>
                <a:ext uri="{FF2B5EF4-FFF2-40B4-BE49-F238E27FC236}">
                  <a16:creationId xmlns:a16="http://schemas.microsoft.com/office/drawing/2014/main" id="{C29DD7C7-F651-4BD5-A271-BD2DB4041FBE}"/>
                </a:ext>
              </a:extLst>
            </p:cNvPr>
            <p:cNvSpPr>
              <a:spLocks noChangeArrowheads="1"/>
            </p:cNvSpPr>
            <p:nvPr/>
          </p:nvSpPr>
          <p:spPr bwMode="auto">
            <a:xfrm>
              <a:off x="6238" y="4271"/>
              <a:ext cx="5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ジ</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00" name="Rectangle 4299">
              <a:extLst>
                <a:ext uri="{FF2B5EF4-FFF2-40B4-BE49-F238E27FC236}">
                  <a16:creationId xmlns:a16="http://schemas.microsoft.com/office/drawing/2014/main" id="{F9CE5990-7324-4726-AB80-F1499C22D947}"/>
                </a:ext>
              </a:extLst>
            </p:cNvPr>
            <p:cNvSpPr>
              <a:spLocks noChangeArrowheads="1"/>
            </p:cNvSpPr>
            <p:nvPr/>
          </p:nvSpPr>
          <p:spPr bwMode="auto">
            <a:xfrm>
              <a:off x="6293" y="4271"/>
              <a:ext cx="5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ェ</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01" name="Rectangle 4300">
              <a:extLst>
                <a:ext uri="{FF2B5EF4-FFF2-40B4-BE49-F238E27FC236}">
                  <a16:creationId xmlns:a16="http://schemas.microsoft.com/office/drawing/2014/main" id="{BA2423BF-407B-458A-85B5-6066D3CA7E67}"/>
                </a:ext>
              </a:extLst>
            </p:cNvPr>
            <p:cNvSpPr>
              <a:spLocks noChangeArrowheads="1"/>
            </p:cNvSpPr>
            <p:nvPr/>
          </p:nvSpPr>
          <p:spPr bwMode="auto">
            <a:xfrm>
              <a:off x="6348" y="4271"/>
              <a:ext cx="5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ス</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02" name="Rectangle 4301">
              <a:extLst>
                <a:ext uri="{FF2B5EF4-FFF2-40B4-BE49-F238E27FC236}">
                  <a16:creationId xmlns:a16="http://schemas.microsoft.com/office/drawing/2014/main" id="{D8DEAD43-CA3F-42D0-933C-63D5606675CF}"/>
                </a:ext>
              </a:extLst>
            </p:cNvPr>
            <p:cNvSpPr>
              <a:spLocks noChangeArrowheads="1"/>
            </p:cNvSpPr>
            <p:nvPr/>
          </p:nvSpPr>
          <p:spPr bwMode="auto">
            <a:xfrm>
              <a:off x="6403" y="4271"/>
              <a:ext cx="5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チ</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03" name="Rectangle 4302">
              <a:extLst>
                <a:ext uri="{FF2B5EF4-FFF2-40B4-BE49-F238E27FC236}">
                  <a16:creationId xmlns:a16="http://schemas.microsoft.com/office/drawing/2014/main" id="{8A68DB5F-5ACD-4DD7-8CA6-BB764301D26C}"/>
                </a:ext>
              </a:extLst>
            </p:cNvPr>
            <p:cNvSpPr>
              <a:spLocks noChangeArrowheads="1"/>
            </p:cNvSpPr>
            <p:nvPr/>
          </p:nvSpPr>
          <p:spPr bwMode="auto">
            <a:xfrm>
              <a:off x="6457" y="4271"/>
              <a:ext cx="5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ャ</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04" name="Rectangle 4303">
              <a:extLst>
                <a:ext uri="{FF2B5EF4-FFF2-40B4-BE49-F238E27FC236}">
                  <a16:creationId xmlns:a16="http://schemas.microsoft.com/office/drawing/2014/main" id="{9F9ABF2A-B45E-41C2-9C9D-04052EA79713}"/>
                </a:ext>
              </a:extLst>
            </p:cNvPr>
            <p:cNvSpPr>
              <a:spLocks noChangeArrowheads="1"/>
            </p:cNvSpPr>
            <p:nvPr/>
          </p:nvSpPr>
          <p:spPr bwMode="auto">
            <a:xfrm>
              <a:off x="6512" y="4271"/>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を</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05" name="Rectangle 4304">
              <a:extLst>
                <a:ext uri="{FF2B5EF4-FFF2-40B4-BE49-F238E27FC236}">
                  <a16:creationId xmlns:a16="http://schemas.microsoft.com/office/drawing/2014/main" id="{3A327EC6-F073-4407-AE48-FCDC82EB07AB}"/>
                </a:ext>
              </a:extLst>
            </p:cNvPr>
            <p:cNvSpPr>
              <a:spLocks noChangeArrowheads="1"/>
            </p:cNvSpPr>
            <p:nvPr/>
          </p:nvSpPr>
          <p:spPr bwMode="auto">
            <a:xfrm>
              <a:off x="6567" y="4271"/>
              <a:ext cx="82"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実</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06" name="Rectangle 4305">
              <a:extLst>
                <a:ext uri="{FF2B5EF4-FFF2-40B4-BE49-F238E27FC236}">
                  <a16:creationId xmlns:a16="http://schemas.microsoft.com/office/drawing/2014/main" id="{25927F48-327B-451B-AA5B-101A117F5D4B}"/>
                </a:ext>
              </a:extLst>
            </p:cNvPr>
            <p:cNvSpPr>
              <a:spLocks noChangeArrowheads="1"/>
            </p:cNvSpPr>
            <p:nvPr/>
          </p:nvSpPr>
          <p:spPr bwMode="auto">
            <a:xfrm>
              <a:off x="6622" y="4271"/>
              <a:ext cx="57"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施</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07" name="Rectangle 4306">
              <a:extLst>
                <a:ext uri="{FF2B5EF4-FFF2-40B4-BE49-F238E27FC236}">
                  <a16:creationId xmlns:a16="http://schemas.microsoft.com/office/drawing/2014/main" id="{AC3688E2-ECA0-4456-ACCE-4F3DA886BB8B}"/>
                </a:ext>
              </a:extLst>
            </p:cNvPr>
            <p:cNvSpPr>
              <a:spLocks noChangeArrowheads="1"/>
            </p:cNvSpPr>
            <p:nvPr/>
          </p:nvSpPr>
          <p:spPr bwMode="auto">
            <a:xfrm>
              <a:off x="6676" y="4271"/>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す</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08" name="Rectangle 4307">
              <a:extLst>
                <a:ext uri="{FF2B5EF4-FFF2-40B4-BE49-F238E27FC236}">
                  <a16:creationId xmlns:a16="http://schemas.microsoft.com/office/drawing/2014/main" id="{DC8C7ADC-D005-4E11-8B90-24296D727EBA}"/>
                </a:ext>
              </a:extLst>
            </p:cNvPr>
            <p:cNvSpPr>
              <a:spLocks noChangeArrowheads="1"/>
            </p:cNvSpPr>
            <p:nvPr/>
          </p:nvSpPr>
          <p:spPr bwMode="auto">
            <a:xfrm>
              <a:off x="6731" y="4271"/>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る</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09" name="Rectangle 4308">
              <a:extLst>
                <a:ext uri="{FF2B5EF4-FFF2-40B4-BE49-F238E27FC236}">
                  <a16:creationId xmlns:a16="http://schemas.microsoft.com/office/drawing/2014/main" id="{0616D7B2-52DD-4E02-A014-CE5FC2100EBE}"/>
                </a:ext>
              </a:extLst>
            </p:cNvPr>
            <p:cNvSpPr>
              <a:spLocks noChangeArrowheads="1"/>
            </p:cNvSpPr>
            <p:nvPr/>
          </p:nvSpPr>
          <p:spPr bwMode="auto">
            <a:xfrm>
              <a:off x="6786" y="4271"/>
              <a:ext cx="57"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手</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10" name="Rectangle 4309">
              <a:extLst>
                <a:ext uri="{FF2B5EF4-FFF2-40B4-BE49-F238E27FC236}">
                  <a16:creationId xmlns:a16="http://schemas.microsoft.com/office/drawing/2014/main" id="{0FCD19E2-3A3D-4632-929A-E7884C2EC593}"/>
                </a:ext>
              </a:extLst>
            </p:cNvPr>
            <p:cNvSpPr>
              <a:spLocks noChangeArrowheads="1"/>
            </p:cNvSpPr>
            <p:nvPr/>
          </p:nvSpPr>
          <p:spPr bwMode="auto">
            <a:xfrm>
              <a:off x="6841" y="4271"/>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の</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11" name="Rectangle 4310">
              <a:extLst>
                <a:ext uri="{FF2B5EF4-FFF2-40B4-BE49-F238E27FC236}">
                  <a16:creationId xmlns:a16="http://schemas.microsoft.com/office/drawing/2014/main" id="{0F70A650-6D5B-4468-98AB-B3F46E357417}"/>
                </a:ext>
              </a:extLst>
            </p:cNvPr>
            <p:cNvSpPr>
              <a:spLocks noChangeArrowheads="1"/>
            </p:cNvSpPr>
            <p:nvPr/>
          </p:nvSpPr>
          <p:spPr bwMode="auto">
            <a:xfrm>
              <a:off x="6895" y="4271"/>
              <a:ext cx="43"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温</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12" name="Rectangle 4311">
              <a:extLst>
                <a:ext uri="{FF2B5EF4-FFF2-40B4-BE49-F238E27FC236}">
                  <a16:creationId xmlns:a16="http://schemas.microsoft.com/office/drawing/2014/main" id="{8C6B9258-4B25-4DE9-BB1E-0456A199020E}"/>
                </a:ext>
              </a:extLst>
            </p:cNvPr>
            <p:cNvSpPr>
              <a:spLocks noChangeArrowheads="1"/>
            </p:cNvSpPr>
            <p:nvPr/>
          </p:nvSpPr>
          <p:spPr bwMode="auto">
            <a:xfrm>
              <a:off x="6950" y="4271"/>
              <a:ext cx="55"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度</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13" name="Rectangle 4312">
              <a:extLst>
                <a:ext uri="{FF2B5EF4-FFF2-40B4-BE49-F238E27FC236}">
                  <a16:creationId xmlns:a16="http://schemas.microsoft.com/office/drawing/2014/main" id="{04248C1E-7401-4597-842E-CF4DEF7D0B42}"/>
                </a:ext>
              </a:extLst>
            </p:cNvPr>
            <p:cNvSpPr>
              <a:spLocks noChangeArrowheads="1"/>
            </p:cNvSpPr>
            <p:nvPr/>
          </p:nvSpPr>
          <p:spPr bwMode="auto">
            <a:xfrm>
              <a:off x="7005" y="4271"/>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は</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14" name="Rectangle 4313">
              <a:extLst>
                <a:ext uri="{FF2B5EF4-FFF2-40B4-BE49-F238E27FC236}">
                  <a16:creationId xmlns:a16="http://schemas.microsoft.com/office/drawing/2014/main" id="{6EEBE192-A55B-48CF-9070-FB04A2A013D0}"/>
                </a:ext>
              </a:extLst>
            </p:cNvPr>
            <p:cNvSpPr>
              <a:spLocks noChangeArrowheads="1"/>
            </p:cNvSpPr>
            <p:nvPr/>
          </p:nvSpPr>
          <p:spPr bwMode="auto">
            <a:xfrm>
              <a:off x="7060" y="4271"/>
              <a:ext cx="82"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約</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15" name="Rectangle 4314">
              <a:extLst>
                <a:ext uri="{FF2B5EF4-FFF2-40B4-BE49-F238E27FC236}">
                  <a16:creationId xmlns:a16="http://schemas.microsoft.com/office/drawing/2014/main" id="{A3E218AE-D8E7-41E1-974F-48DE31D789AE}"/>
                </a:ext>
              </a:extLst>
            </p:cNvPr>
            <p:cNvSpPr>
              <a:spLocks noChangeArrowheads="1"/>
            </p:cNvSpPr>
            <p:nvPr/>
          </p:nvSpPr>
          <p:spPr bwMode="auto">
            <a:xfrm>
              <a:off x="7131" y="4271"/>
              <a:ext cx="5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16" name="Rectangle 4315">
              <a:extLst>
                <a:ext uri="{FF2B5EF4-FFF2-40B4-BE49-F238E27FC236}">
                  <a16:creationId xmlns:a16="http://schemas.microsoft.com/office/drawing/2014/main" id="{EADFD6D6-36AC-4B9F-A8B6-17B0D879CC1B}"/>
                </a:ext>
              </a:extLst>
            </p:cNvPr>
            <p:cNvSpPr>
              <a:spLocks noChangeArrowheads="1"/>
            </p:cNvSpPr>
            <p:nvPr/>
          </p:nvSpPr>
          <p:spPr bwMode="auto">
            <a:xfrm>
              <a:off x="7163" y="4271"/>
              <a:ext cx="5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17" name="Rectangle 4316">
              <a:extLst>
                <a:ext uri="{FF2B5EF4-FFF2-40B4-BE49-F238E27FC236}">
                  <a16:creationId xmlns:a16="http://schemas.microsoft.com/office/drawing/2014/main" id="{532FF75E-0612-4635-AE18-6561D1943D28}"/>
                </a:ext>
              </a:extLst>
            </p:cNvPr>
            <p:cNvSpPr>
              <a:spLocks noChangeArrowheads="1"/>
            </p:cNvSpPr>
            <p:nvPr/>
          </p:nvSpPr>
          <p:spPr bwMode="auto">
            <a:xfrm>
              <a:off x="7195" y="4271"/>
              <a:ext cx="5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18" name="Rectangle 4317">
              <a:extLst>
                <a:ext uri="{FF2B5EF4-FFF2-40B4-BE49-F238E27FC236}">
                  <a16:creationId xmlns:a16="http://schemas.microsoft.com/office/drawing/2014/main" id="{AD750CF3-4C3C-4C3D-83BB-82C879B90EBC}"/>
                </a:ext>
              </a:extLst>
            </p:cNvPr>
            <p:cNvSpPr>
              <a:spLocks noChangeArrowheads="1"/>
            </p:cNvSpPr>
            <p:nvPr/>
          </p:nvSpPr>
          <p:spPr bwMode="auto">
            <a:xfrm>
              <a:off x="7243" y="4271"/>
              <a:ext cx="62"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K</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19" name="Rectangle 4318">
              <a:extLst>
                <a:ext uri="{FF2B5EF4-FFF2-40B4-BE49-F238E27FC236}">
                  <a16:creationId xmlns:a16="http://schemas.microsoft.com/office/drawing/2014/main" id="{721510A8-416C-460E-94C4-9BAC57873F52}"/>
                </a:ext>
              </a:extLst>
            </p:cNvPr>
            <p:cNvSpPr>
              <a:spLocks noChangeArrowheads="1"/>
            </p:cNvSpPr>
            <p:nvPr/>
          </p:nvSpPr>
          <p:spPr bwMode="auto">
            <a:xfrm>
              <a:off x="7294" y="4271"/>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で</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20" name="Rectangle 4319">
              <a:extLst>
                <a:ext uri="{FF2B5EF4-FFF2-40B4-BE49-F238E27FC236}">
                  <a16:creationId xmlns:a16="http://schemas.microsoft.com/office/drawing/2014/main" id="{55D74A50-357E-48FA-B7C5-3F61FAF12BB4}"/>
                </a:ext>
              </a:extLst>
            </p:cNvPr>
            <p:cNvSpPr>
              <a:spLocks noChangeArrowheads="1"/>
            </p:cNvSpPr>
            <p:nvPr/>
          </p:nvSpPr>
          <p:spPr bwMode="auto">
            <a:xfrm>
              <a:off x="7349" y="4271"/>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あ</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21" name="Rectangle 4320">
              <a:extLst>
                <a:ext uri="{FF2B5EF4-FFF2-40B4-BE49-F238E27FC236}">
                  <a16:creationId xmlns:a16="http://schemas.microsoft.com/office/drawing/2014/main" id="{40ECEBFF-36F9-499F-9A05-D2464BCFF697}"/>
                </a:ext>
              </a:extLst>
            </p:cNvPr>
            <p:cNvSpPr>
              <a:spLocks noChangeArrowheads="1"/>
            </p:cNvSpPr>
            <p:nvPr/>
          </p:nvSpPr>
          <p:spPr bwMode="auto">
            <a:xfrm>
              <a:off x="7403" y="4271"/>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る</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22" name="Rectangle 4321">
              <a:extLst>
                <a:ext uri="{FF2B5EF4-FFF2-40B4-BE49-F238E27FC236}">
                  <a16:creationId xmlns:a16="http://schemas.microsoft.com/office/drawing/2014/main" id="{F7D63814-5749-4D2D-9758-DBEDD9F3926D}"/>
                </a:ext>
              </a:extLst>
            </p:cNvPr>
            <p:cNvSpPr>
              <a:spLocks noChangeArrowheads="1"/>
            </p:cNvSpPr>
            <p:nvPr/>
          </p:nvSpPr>
          <p:spPr bwMode="auto">
            <a:xfrm>
              <a:off x="7458" y="4271"/>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こ</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23" name="Rectangle 4322">
              <a:extLst>
                <a:ext uri="{FF2B5EF4-FFF2-40B4-BE49-F238E27FC236}">
                  <a16:creationId xmlns:a16="http://schemas.microsoft.com/office/drawing/2014/main" id="{283A07C2-C665-4534-94A2-B781171E5F97}"/>
                </a:ext>
              </a:extLst>
            </p:cNvPr>
            <p:cNvSpPr>
              <a:spLocks noChangeArrowheads="1"/>
            </p:cNvSpPr>
            <p:nvPr/>
          </p:nvSpPr>
          <p:spPr bwMode="auto">
            <a:xfrm>
              <a:off x="7513" y="4271"/>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と</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24" name="Rectangle 4323">
              <a:extLst>
                <a:ext uri="{FF2B5EF4-FFF2-40B4-BE49-F238E27FC236}">
                  <a16:creationId xmlns:a16="http://schemas.microsoft.com/office/drawing/2014/main" id="{92651BAA-F531-451E-9353-424636BEB8DA}"/>
                </a:ext>
              </a:extLst>
            </p:cNvPr>
            <p:cNvSpPr>
              <a:spLocks noChangeArrowheads="1"/>
            </p:cNvSpPr>
            <p:nvPr/>
          </p:nvSpPr>
          <p:spPr bwMode="auto">
            <a:xfrm>
              <a:off x="7568" y="4271"/>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を</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25" name="Rectangle 4324">
              <a:extLst>
                <a:ext uri="{FF2B5EF4-FFF2-40B4-BE49-F238E27FC236}">
                  <a16:creationId xmlns:a16="http://schemas.microsoft.com/office/drawing/2014/main" id="{93938C27-2FEB-4808-A1F6-837578DD9EB2}"/>
                </a:ext>
              </a:extLst>
            </p:cNvPr>
            <p:cNvSpPr>
              <a:spLocks noChangeArrowheads="1"/>
            </p:cNvSpPr>
            <p:nvPr/>
          </p:nvSpPr>
          <p:spPr bwMode="auto">
            <a:xfrm>
              <a:off x="7622" y="4271"/>
              <a:ext cx="43"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確</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26" name="Rectangle 4325">
              <a:extLst>
                <a:ext uri="{FF2B5EF4-FFF2-40B4-BE49-F238E27FC236}">
                  <a16:creationId xmlns:a16="http://schemas.microsoft.com/office/drawing/2014/main" id="{24822515-3316-4DC6-880C-82701964FB7F}"/>
                </a:ext>
              </a:extLst>
            </p:cNvPr>
            <p:cNvSpPr>
              <a:spLocks noChangeArrowheads="1"/>
            </p:cNvSpPr>
            <p:nvPr/>
          </p:nvSpPr>
          <p:spPr bwMode="auto">
            <a:xfrm>
              <a:off x="7677" y="4271"/>
              <a:ext cx="73"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認</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27" name="Rectangle 4326">
              <a:extLst>
                <a:ext uri="{FF2B5EF4-FFF2-40B4-BE49-F238E27FC236}">
                  <a16:creationId xmlns:a16="http://schemas.microsoft.com/office/drawing/2014/main" id="{B0A0DC0D-C145-4F7F-9A7E-A81DD6A41A4C}"/>
                </a:ext>
              </a:extLst>
            </p:cNvPr>
            <p:cNvSpPr>
              <a:spLocks noChangeArrowheads="1"/>
            </p:cNvSpPr>
            <p:nvPr/>
          </p:nvSpPr>
          <p:spPr bwMode="auto">
            <a:xfrm>
              <a:off x="7732" y="4271"/>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し</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28" name="Rectangle 4327">
              <a:extLst>
                <a:ext uri="{FF2B5EF4-FFF2-40B4-BE49-F238E27FC236}">
                  <a16:creationId xmlns:a16="http://schemas.microsoft.com/office/drawing/2014/main" id="{86F9B487-B7E1-4CDA-90D2-47C09FC36640}"/>
                </a:ext>
              </a:extLst>
            </p:cNvPr>
            <p:cNvSpPr>
              <a:spLocks noChangeArrowheads="1"/>
            </p:cNvSpPr>
            <p:nvPr/>
          </p:nvSpPr>
          <p:spPr bwMode="auto">
            <a:xfrm>
              <a:off x="7787" y="4271"/>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た</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29" name="Rectangle 4328">
              <a:extLst>
                <a:ext uri="{FF2B5EF4-FFF2-40B4-BE49-F238E27FC236}">
                  <a16:creationId xmlns:a16="http://schemas.microsoft.com/office/drawing/2014/main" id="{4C5F0C9B-BDC2-4F4F-A697-2D8AC190566E}"/>
                </a:ext>
              </a:extLst>
            </p:cNvPr>
            <p:cNvSpPr>
              <a:spLocks noChangeArrowheads="1"/>
            </p:cNvSpPr>
            <p:nvPr/>
          </p:nvSpPr>
          <p:spPr bwMode="auto">
            <a:xfrm>
              <a:off x="7842" y="4271"/>
              <a:ext cx="3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30" name="Rectangle 4329">
              <a:extLst>
                <a:ext uri="{FF2B5EF4-FFF2-40B4-BE49-F238E27FC236}">
                  <a16:creationId xmlns:a16="http://schemas.microsoft.com/office/drawing/2014/main" id="{DFB2DF80-460C-448E-BC51-D7C1C766BFD2}"/>
                </a:ext>
              </a:extLst>
            </p:cNvPr>
            <p:cNvSpPr>
              <a:spLocks noChangeArrowheads="1"/>
            </p:cNvSpPr>
            <p:nvPr/>
          </p:nvSpPr>
          <p:spPr bwMode="auto">
            <a:xfrm>
              <a:off x="6214" y="4336"/>
              <a:ext cx="48"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31" name="Rectangle 4330">
              <a:extLst>
                <a:ext uri="{FF2B5EF4-FFF2-40B4-BE49-F238E27FC236}">
                  <a16:creationId xmlns:a16="http://schemas.microsoft.com/office/drawing/2014/main" id="{581C2FA3-65FC-4061-9333-DCD43496E61D}"/>
                </a:ext>
              </a:extLst>
            </p:cNvPr>
            <p:cNvSpPr>
              <a:spLocks noChangeArrowheads="1"/>
            </p:cNvSpPr>
            <p:nvPr/>
          </p:nvSpPr>
          <p:spPr bwMode="auto">
            <a:xfrm>
              <a:off x="6238" y="4337"/>
              <a:ext cx="5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ジ</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32" name="Rectangle 4331">
              <a:extLst>
                <a:ext uri="{FF2B5EF4-FFF2-40B4-BE49-F238E27FC236}">
                  <a16:creationId xmlns:a16="http://schemas.microsoft.com/office/drawing/2014/main" id="{D360CAFB-10B1-4DC0-B149-3B0EB36E8145}"/>
                </a:ext>
              </a:extLst>
            </p:cNvPr>
            <p:cNvSpPr>
              <a:spLocks noChangeArrowheads="1"/>
            </p:cNvSpPr>
            <p:nvPr/>
          </p:nvSpPr>
          <p:spPr bwMode="auto">
            <a:xfrm>
              <a:off x="6293" y="4337"/>
              <a:ext cx="5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ェ</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33" name="Rectangle 4332">
              <a:extLst>
                <a:ext uri="{FF2B5EF4-FFF2-40B4-BE49-F238E27FC236}">
                  <a16:creationId xmlns:a16="http://schemas.microsoft.com/office/drawing/2014/main" id="{B3EE403E-80C4-4B7B-87FA-B50E7BB30357}"/>
                </a:ext>
              </a:extLst>
            </p:cNvPr>
            <p:cNvSpPr>
              <a:spLocks noChangeArrowheads="1"/>
            </p:cNvSpPr>
            <p:nvPr/>
          </p:nvSpPr>
          <p:spPr bwMode="auto">
            <a:xfrm>
              <a:off x="6348" y="4337"/>
              <a:ext cx="5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ス</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34" name="Rectangle 4333">
              <a:extLst>
                <a:ext uri="{FF2B5EF4-FFF2-40B4-BE49-F238E27FC236}">
                  <a16:creationId xmlns:a16="http://schemas.microsoft.com/office/drawing/2014/main" id="{5F8AD401-B7C6-40BC-A4FB-05FFFD2DFE22}"/>
                </a:ext>
              </a:extLst>
            </p:cNvPr>
            <p:cNvSpPr>
              <a:spLocks noChangeArrowheads="1"/>
            </p:cNvSpPr>
            <p:nvPr/>
          </p:nvSpPr>
          <p:spPr bwMode="auto">
            <a:xfrm>
              <a:off x="6403" y="4337"/>
              <a:ext cx="5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チ</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35" name="Rectangle 4334">
              <a:extLst>
                <a:ext uri="{FF2B5EF4-FFF2-40B4-BE49-F238E27FC236}">
                  <a16:creationId xmlns:a16="http://schemas.microsoft.com/office/drawing/2014/main" id="{8FFFA1DD-FCCA-4274-9D92-613F9322E8FE}"/>
                </a:ext>
              </a:extLst>
            </p:cNvPr>
            <p:cNvSpPr>
              <a:spLocks noChangeArrowheads="1"/>
            </p:cNvSpPr>
            <p:nvPr/>
          </p:nvSpPr>
          <p:spPr bwMode="auto">
            <a:xfrm>
              <a:off x="6457" y="4337"/>
              <a:ext cx="5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ャ</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36" name="Rectangle 4335">
              <a:extLst>
                <a:ext uri="{FF2B5EF4-FFF2-40B4-BE49-F238E27FC236}">
                  <a16:creationId xmlns:a16="http://schemas.microsoft.com/office/drawing/2014/main" id="{C4F59A52-2785-4C9B-8153-598CA1593D44}"/>
                </a:ext>
              </a:extLst>
            </p:cNvPr>
            <p:cNvSpPr>
              <a:spLocks noChangeArrowheads="1"/>
            </p:cNvSpPr>
            <p:nvPr/>
          </p:nvSpPr>
          <p:spPr bwMode="auto">
            <a:xfrm>
              <a:off x="6512" y="4337"/>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を</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37" name="Rectangle 4336">
              <a:extLst>
                <a:ext uri="{FF2B5EF4-FFF2-40B4-BE49-F238E27FC236}">
                  <a16:creationId xmlns:a16="http://schemas.microsoft.com/office/drawing/2014/main" id="{F51468A8-B06C-4B92-B138-0321FB40FAB3}"/>
                </a:ext>
              </a:extLst>
            </p:cNvPr>
            <p:cNvSpPr>
              <a:spLocks noChangeArrowheads="1"/>
            </p:cNvSpPr>
            <p:nvPr/>
          </p:nvSpPr>
          <p:spPr bwMode="auto">
            <a:xfrm>
              <a:off x="6567" y="4337"/>
              <a:ext cx="70"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行</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38" name="Rectangle 4337">
              <a:extLst>
                <a:ext uri="{FF2B5EF4-FFF2-40B4-BE49-F238E27FC236}">
                  <a16:creationId xmlns:a16="http://schemas.microsoft.com/office/drawing/2014/main" id="{0F5F5A9F-0C5C-49B6-A335-A7EC75804265}"/>
                </a:ext>
              </a:extLst>
            </p:cNvPr>
            <p:cNvSpPr>
              <a:spLocks noChangeArrowheads="1"/>
            </p:cNvSpPr>
            <p:nvPr/>
          </p:nvSpPr>
          <p:spPr bwMode="auto">
            <a:xfrm>
              <a:off x="6622" y="4337"/>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う</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39" name="Rectangle 4338">
              <a:extLst>
                <a:ext uri="{FF2B5EF4-FFF2-40B4-BE49-F238E27FC236}">
                  <a16:creationId xmlns:a16="http://schemas.microsoft.com/office/drawing/2014/main" id="{FC22E64E-CCC0-466A-8A88-7DD58EA3DC67}"/>
                </a:ext>
              </a:extLst>
            </p:cNvPr>
            <p:cNvSpPr>
              <a:spLocks noChangeArrowheads="1"/>
            </p:cNvSpPr>
            <p:nvPr/>
          </p:nvSpPr>
          <p:spPr bwMode="auto">
            <a:xfrm>
              <a:off x="6676" y="4337"/>
              <a:ext cx="57"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手</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40" name="Rectangle 4339">
              <a:extLst>
                <a:ext uri="{FF2B5EF4-FFF2-40B4-BE49-F238E27FC236}">
                  <a16:creationId xmlns:a16="http://schemas.microsoft.com/office/drawing/2014/main" id="{E14425A4-337D-4720-A248-62178A5DDEE1}"/>
                </a:ext>
              </a:extLst>
            </p:cNvPr>
            <p:cNvSpPr>
              <a:spLocks noChangeArrowheads="1"/>
            </p:cNvSpPr>
            <p:nvPr/>
          </p:nvSpPr>
          <p:spPr bwMode="auto">
            <a:xfrm>
              <a:off x="6731" y="4337"/>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か</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41" name="Rectangle 4340">
              <a:extLst>
                <a:ext uri="{FF2B5EF4-FFF2-40B4-BE49-F238E27FC236}">
                  <a16:creationId xmlns:a16="http://schemas.microsoft.com/office/drawing/2014/main" id="{CC3FACF8-4804-46EB-9DC8-A4C71F6A6502}"/>
                </a:ext>
              </a:extLst>
            </p:cNvPr>
            <p:cNvSpPr>
              <a:spLocks noChangeArrowheads="1"/>
            </p:cNvSpPr>
            <p:nvPr/>
          </p:nvSpPr>
          <p:spPr bwMode="auto">
            <a:xfrm>
              <a:off x="6786" y="4337"/>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ら</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42" name="Rectangle 4341">
              <a:extLst>
                <a:ext uri="{FF2B5EF4-FFF2-40B4-BE49-F238E27FC236}">
                  <a16:creationId xmlns:a16="http://schemas.microsoft.com/office/drawing/2014/main" id="{961EFACE-9A50-4189-84A4-0FC23522C3DC}"/>
                </a:ext>
              </a:extLst>
            </p:cNvPr>
            <p:cNvSpPr>
              <a:spLocks noChangeArrowheads="1"/>
            </p:cNvSpPr>
            <p:nvPr/>
          </p:nvSpPr>
          <p:spPr bwMode="auto">
            <a:xfrm>
              <a:off x="6841" y="4337"/>
              <a:ext cx="82"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測</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43" name="Rectangle 4342">
              <a:extLst>
                <a:ext uri="{FF2B5EF4-FFF2-40B4-BE49-F238E27FC236}">
                  <a16:creationId xmlns:a16="http://schemas.microsoft.com/office/drawing/2014/main" id="{B00506E2-FE0E-4CA3-AC3D-4DF841311B24}"/>
                </a:ext>
              </a:extLst>
            </p:cNvPr>
            <p:cNvSpPr>
              <a:spLocks noChangeArrowheads="1"/>
            </p:cNvSpPr>
            <p:nvPr/>
          </p:nvSpPr>
          <p:spPr bwMode="auto">
            <a:xfrm>
              <a:off x="6895" y="4337"/>
              <a:ext cx="55"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定</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44" name="Rectangle 4343">
              <a:extLst>
                <a:ext uri="{FF2B5EF4-FFF2-40B4-BE49-F238E27FC236}">
                  <a16:creationId xmlns:a16="http://schemas.microsoft.com/office/drawing/2014/main" id="{70365916-90DC-44E2-BFC5-706F3A14EA9C}"/>
                </a:ext>
              </a:extLst>
            </p:cNvPr>
            <p:cNvSpPr>
              <a:spLocks noChangeArrowheads="1"/>
            </p:cNvSpPr>
            <p:nvPr/>
          </p:nvSpPr>
          <p:spPr bwMode="auto">
            <a:xfrm>
              <a:off x="6950" y="4337"/>
              <a:ext cx="82"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対</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45" name="Rectangle 4344">
              <a:extLst>
                <a:ext uri="{FF2B5EF4-FFF2-40B4-BE49-F238E27FC236}">
                  <a16:creationId xmlns:a16="http://schemas.microsoft.com/office/drawing/2014/main" id="{F2DE6574-C19D-443D-A096-6F94004EABEF}"/>
                </a:ext>
              </a:extLst>
            </p:cNvPr>
            <p:cNvSpPr>
              <a:spLocks noChangeArrowheads="1"/>
            </p:cNvSpPr>
            <p:nvPr/>
          </p:nvSpPr>
          <p:spPr bwMode="auto">
            <a:xfrm>
              <a:off x="7005" y="4337"/>
              <a:ext cx="43"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象</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46" name="Rectangle 4345">
              <a:extLst>
                <a:ext uri="{FF2B5EF4-FFF2-40B4-BE49-F238E27FC236}">
                  <a16:creationId xmlns:a16="http://schemas.microsoft.com/office/drawing/2014/main" id="{5845314B-B65B-49AB-80ED-FD94A0C95F0B}"/>
                </a:ext>
              </a:extLst>
            </p:cNvPr>
            <p:cNvSpPr>
              <a:spLocks noChangeArrowheads="1"/>
            </p:cNvSpPr>
            <p:nvPr/>
          </p:nvSpPr>
          <p:spPr bwMode="auto">
            <a:xfrm>
              <a:off x="7060" y="4337"/>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ま</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47" name="Rectangle 4346">
              <a:extLst>
                <a:ext uri="{FF2B5EF4-FFF2-40B4-BE49-F238E27FC236}">
                  <a16:creationId xmlns:a16="http://schemas.microsoft.com/office/drawing/2014/main" id="{BD7EA45E-5603-4E4F-A223-45F5BE325AA7}"/>
                </a:ext>
              </a:extLst>
            </p:cNvPr>
            <p:cNvSpPr>
              <a:spLocks noChangeArrowheads="1"/>
            </p:cNvSpPr>
            <p:nvPr/>
          </p:nvSpPr>
          <p:spPr bwMode="auto">
            <a:xfrm>
              <a:off x="7115" y="4337"/>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で</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48" name="Rectangle 4347">
              <a:extLst>
                <a:ext uri="{FF2B5EF4-FFF2-40B4-BE49-F238E27FC236}">
                  <a16:creationId xmlns:a16="http://schemas.microsoft.com/office/drawing/2014/main" id="{4A9E5EE5-9243-4FC8-9B3C-2FF6519876B8}"/>
                </a:ext>
              </a:extLst>
            </p:cNvPr>
            <p:cNvSpPr>
              <a:spLocks noChangeArrowheads="1"/>
            </p:cNvSpPr>
            <p:nvPr/>
          </p:nvSpPr>
          <p:spPr bwMode="auto">
            <a:xfrm>
              <a:off x="7169" y="4337"/>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の</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49" name="Rectangle 4348">
              <a:extLst>
                <a:ext uri="{FF2B5EF4-FFF2-40B4-BE49-F238E27FC236}">
                  <a16:creationId xmlns:a16="http://schemas.microsoft.com/office/drawing/2014/main" id="{D375FFF9-A1B8-46FE-9A0A-51B3778B2C81}"/>
                </a:ext>
              </a:extLst>
            </p:cNvPr>
            <p:cNvSpPr>
              <a:spLocks noChangeArrowheads="1"/>
            </p:cNvSpPr>
            <p:nvPr/>
          </p:nvSpPr>
          <p:spPr bwMode="auto">
            <a:xfrm>
              <a:off x="7224" y="4337"/>
              <a:ext cx="82"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距</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50" name="Rectangle 4349">
              <a:extLst>
                <a:ext uri="{FF2B5EF4-FFF2-40B4-BE49-F238E27FC236}">
                  <a16:creationId xmlns:a16="http://schemas.microsoft.com/office/drawing/2014/main" id="{91E3CAB5-3BE7-41E7-A5CB-4FFBCFA677E3}"/>
                </a:ext>
              </a:extLst>
            </p:cNvPr>
            <p:cNvSpPr>
              <a:spLocks noChangeArrowheads="1"/>
            </p:cNvSpPr>
            <p:nvPr/>
          </p:nvSpPr>
          <p:spPr bwMode="auto">
            <a:xfrm>
              <a:off x="7279" y="4337"/>
              <a:ext cx="5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離</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51" name="Rectangle 4350">
              <a:extLst>
                <a:ext uri="{FF2B5EF4-FFF2-40B4-BE49-F238E27FC236}">
                  <a16:creationId xmlns:a16="http://schemas.microsoft.com/office/drawing/2014/main" id="{717CE57D-16D1-44A2-9BBF-FCE3B1FDF269}"/>
                </a:ext>
              </a:extLst>
            </p:cNvPr>
            <p:cNvSpPr>
              <a:spLocks noChangeArrowheads="1"/>
            </p:cNvSpPr>
            <p:nvPr/>
          </p:nvSpPr>
          <p:spPr bwMode="auto">
            <a:xfrm>
              <a:off x="7334" y="4337"/>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を</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52" name="Rectangle 4351">
              <a:extLst>
                <a:ext uri="{FF2B5EF4-FFF2-40B4-BE49-F238E27FC236}">
                  <a16:creationId xmlns:a16="http://schemas.microsoft.com/office/drawing/2014/main" id="{57F8BE14-A428-413C-BC12-5296A0EB626D}"/>
                </a:ext>
              </a:extLst>
            </p:cNvPr>
            <p:cNvSpPr>
              <a:spLocks noChangeArrowheads="1"/>
            </p:cNvSpPr>
            <p:nvPr/>
          </p:nvSpPr>
          <p:spPr bwMode="auto">
            <a:xfrm>
              <a:off x="7404" y="4337"/>
              <a:ext cx="5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53" name="Rectangle 4352">
              <a:extLst>
                <a:ext uri="{FF2B5EF4-FFF2-40B4-BE49-F238E27FC236}">
                  <a16:creationId xmlns:a16="http://schemas.microsoft.com/office/drawing/2014/main" id="{78C8FD4E-3CAC-49E4-B56D-798BD5E0F351}"/>
                </a:ext>
              </a:extLst>
            </p:cNvPr>
            <p:cNvSpPr>
              <a:spLocks noChangeArrowheads="1"/>
            </p:cNvSpPr>
            <p:nvPr/>
          </p:nvSpPr>
          <p:spPr bwMode="auto">
            <a:xfrm>
              <a:off x="7453" y="4337"/>
              <a:ext cx="7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54" name="Rectangle 4353">
              <a:extLst>
                <a:ext uri="{FF2B5EF4-FFF2-40B4-BE49-F238E27FC236}">
                  <a16:creationId xmlns:a16="http://schemas.microsoft.com/office/drawing/2014/main" id="{A6D9D776-0B5A-4785-B44D-F2E945244225}"/>
                </a:ext>
              </a:extLst>
            </p:cNvPr>
            <p:cNvSpPr>
              <a:spLocks noChangeArrowheads="1"/>
            </p:cNvSpPr>
            <p:nvPr/>
          </p:nvSpPr>
          <p:spPr bwMode="auto">
            <a:xfrm>
              <a:off x="7520" y="4337"/>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と</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55" name="Rectangle 4354">
              <a:extLst>
                <a:ext uri="{FF2B5EF4-FFF2-40B4-BE49-F238E27FC236}">
                  <a16:creationId xmlns:a16="http://schemas.microsoft.com/office/drawing/2014/main" id="{9B560335-ED42-4FE6-9F22-080A975307A0}"/>
                </a:ext>
              </a:extLst>
            </p:cNvPr>
            <p:cNvSpPr>
              <a:spLocks noChangeArrowheads="1"/>
            </p:cNvSpPr>
            <p:nvPr/>
          </p:nvSpPr>
          <p:spPr bwMode="auto">
            <a:xfrm>
              <a:off x="7575" y="4337"/>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し</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56" name="Rectangle 4355">
              <a:extLst>
                <a:ext uri="{FF2B5EF4-FFF2-40B4-BE49-F238E27FC236}">
                  <a16:creationId xmlns:a16="http://schemas.microsoft.com/office/drawing/2014/main" id="{650F5D92-8492-4E6F-9B93-087358FE14B9}"/>
                </a:ext>
              </a:extLst>
            </p:cNvPr>
            <p:cNvSpPr>
              <a:spLocks noChangeArrowheads="1"/>
            </p:cNvSpPr>
            <p:nvPr/>
          </p:nvSpPr>
          <p:spPr bwMode="auto">
            <a:xfrm>
              <a:off x="7629" y="4337"/>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て</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57" name="Rectangle 4356">
              <a:extLst>
                <a:ext uri="{FF2B5EF4-FFF2-40B4-BE49-F238E27FC236}">
                  <a16:creationId xmlns:a16="http://schemas.microsoft.com/office/drawing/2014/main" id="{2241453E-BB66-459D-A52E-CB869B0D6742}"/>
                </a:ext>
              </a:extLst>
            </p:cNvPr>
            <p:cNvSpPr>
              <a:spLocks noChangeArrowheads="1"/>
            </p:cNvSpPr>
            <p:nvPr/>
          </p:nvSpPr>
          <p:spPr bwMode="auto">
            <a:xfrm>
              <a:off x="7684" y="4337"/>
              <a:ext cx="48"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出</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58" name="Rectangle 4357">
              <a:extLst>
                <a:ext uri="{FF2B5EF4-FFF2-40B4-BE49-F238E27FC236}">
                  <a16:creationId xmlns:a16="http://schemas.microsoft.com/office/drawing/2014/main" id="{5B9C2B0A-D4C0-4EEB-9F59-ABCEFF8E74D9}"/>
                </a:ext>
              </a:extLst>
            </p:cNvPr>
            <p:cNvSpPr>
              <a:spLocks noChangeArrowheads="1"/>
            </p:cNvSpPr>
            <p:nvPr/>
          </p:nvSpPr>
          <p:spPr bwMode="auto">
            <a:xfrm>
              <a:off x="7739" y="4337"/>
              <a:ext cx="66"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力</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59" name="Rectangle 4358">
              <a:extLst>
                <a:ext uri="{FF2B5EF4-FFF2-40B4-BE49-F238E27FC236}">
                  <a16:creationId xmlns:a16="http://schemas.microsoft.com/office/drawing/2014/main" id="{06AD9440-40B2-4E4F-98CE-77A8A7AEBD1C}"/>
                </a:ext>
              </a:extLst>
            </p:cNvPr>
            <p:cNvSpPr>
              <a:spLocks noChangeArrowheads="1"/>
            </p:cNvSpPr>
            <p:nvPr/>
          </p:nvSpPr>
          <p:spPr bwMode="auto">
            <a:xfrm>
              <a:off x="7794" y="4337"/>
              <a:ext cx="70"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信</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60" name="Rectangle 4359">
              <a:extLst>
                <a:ext uri="{FF2B5EF4-FFF2-40B4-BE49-F238E27FC236}">
                  <a16:creationId xmlns:a16="http://schemas.microsoft.com/office/drawing/2014/main" id="{4EE8D526-06A7-4748-AFB0-BBAF0AD99B26}"/>
                </a:ext>
              </a:extLst>
            </p:cNvPr>
            <p:cNvSpPr>
              <a:spLocks noChangeArrowheads="1"/>
            </p:cNvSpPr>
            <p:nvPr/>
          </p:nvSpPr>
          <p:spPr bwMode="auto">
            <a:xfrm>
              <a:off x="6214" y="4403"/>
              <a:ext cx="52"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号</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61" name="Rectangle 4360">
              <a:extLst>
                <a:ext uri="{FF2B5EF4-FFF2-40B4-BE49-F238E27FC236}">
                  <a16:creationId xmlns:a16="http://schemas.microsoft.com/office/drawing/2014/main" id="{C151011E-C588-429F-9534-EC7D32C61C0C}"/>
                </a:ext>
              </a:extLst>
            </p:cNvPr>
            <p:cNvSpPr>
              <a:spLocks noChangeArrowheads="1"/>
            </p:cNvSpPr>
            <p:nvPr/>
          </p:nvSpPr>
          <p:spPr bwMode="auto">
            <a:xfrm>
              <a:off x="6269" y="4403"/>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を</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62" name="Rectangle 4361">
              <a:extLst>
                <a:ext uri="{FF2B5EF4-FFF2-40B4-BE49-F238E27FC236}">
                  <a16:creationId xmlns:a16="http://schemas.microsoft.com/office/drawing/2014/main" id="{0A361358-A723-4575-9CE3-6FE1145BFBA8}"/>
                </a:ext>
              </a:extLst>
            </p:cNvPr>
            <p:cNvSpPr>
              <a:spLocks noChangeArrowheads="1"/>
            </p:cNvSpPr>
            <p:nvPr/>
          </p:nvSpPr>
          <p:spPr bwMode="auto">
            <a:xfrm>
              <a:off x="6324" y="4403"/>
              <a:ext cx="73"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評</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63" name="Rectangle 4362">
              <a:extLst>
                <a:ext uri="{FF2B5EF4-FFF2-40B4-BE49-F238E27FC236}">
                  <a16:creationId xmlns:a16="http://schemas.microsoft.com/office/drawing/2014/main" id="{0E3C0E6F-26F9-4A77-BA28-D76A741002A6}"/>
                </a:ext>
              </a:extLst>
            </p:cNvPr>
            <p:cNvSpPr>
              <a:spLocks noChangeArrowheads="1"/>
            </p:cNvSpPr>
            <p:nvPr/>
          </p:nvSpPr>
          <p:spPr bwMode="auto">
            <a:xfrm>
              <a:off x="6379" y="4403"/>
              <a:ext cx="26"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価</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64" name="Rectangle 4363">
              <a:extLst>
                <a:ext uri="{FF2B5EF4-FFF2-40B4-BE49-F238E27FC236}">
                  <a16:creationId xmlns:a16="http://schemas.microsoft.com/office/drawing/2014/main" id="{816FA709-1B5C-473E-85E5-360892EDA93C}"/>
                </a:ext>
              </a:extLst>
            </p:cNvPr>
            <p:cNvSpPr>
              <a:spLocks noChangeArrowheads="1"/>
            </p:cNvSpPr>
            <p:nvPr/>
          </p:nvSpPr>
          <p:spPr bwMode="auto">
            <a:xfrm>
              <a:off x="6433" y="4403"/>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し</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65" name="Rectangle 4364">
              <a:extLst>
                <a:ext uri="{FF2B5EF4-FFF2-40B4-BE49-F238E27FC236}">
                  <a16:creationId xmlns:a16="http://schemas.microsoft.com/office/drawing/2014/main" id="{77C9FD2C-2948-431F-AD40-BC761F3F3396}"/>
                </a:ext>
              </a:extLst>
            </p:cNvPr>
            <p:cNvSpPr>
              <a:spLocks noChangeArrowheads="1"/>
            </p:cNvSpPr>
            <p:nvPr/>
          </p:nvSpPr>
          <p:spPr bwMode="auto">
            <a:xfrm>
              <a:off x="6488" y="4403"/>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た</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66" name="Rectangle 4365">
              <a:extLst>
                <a:ext uri="{FF2B5EF4-FFF2-40B4-BE49-F238E27FC236}">
                  <a16:creationId xmlns:a16="http://schemas.microsoft.com/office/drawing/2014/main" id="{D801F279-9479-4814-9B96-5F6078B79B4D}"/>
                </a:ext>
              </a:extLst>
            </p:cNvPr>
            <p:cNvSpPr>
              <a:spLocks noChangeArrowheads="1"/>
            </p:cNvSpPr>
            <p:nvPr/>
          </p:nvSpPr>
          <p:spPr bwMode="auto">
            <a:xfrm>
              <a:off x="6543" y="4403"/>
              <a:ext cx="5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67" name="Rectangle 4366">
              <a:extLst>
                <a:ext uri="{FF2B5EF4-FFF2-40B4-BE49-F238E27FC236}">
                  <a16:creationId xmlns:a16="http://schemas.microsoft.com/office/drawing/2014/main" id="{FABDED8D-A86C-4D3B-86FC-59AB9789CED7}"/>
                </a:ext>
              </a:extLst>
            </p:cNvPr>
            <p:cNvSpPr>
              <a:spLocks noChangeArrowheads="1"/>
            </p:cNvSpPr>
            <p:nvPr/>
          </p:nvSpPr>
          <p:spPr bwMode="auto">
            <a:xfrm>
              <a:off x="6214" y="4467"/>
              <a:ext cx="48"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68" name="Rectangle 4367">
              <a:extLst>
                <a:ext uri="{FF2B5EF4-FFF2-40B4-BE49-F238E27FC236}">
                  <a16:creationId xmlns:a16="http://schemas.microsoft.com/office/drawing/2014/main" id="{AC4B9ACE-6622-4C3B-B22A-43410C2E5F01}"/>
                </a:ext>
              </a:extLst>
            </p:cNvPr>
            <p:cNvSpPr>
              <a:spLocks noChangeArrowheads="1"/>
            </p:cNvSpPr>
            <p:nvPr/>
          </p:nvSpPr>
          <p:spPr bwMode="auto">
            <a:xfrm>
              <a:off x="6238" y="4468"/>
              <a:ext cx="82"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焦</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69" name="Rectangle 4368">
              <a:extLst>
                <a:ext uri="{FF2B5EF4-FFF2-40B4-BE49-F238E27FC236}">
                  <a16:creationId xmlns:a16="http://schemas.microsoft.com/office/drawing/2014/main" id="{3AEA204B-AA0F-4E5D-BBFD-6F562AACE4AB}"/>
                </a:ext>
              </a:extLst>
            </p:cNvPr>
            <p:cNvSpPr>
              <a:spLocks noChangeArrowheads="1"/>
            </p:cNvSpPr>
            <p:nvPr/>
          </p:nvSpPr>
          <p:spPr bwMode="auto">
            <a:xfrm>
              <a:off x="6293" y="4468"/>
              <a:ext cx="5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電</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70" name="Rectangle 4369">
              <a:extLst>
                <a:ext uri="{FF2B5EF4-FFF2-40B4-BE49-F238E27FC236}">
                  <a16:creationId xmlns:a16="http://schemas.microsoft.com/office/drawing/2014/main" id="{CE06C75F-6330-4158-9FBC-B8D2022A5AAD}"/>
                </a:ext>
              </a:extLst>
            </p:cNvPr>
            <p:cNvSpPr>
              <a:spLocks noChangeArrowheads="1"/>
            </p:cNvSpPr>
            <p:nvPr/>
          </p:nvSpPr>
          <p:spPr bwMode="auto">
            <a:xfrm>
              <a:off x="6348" y="4468"/>
              <a:ext cx="5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セ</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71" name="Rectangle 4370">
              <a:extLst>
                <a:ext uri="{FF2B5EF4-FFF2-40B4-BE49-F238E27FC236}">
                  <a16:creationId xmlns:a16="http://schemas.microsoft.com/office/drawing/2014/main" id="{84EFB3C4-8F80-4519-AA29-2BD4370386D0}"/>
                </a:ext>
              </a:extLst>
            </p:cNvPr>
            <p:cNvSpPr>
              <a:spLocks noChangeArrowheads="1"/>
            </p:cNvSpPr>
            <p:nvPr/>
          </p:nvSpPr>
          <p:spPr bwMode="auto">
            <a:xfrm>
              <a:off x="6403" y="4468"/>
              <a:ext cx="5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ン</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72" name="Rectangle 4371">
              <a:extLst>
                <a:ext uri="{FF2B5EF4-FFF2-40B4-BE49-F238E27FC236}">
                  <a16:creationId xmlns:a16="http://schemas.microsoft.com/office/drawing/2014/main" id="{746072AC-6B73-4407-AF06-A17AEB20B3ED}"/>
                </a:ext>
              </a:extLst>
            </p:cNvPr>
            <p:cNvSpPr>
              <a:spLocks noChangeArrowheads="1"/>
            </p:cNvSpPr>
            <p:nvPr/>
          </p:nvSpPr>
          <p:spPr bwMode="auto">
            <a:xfrm>
              <a:off x="6457" y="4468"/>
              <a:ext cx="5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サ</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73" name="Rectangle 4372">
              <a:extLst>
                <a:ext uri="{FF2B5EF4-FFF2-40B4-BE49-F238E27FC236}">
                  <a16:creationId xmlns:a16="http://schemas.microsoft.com/office/drawing/2014/main" id="{A8FDDC43-1B3C-4B85-B56F-3154C91EE697}"/>
                </a:ext>
              </a:extLst>
            </p:cNvPr>
            <p:cNvSpPr>
              <a:spLocks noChangeArrowheads="1"/>
            </p:cNvSpPr>
            <p:nvPr/>
          </p:nvSpPr>
          <p:spPr bwMode="auto">
            <a:xfrm>
              <a:off x="6512" y="4468"/>
              <a:ext cx="73"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単</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74" name="Rectangle 4373">
              <a:extLst>
                <a:ext uri="{FF2B5EF4-FFF2-40B4-BE49-F238E27FC236}">
                  <a16:creationId xmlns:a16="http://schemas.microsoft.com/office/drawing/2014/main" id="{C89196AD-587A-4753-B5C2-2D3CDBA95617}"/>
                </a:ext>
              </a:extLst>
            </p:cNvPr>
            <p:cNvSpPr>
              <a:spLocks noChangeArrowheads="1"/>
            </p:cNvSpPr>
            <p:nvPr/>
          </p:nvSpPr>
          <p:spPr bwMode="auto">
            <a:xfrm>
              <a:off x="6567" y="4468"/>
              <a:ext cx="43"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体</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75" name="Rectangle 4374">
              <a:extLst>
                <a:ext uri="{FF2B5EF4-FFF2-40B4-BE49-F238E27FC236}">
                  <a16:creationId xmlns:a16="http://schemas.microsoft.com/office/drawing/2014/main" id="{BED82DA7-2DDD-4F4B-80A5-2B1587DFE51F}"/>
                </a:ext>
              </a:extLst>
            </p:cNvPr>
            <p:cNvSpPr>
              <a:spLocks noChangeArrowheads="1"/>
            </p:cNvSpPr>
            <p:nvPr/>
          </p:nvSpPr>
          <p:spPr bwMode="auto">
            <a:xfrm>
              <a:off x="6622" y="4468"/>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で</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76" name="Rectangle 4375">
              <a:extLst>
                <a:ext uri="{FF2B5EF4-FFF2-40B4-BE49-F238E27FC236}">
                  <a16:creationId xmlns:a16="http://schemas.microsoft.com/office/drawing/2014/main" id="{B6E3269B-6EC8-4A5F-AEC7-5BF21027063F}"/>
                </a:ext>
              </a:extLst>
            </p:cNvPr>
            <p:cNvSpPr>
              <a:spLocks noChangeArrowheads="1"/>
            </p:cNvSpPr>
            <p:nvPr/>
          </p:nvSpPr>
          <p:spPr bwMode="auto">
            <a:xfrm>
              <a:off x="6676" y="4468"/>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は</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77" name="Rectangle 4376">
              <a:extLst>
                <a:ext uri="{FF2B5EF4-FFF2-40B4-BE49-F238E27FC236}">
                  <a16:creationId xmlns:a16="http://schemas.microsoft.com/office/drawing/2014/main" id="{34ACF343-B171-43B5-BBA6-CD6825B0834C}"/>
                </a:ext>
              </a:extLst>
            </p:cNvPr>
            <p:cNvSpPr>
              <a:spLocks noChangeArrowheads="1"/>
            </p:cNvSpPr>
            <p:nvPr/>
          </p:nvSpPr>
          <p:spPr bwMode="auto">
            <a:xfrm>
              <a:off x="6731" y="4468"/>
              <a:ext cx="5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78" name="Rectangle 4377">
              <a:extLst>
                <a:ext uri="{FF2B5EF4-FFF2-40B4-BE49-F238E27FC236}">
                  <a16:creationId xmlns:a16="http://schemas.microsoft.com/office/drawing/2014/main" id="{5631FCCE-6306-4365-951D-61B10FA9F0A7}"/>
                </a:ext>
              </a:extLst>
            </p:cNvPr>
            <p:cNvSpPr>
              <a:spLocks noChangeArrowheads="1"/>
            </p:cNvSpPr>
            <p:nvPr/>
          </p:nvSpPr>
          <p:spPr bwMode="auto">
            <a:xfrm>
              <a:off x="6786" y="4468"/>
              <a:ext cx="82"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約</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79" name="Rectangle 4378">
              <a:extLst>
                <a:ext uri="{FF2B5EF4-FFF2-40B4-BE49-F238E27FC236}">
                  <a16:creationId xmlns:a16="http://schemas.microsoft.com/office/drawing/2014/main" id="{F8A6DD01-2A17-450E-8BAD-DC0C9A73C259}"/>
                </a:ext>
              </a:extLst>
            </p:cNvPr>
            <p:cNvSpPr>
              <a:spLocks noChangeArrowheads="1"/>
            </p:cNvSpPr>
            <p:nvPr/>
          </p:nvSpPr>
          <p:spPr bwMode="auto">
            <a:xfrm>
              <a:off x="6857" y="4468"/>
              <a:ext cx="5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80" name="Rectangle 4379">
              <a:extLst>
                <a:ext uri="{FF2B5EF4-FFF2-40B4-BE49-F238E27FC236}">
                  <a16:creationId xmlns:a16="http://schemas.microsoft.com/office/drawing/2014/main" id="{3EFE3D29-18C2-4CA1-AD7B-9DB67ED4BBAB}"/>
                </a:ext>
              </a:extLst>
            </p:cNvPr>
            <p:cNvSpPr>
              <a:spLocks noChangeArrowheads="1"/>
            </p:cNvSpPr>
            <p:nvPr/>
          </p:nvSpPr>
          <p:spPr bwMode="auto">
            <a:xfrm>
              <a:off x="6889" y="4468"/>
              <a:ext cx="3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81" name="Rectangle 4380">
              <a:extLst>
                <a:ext uri="{FF2B5EF4-FFF2-40B4-BE49-F238E27FC236}">
                  <a16:creationId xmlns:a16="http://schemas.microsoft.com/office/drawing/2014/main" id="{19E1CCD9-0B7F-449A-990C-C82E86255C8A}"/>
                </a:ext>
              </a:extLst>
            </p:cNvPr>
            <p:cNvSpPr>
              <a:spLocks noChangeArrowheads="1"/>
            </p:cNvSpPr>
            <p:nvPr/>
          </p:nvSpPr>
          <p:spPr bwMode="auto">
            <a:xfrm>
              <a:off x="6902" y="4468"/>
              <a:ext cx="5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6</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82" name="Rectangle 4381">
              <a:extLst>
                <a:ext uri="{FF2B5EF4-FFF2-40B4-BE49-F238E27FC236}">
                  <a16:creationId xmlns:a16="http://schemas.microsoft.com/office/drawing/2014/main" id="{AADF6461-9169-46E2-9E5C-22C4280C00B6}"/>
                </a:ext>
              </a:extLst>
            </p:cNvPr>
            <p:cNvSpPr>
              <a:spLocks noChangeArrowheads="1"/>
            </p:cNvSpPr>
            <p:nvPr/>
          </p:nvSpPr>
          <p:spPr bwMode="auto">
            <a:xfrm>
              <a:off x="6950" y="4468"/>
              <a:ext cx="7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83" name="Rectangle 4382">
              <a:extLst>
                <a:ext uri="{FF2B5EF4-FFF2-40B4-BE49-F238E27FC236}">
                  <a16:creationId xmlns:a16="http://schemas.microsoft.com/office/drawing/2014/main" id="{B6B6BA2F-E2A3-42A9-ADF1-030F2B34F404}"/>
                </a:ext>
              </a:extLst>
            </p:cNvPr>
            <p:cNvSpPr>
              <a:spLocks noChangeArrowheads="1"/>
            </p:cNvSpPr>
            <p:nvPr/>
          </p:nvSpPr>
          <p:spPr bwMode="auto">
            <a:xfrm>
              <a:off x="7002" y="4468"/>
              <a:ext cx="64"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V</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84" name="Rectangle 4383">
              <a:extLst>
                <a:ext uri="{FF2B5EF4-FFF2-40B4-BE49-F238E27FC236}">
                  <a16:creationId xmlns:a16="http://schemas.microsoft.com/office/drawing/2014/main" id="{063B6F87-EFD9-40B9-BB89-88F4F3FAC968}"/>
                </a:ext>
              </a:extLst>
            </p:cNvPr>
            <p:cNvSpPr>
              <a:spLocks noChangeArrowheads="1"/>
            </p:cNvSpPr>
            <p:nvPr/>
          </p:nvSpPr>
          <p:spPr bwMode="auto">
            <a:xfrm>
              <a:off x="7055" y="4468"/>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で</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85" name="Rectangle 4384">
              <a:extLst>
                <a:ext uri="{FF2B5EF4-FFF2-40B4-BE49-F238E27FC236}">
                  <a16:creationId xmlns:a16="http://schemas.microsoft.com/office/drawing/2014/main" id="{BC3384F9-A7A5-48BB-B315-D38E88A0D86B}"/>
                </a:ext>
              </a:extLst>
            </p:cNvPr>
            <p:cNvSpPr>
              <a:spLocks noChangeArrowheads="1"/>
            </p:cNvSpPr>
            <p:nvPr/>
          </p:nvSpPr>
          <p:spPr bwMode="auto">
            <a:xfrm>
              <a:off x="7109" y="4468"/>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あ</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86" name="Rectangle 4385">
              <a:extLst>
                <a:ext uri="{FF2B5EF4-FFF2-40B4-BE49-F238E27FC236}">
                  <a16:creationId xmlns:a16="http://schemas.microsoft.com/office/drawing/2014/main" id="{5D62153B-0C66-4DED-BC7A-9454F02CBC8A}"/>
                </a:ext>
              </a:extLst>
            </p:cNvPr>
            <p:cNvSpPr>
              <a:spLocks noChangeArrowheads="1"/>
            </p:cNvSpPr>
            <p:nvPr/>
          </p:nvSpPr>
          <p:spPr bwMode="auto">
            <a:xfrm>
              <a:off x="7164" y="4468"/>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っ</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87" name="Rectangle 4386">
              <a:extLst>
                <a:ext uri="{FF2B5EF4-FFF2-40B4-BE49-F238E27FC236}">
                  <a16:creationId xmlns:a16="http://schemas.microsoft.com/office/drawing/2014/main" id="{82B7CE20-B9C9-443D-8290-DBE14B9E2E50}"/>
                </a:ext>
              </a:extLst>
            </p:cNvPr>
            <p:cNvSpPr>
              <a:spLocks noChangeArrowheads="1"/>
            </p:cNvSpPr>
            <p:nvPr/>
          </p:nvSpPr>
          <p:spPr bwMode="auto">
            <a:xfrm>
              <a:off x="7219" y="4468"/>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た</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88" name="Rectangle 4387">
              <a:extLst>
                <a:ext uri="{FF2B5EF4-FFF2-40B4-BE49-F238E27FC236}">
                  <a16:creationId xmlns:a16="http://schemas.microsoft.com/office/drawing/2014/main" id="{E98EF757-9138-4FC6-BFDB-FD137467AC8D}"/>
                </a:ext>
              </a:extLst>
            </p:cNvPr>
            <p:cNvSpPr>
              <a:spLocks noChangeArrowheads="1"/>
            </p:cNvSpPr>
            <p:nvPr/>
          </p:nvSpPr>
          <p:spPr bwMode="auto">
            <a:xfrm>
              <a:off x="7274" y="4468"/>
              <a:ext cx="5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89" name="Rectangle 4388">
              <a:extLst>
                <a:ext uri="{FF2B5EF4-FFF2-40B4-BE49-F238E27FC236}">
                  <a16:creationId xmlns:a16="http://schemas.microsoft.com/office/drawing/2014/main" id="{4CEC0D6E-46B1-4411-B909-82AE059029E9}"/>
                </a:ext>
              </a:extLst>
            </p:cNvPr>
            <p:cNvSpPr>
              <a:spLocks noChangeArrowheads="1"/>
            </p:cNvSpPr>
            <p:nvPr/>
          </p:nvSpPr>
          <p:spPr bwMode="auto">
            <a:xfrm>
              <a:off x="6214" y="4533"/>
              <a:ext cx="48"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90" name="Rectangle 4389">
              <a:extLst>
                <a:ext uri="{FF2B5EF4-FFF2-40B4-BE49-F238E27FC236}">
                  <a16:creationId xmlns:a16="http://schemas.microsoft.com/office/drawing/2014/main" id="{131001B2-AE03-47BA-A080-48E7080E0D0F}"/>
                </a:ext>
              </a:extLst>
            </p:cNvPr>
            <p:cNvSpPr>
              <a:spLocks noChangeArrowheads="1"/>
            </p:cNvSpPr>
            <p:nvPr/>
          </p:nvSpPr>
          <p:spPr bwMode="auto">
            <a:xfrm>
              <a:off x="6238" y="4534"/>
              <a:ext cx="82"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焦</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91" name="Rectangle 4390">
              <a:extLst>
                <a:ext uri="{FF2B5EF4-FFF2-40B4-BE49-F238E27FC236}">
                  <a16:creationId xmlns:a16="http://schemas.microsoft.com/office/drawing/2014/main" id="{3351F34A-1403-4168-AEF6-2373B8A2F3F6}"/>
                </a:ext>
              </a:extLst>
            </p:cNvPr>
            <p:cNvSpPr>
              <a:spLocks noChangeArrowheads="1"/>
            </p:cNvSpPr>
            <p:nvPr/>
          </p:nvSpPr>
          <p:spPr bwMode="auto">
            <a:xfrm>
              <a:off x="6293" y="4534"/>
              <a:ext cx="5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電</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92" name="Rectangle 4391">
              <a:extLst>
                <a:ext uri="{FF2B5EF4-FFF2-40B4-BE49-F238E27FC236}">
                  <a16:creationId xmlns:a16="http://schemas.microsoft.com/office/drawing/2014/main" id="{EF4637BF-B345-4F8A-A728-4CE32D82307A}"/>
                </a:ext>
              </a:extLst>
            </p:cNvPr>
            <p:cNvSpPr>
              <a:spLocks noChangeArrowheads="1"/>
            </p:cNvSpPr>
            <p:nvPr/>
          </p:nvSpPr>
          <p:spPr bwMode="auto">
            <a:xfrm>
              <a:off x="6348" y="4534"/>
              <a:ext cx="5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セ</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93" name="Rectangle 4392">
              <a:extLst>
                <a:ext uri="{FF2B5EF4-FFF2-40B4-BE49-F238E27FC236}">
                  <a16:creationId xmlns:a16="http://schemas.microsoft.com/office/drawing/2014/main" id="{764AD6B8-3713-4372-A85A-0155C9664793}"/>
                </a:ext>
              </a:extLst>
            </p:cNvPr>
            <p:cNvSpPr>
              <a:spLocks noChangeArrowheads="1"/>
            </p:cNvSpPr>
            <p:nvPr/>
          </p:nvSpPr>
          <p:spPr bwMode="auto">
            <a:xfrm>
              <a:off x="6403" y="4534"/>
              <a:ext cx="5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ン</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94" name="Rectangle 4393">
              <a:extLst>
                <a:ext uri="{FF2B5EF4-FFF2-40B4-BE49-F238E27FC236}">
                  <a16:creationId xmlns:a16="http://schemas.microsoft.com/office/drawing/2014/main" id="{7A329A5B-B6D0-4ED1-AE3D-D36A4F21D90A}"/>
                </a:ext>
              </a:extLst>
            </p:cNvPr>
            <p:cNvSpPr>
              <a:spLocks noChangeArrowheads="1"/>
            </p:cNvSpPr>
            <p:nvPr/>
          </p:nvSpPr>
          <p:spPr bwMode="auto">
            <a:xfrm>
              <a:off x="6457" y="4534"/>
              <a:ext cx="5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サ</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95" name="Rectangle 4394">
              <a:extLst>
                <a:ext uri="{FF2B5EF4-FFF2-40B4-BE49-F238E27FC236}">
                  <a16:creationId xmlns:a16="http://schemas.microsoft.com/office/drawing/2014/main" id="{F713EC0B-5221-4E14-ADA3-2BD45FCBDC3E}"/>
                </a:ext>
              </a:extLst>
            </p:cNvPr>
            <p:cNvSpPr>
              <a:spLocks noChangeArrowheads="1"/>
            </p:cNvSpPr>
            <p:nvPr/>
          </p:nvSpPr>
          <p:spPr bwMode="auto">
            <a:xfrm>
              <a:off x="6512" y="4534"/>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と</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96" name="Rectangle 4395">
              <a:extLst>
                <a:ext uri="{FF2B5EF4-FFF2-40B4-BE49-F238E27FC236}">
                  <a16:creationId xmlns:a16="http://schemas.microsoft.com/office/drawing/2014/main" id="{292B07B6-3C39-4CA5-9567-D3359E42A5BD}"/>
                </a:ext>
              </a:extLst>
            </p:cNvPr>
            <p:cNvSpPr>
              <a:spLocks noChangeArrowheads="1"/>
            </p:cNvSpPr>
            <p:nvPr/>
          </p:nvSpPr>
          <p:spPr bwMode="auto">
            <a:xfrm>
              <a:off x="6567" y="4534"/>
              <a:ext cx="70"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信</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97" name="Rectangle 4396">
              <a:extLst>
                <a:ext uri="{FF2B5EF4-FFF2-40B4-BE49-F238E27FC236}">
                  <a16:creationId xmlns:a16="http://schemas.microsoft.com/office/drawing/2014/main" id="{F0A7F65C-6EA3-4C67-A5D3-F3D1713E8B93}"/>
                </a:ext>
              </a:extLst>
            </p:cNvPr>
            <p:cNvSpPr>
              <a:spLocks noChangeArrowheads="1"/>
            </p:cNvSpPr>
            <p:nvPr/>
          </p:nvSpPr>
          <p:spPr bwMode="auto">
            <a:xfrm>
              <a:off x="6622" y="4534"/>
              <a:ext cx="52"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号</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98" name="Rectangle 4397">
              <a:extLst>
                <a:ext uri="{FF2B5EF4-FFF2-40B4-BE49-F238E27FC236}">
                  <a16:creationId xmlns:a16="http://schemas.microsoft.com/office/drawing/2014/main" id="{ACF99DD8-7A1D-4D60-BA84-13B092AF7E95}"/>
                </a:ext>
              </a:extLst>
            </p:cNvPr>
            <p:cNvSpPr>
              <a:spLocks noChangeArrowheads="1"/>
            </p:cNvSpPr>
            <p:nvPr/>
          </p:nvSpPr>
          <p:spPr bwMode="auto">
            <a:xfrm>
              <a:off x="6676" y="4534"/>
              <a:ext cx="100"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増</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99" name="Rectangle 4398">
              <a:extLst>
                <a:ext uri="{FF2B5EF4-FFF2-40B4-BE49-F238E27FC236}">
                  <a16:creationId xmlns:a16="http://schemas.microsoft.com/office/drawing/2014/main" id="{FC09B45B-1C62-466A-9D17-CF310E9610DC}"/>
                </a:ext>
              </a:extLst>
            </p:cNvPr>
            <p:cNvSpPr>
              <a:spLocks noChangeArrowheads="1"/>
            </p:cNvSpPr>
            <p:nvPr/>
          </p:nvSpPr>
          <p:spPr bwMode="auto">
            <a:xfrm>
              <a:off x="6731" y="4534"/>
              <a:ext cx="3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幅</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400" name="Rectangle 4399">
              <a:extLst>
                <a:ext uri="{FF2B5EF4-FFF2-40B4-BE49-F238E27FC236}">
                  <a16:creationId xmlns:a16="http://schemas.microsoft.com/office/drawing/2014/main" id="{65E57E8E-958F-41FB-9E97-1508EE797629}"/>
                </a:ext>
              </a:extLst>
            </p:cNvPr>
            <p:cNvSpPr>
              <a:spLocks noChangeArrowheads="1"/>
            </p:cNvSpPr>
            <p:nvPr/>
          </p:nvSpPr>
          <p:spPr bwMode="auto">
            <a:xfrm>
              <a:off x="6786" y="4534"/>
              <a:ext cx="57"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回</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401" name="Rectangle 4400">
              <a:extLst>
                <a:ext uri="{FF2B5EF4-FFF2-40B4-BE49-F238E27FC236}">
                  <a16:creationId xmlns:a16="http://schemas.microsoft.com/office/drawing/2014/main" id="{7B22B21C-E6BE-4F66-B7D7-C704F5448B05}"/>
                </a:ext>
              </a:extLst>
            </p:cNvPr>
            <p:cNvSpPr>
              <a:spLocks noChangeArrowheads="1"/>
            </p:cNvSpPr>
            <p:nvPr/>
          </p:nvSpPr>
          <p:spPr bwMode="auto">
            <a:xfrm>
              <a:off x="6841" y="4534"/>
              <a:ext cx="66"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路</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402" name="Rectangle 4401">
              <a:extLst>
                <a:ext uri="{FF2B5EF4-FFF2-40B4-BE49-F238E27FC236}">
                  <a16:creationId xmlns:a16="http://schemas.microsoft.com/office/drawing/2014/main" id="{83487E51-62A5-4D52-BEB6-904DFF57F70A}"/>
                </a:ext>
              </a:extLst>
            </p:cNvPr>
            <p:cNvSpPr>
              <a:spLocks noChangeArrowheads="1"/>
            </p:cNvSpPr>
            <p:nvPr/>
          </p:nvSpPr>
          <p:spPr bwMode="auto">
            <a:xfrm>
              <a:off x="6895" y="4534"/>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の</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403" name="Rectangle 4402">
              <a:extLst>
                <a:ext uri="{FF2B5EF4-FFF2-40B4-BE49-F238E27FC236}">
                  <a16:creationId xmlns:a16="http://schemas.microsoft.com/office/drawing/2014/main" id="{6516CEBD-A087-4C09-AD1E-CBDD6E36A1F5}"/>
                </a:ext>
              </a:extLst>
            </p:cNvPr>
            <p:cNvSpPr>
              <a:spLocks noChangeArrowheads="1"/>
            </p:cNvSpPr>
            <p:nvPr/>
          </p:nvSpPr>
          <p:spPr bwMode="auto">
            <a:xfrm>
              <a:off x="6950" y="4534"/>
              <a:ext cx="82"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組</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404" name="Rectangle 4403">
              <a:extLst>
                <a:ext uri="{FF2B5EF4-FFF2-40B4-BE49-F238E27FC236}">
                  <a16:creationId xmlns:a16="http://schemas.microsoft.com/office/drawing/2014/main" id="{B7554AE0-E438-4C00-B58A-585DB331FB61}"/>
                </a:ext>
              </a:extLst>
            </p:cNvPr>
            <p:cNvSpPr>
              <a:spLocks noChangeArrowheads="1"/>
            </p:cNvSpPr>
            <p:nvPr/>
          </p:nvSpPr>
          <p:spPr bwMode="auto">
            <a:xfrm>
              <a:off x="7005" y="4534"/>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み</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405" name="Rectangle 4404">
              <a:extLst>
                <a:ext uri="{FF2B5EF4-FFF2-40B4-BE49-F238E27FC236}">
                  <a16:creationId xmlns:a16="http://schemas.microsoft.com/office/drawing/2014/main" id="{7BC793B2-7F80-41E7-B5C3-8618770CBE90}"/>
                </a:ext>
              </a:extLst>
            </p:cNvPr>
            <p:cNvSpPr>
              <a:spLocks noChangeArrowheads="1"/>
            </p:cNvSpPr>
            <p:nvPr/>
          </p:nvSpPr>
          <p:spPr bwMode="auto">
            <a:xfrm>
              <a:off x="7060" y="4534"/>
              <a:ext cx="52"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合</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406" name="Rectangle 4405">
              <a:extLst>
                <a:ext uri="{FF2B5EF4-FFF2-40B4-BE49-F238E27FC236}">
                  <a16:creationId xmlns:a16="http://schemas.microsoft.com/office/drawing/2014/main" id="{5F4D42E6-AA51-49C2-B02D-DD9EF7C08051}"/>
                </a:ext>
              </a:extLst>
            </p:cNvPr>
            <p:cNvSpPr>
              <a:spLocks noChangeArrowheads="1"/>
            </p:cNvSpPr>
            <p:nvPr/>
          </p:nvSpPr>
          <p:spPr bwMode="auto">
            <a:xfrm>
              <a:off x="7115" y="4534"/>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わ</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407" name="Rectangle 4406">
              <a:extLst>
                <a:ext uri="{FF2B5EF4-FFF2-40B4-BE49-F238E27FC236}">
                  <a16:creationId xmlns:a16="http://schemas.microsoft.com/office/drawing/2014/main" id="{A3CE1BE9-AB5F-45FC-A0FA-C85F8946883A}"/>
                </a:ext>
              </a:extLst>
            </p:cNvPr>
            <p:cNvSpPr>
              <a:spLocks noChangeArrowheads="1"/>
            </p:cNvSpPr>
            <p:nvPr/>
          </p:nvSpPr>
          <p:spPr bwMode="auto">
            <a:xfrm>
              <a:off x="7169" y="4534"/>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せ</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408" name="Rectangle 4407">
              <a:extLst>
                <a:ext uri="{FF2B5EF4-FFF2-40B4-BE49-F238E27FC236}">
                  <a16:creationId xmlns:a16="http://schemas.microsoft.com/office/drawing/2014/main" id="{5DB71562-3927-471D-BB30-CDBEE5B5DB06}"/>
                </a:ext>
              </a:extLst>
            </p:cNvPr>
            <p:cNvSpPr>
              <a:spLocks noChangeArrowheads="1"/>
            </p:cNvSpPr>
            <p:nvPr/>
          </p:nvSpPr>
          <p:spPr bwMode="auto">
            <a:xfrm>
              <a:off x="7224" y="4534"/>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で</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409" name="Rectangle 4408">
              <a:extLst>
                <a:ext uri="{FF2B5EF4-FFF2-40B4-BE49-F238E27FC236}">
                  <a16:creationId xmlns:a16="http://schemas.microsoft.com/office/drawing/2014/main" id="{3DC17A44-4DDC-4F1C-8240-0774340FF320}"/>
                </a:ext>
              </a:extLst>
            </p:cNvPr>
            <p:cNvSpPr>
              <a:spLocks noChangeArrowheads="1"/>
            </p:cNvSpPr>
            <p:nvPr/>
          </p:nvSpPr>
          <p:spPr bwMode="auto">
            <a:xfrm>
              <a:off x="7279" y="4534"/>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は</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410" name="Rectangle 4409">
              <a:extLst>
                <a:ext uri="{FF2B5EF4-FFF2-40B4-BE49-F238E27FC236}">
                  <a16:creationId xmlns:a16="http://schemas.microsoft.com/office/drawing/2014/main" id="{7866D295-886E-4CB6-BF0E-AB68A0867047}"/>
                </a:ext>
              </a:extLst>
            </p:cNvPr>
            <p:cNvSpPr>
              <a:spLocks noChangeArrowheads="1"/>
            </p:cNvSpPr>
            <p:nvPr/>
          </p:nvSpPr>
          <p:spPr bwMode="auto">
            <a:xfrm>
              <a:off x="7334" y="4534"/>
              <a:ext cx="5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411" name="Rectangle 4410">
              <a:extLst>
                <a:ext uri="{FF2B5EF4-FFF2-40B4-BE49-F238E27FC236}">
                  <a16:creationId xmlns:a16="http://schemas.microsoft.com/office/drawing/2014/main" id="{870F5027-3120-440A-BA12-66F74F283ACE}"/>
                </a:ext>
              </a:extLst>
            </p:cNvPr>
            <p:cNvSpPr>
              <a:spLocks noChangeArrowheads="1"/>
            </p:cNvSpPr>
            <p:nvPr/>
          </p:nvSpPr>
          <p:spPr bwMode="auto">
            <a:xfrm>
              <a:off x="7388" y="4534"/>
              <a:ext cx="82"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約</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412" name="Rectangle 4411">
              <a:extLst>
                <a:ext uri="{FF2B5EF4-FFF2-40B4-BE49-F238E27FC236}">
                  <a16:creationId xmlns:a16="http://schemas.microsoft.com/office/drawing/2014/main" id="{EA9ABDFA-12BD-46C8-AA94-F0F0512531C3}"/>
                </a:ext>
              </a:extLst>
            </p:cNvPr>
            <p:cNvSpPr>
              <a:spLocks noChangeArrowheads="1"/>
            </p:cNvSpPr>
            <p:nvPr/>
          </p:nvSpPr>
          <p:spPr bwMode="auto">
            <a:xfrm>
              <a:off x="7459" y="4534"/>
              <a:ext cx="5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413" name="Rectangle 4412">
              <a:extLst>
                <a:ext uri="{FF2B5EF4-FFF2-40B4-BE49-F238E27FC236}">
                  <a16:creationId xmlns:a16="http://schemas.microsoft.com/office/drawing/2014/main" id="{9007A351-7F98-4BA6-86EB-1F035B7F5ED7}"/>
                </a:ext>
              </a:extLst>
            </p:cNvPr>
            <p:cNvSpPr>
              <a:spLocks noChangeArrowheads="1"/>
            </p:cNvSpPr>
            <p:nvPr/>
          </p:nvSpPr>
          <p:spPr bwMode="auto">
            <a:xfrm>
              <a:off x="7491" y="4534"/>
              <a:ext cx="3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414" name="Rectangle 4413">
              <a:extLst>
                <a:ext uri="{FF2B5EF4-FFF2-40B4-BE49-F238E27FC236}">
                  <a16:creationId xmlns:a16="http://schemas.microsoft.com/office/drawing/2014/main" id="{6B66F4F5-7A80-4271-92D1-91A6106F1A70}"/>
                </a:ext>
              </a:extLst>
            </p:cNvPr>
            <p:cNvSpPr>
              <a:spLocks noChangeArrowheads="1"/>
            </p:cNvSpPr>
            <p:nvPr/>
          </p:nvSpPr>
          <p:spPr bwMode="auto">
            <a:xfrm>
              <a:off x="7505" y="4534"/>
              <a:ext cx="5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7</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415" name="Rectangle 4414">
              <a:extLst>
                <a:ext uri="{FF2B5EF4-FFF2-40B4-BE49-F238E27FC236}">
                  <a16:creationId xmlns:a16="http://schemas.microsoft.com/office/drawing/2014/main" id="{B2E57392-6DE9-4E65-863A-6B576C142CDF}"/>
                </a:ext>
              </a:extLst>
            </p:cNvPr>
            <p:cNvSpPr>
              <a:spLocks noChangeArrowheads="1"/>
            </p:cNvSpPr>
            <p:nvPr/>
          </p:nvSpPr>
          <p:spPr bwMode="auto">
            <a:xfrm>
              <a:off x="7553" y="4534"/>
              <a:ext cx="64"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V</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416" name="Rectangle 4415">
              <a:extLst>
                <a:ext uri="{FF2B5EF4-FFF2-40B4-BE49-F238E27FC236}">
                  <a16:creationId xmlns:a16="http://schemas.microsoft.com/office/drawing/2014/main" id="{2BD0ED85-D1AA-4D41-AC84-698B254F4D65}"/>
                </a:ext>
              </a:extLst>
            </p:cNvPr>
            <p:cNvSpPr>
              <a:spLocks noChangeArrowheads="1"/>
            </p:cNvSpPr>
            <p:nvPr/>
          </p:nvSpPr>
          <p:spPr bwMode="auto">
            <a:xfrm>
              <a:off x="7590" y="4534"/>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で</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417" name="Rectangle 4416">
              <a:extLst>
                <a:ext uri="{FF2B5EF4-FFF2-40B4-BE49-F238E27FC236}">
                  <a16:creationId xmlns:a16="http://schemas.microsoft.com/office/drawing/2014/main" id="{DD7D0E45-5F83-4B90-A91C-E30847A52EC4}"/>
                </a:ext>
              </a:extLst>
            </p:cNvPr>
            <p:cNvSpPr>
              <a:spLocks noChangeArrowheads="1"/>
            </p:cNvSpPr>
            <p:nvPr/>
          </p:nvSpPr>
          <p:spPr bwMode="auto">
            <a:xfrm>
              <a:off x="7645" y="4534"/>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あ</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418" name="Rectangle 4417">
              <a:extLst>
                <a:ext uri="{FF2B5EF4-FFF2-40B4-BE49-F238E27FC236}">
                  <a16:creationId xmlns:a16="http://schemas.microsoft.com/office/drawing/2014/main" id="{697387C9-05C5-49A4-8B12-640406D2E0AF}"/>
                </a:ext>
              </a:extLst>
            </p:cNvPr>
            <p:cNvSpPr>
              <a:spLocks noChangeArrowheads="1"/>
            </p:cNvSpPr>
            <p:nvPr/>
          </p:nvSpPr>
          <p:spPr bwMode="auto">
            <a:xfrm>
              <a:off x="7699" y="4534"/>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っ</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419" name="Rectangle 4418">
              <a:extLst>
                <a:ext uri="{FF2B5EF4-FFF2-40B4-BE49-F238E27FC236}">
                  <a16:creationId xmlns:a16="http://schemas.microsoft.com/office/drawing/2014/main" id="{AEE4DCFE-2A14-4D42-A251-0459166FAA23}"/>
                </a:ext>
              </a:extLst>
            </p:cNvPr>
            <p:cNvSpPr>
              <a:spLocks noChangeArrowheads="1"/>
            </p:cNvSpPr>
            <p:nvPr/>
          </p:nvSpPr>
          <p:spPr bwMode="auto">
            <a:xfrm>
              <a:off x="7754" y="4534"/>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た</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420" name="Rectangle 4419">
              <a:extLst>
                <a:ext uri="{FF2B5EF4-FFF2-40B4-BE49-F238E27FC236}">
                  <a16:creationId xmlns:a16="http://schemas.microsoft.com/office/drawing/2014/main" id="{30483743-D2CB-42C2-A18F-27E7E454185D}"/>
                </a:ext>
              </a:extLst>
            </p:cNvPr>
            <p:cNvSpPr>
              <a:spLocks noChangeArrowheads="1"/>
            </p:cNvSpPr>
            <p:nvPr/>
          </p:nvSpPr>
          <p:spPr bwMode="auto">
            <a:xfrm>
              <a:off x="7809" y="4534"/>
              <a:ext cx="5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421" name="Rectangle 4420">
              <a:extLst>
                <a:ext uri="{FF2B5EF4-FFF2-40B4-BE49-F238E27FC236}">
                  <a16:creationId xmlns:a16="http://schemas.microsoft.com/office/drawing/2014/main" id="{3B4D45EC-07D3-4303-A3FD-2E080151895E}"/>
                </a:ext>
              </a:extLst>
            </p:cNvPr>
            <p:cNvSpPr>
              <a:spLocks noChangeArrowheads="1"/>
            </p:cNvSpPr>
            <p:nvPr/>
          </p:nvSpPr>
          <p:spPr bwMode="auto">
            <a:xfrm>
              <a:off x="6214" y="4599"/>
              <a:ext cx="48"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422" name="Rectangle 4421">
              <a:extLst>
                <a:ext uri="{FF2B5EF4-FFF2-40B4-BE49-F238E27FC236}">
                  <a16:creationId xmlns:a16="http://schemas.microsoft.com/office/drawing/2014/main" id="{68F229D8-F9DD-42A6-B9A7-244DF087B3F8}"/>
                </a:ext>
              </a:extLst>
            </p:cNvPr>
            <p:cNvSpPr>
              <a:spLocks noChangeArrowheads="1"/>
            </p:cNvSpPr>
            <p:nvPr/>
          </p:nvSpPr>
          <p:spPr bwMode="auto">
            <a:xfrm>
              <a:off x="6238" y="4600"/>
              <a:ext cx="73"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製</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423" name="Rectangle 4422">
              <a:extLst>
                <a:ext uri="{FF2B5EF4-FFF2-40B4-BE49-F238E27FC236}">
                  <a16:creationId xmlns:a16="http://schemas.microsoft.com/office/drawing/2014/main" id="{383D451B-3530-4788-832C-7B4819575576}"/>
                </a:ext>
              </a:extLst>
            </p:cNvPr>
            <p:cNvSpPr>
              <a:spLocks noChangeArrowheads="1"/>
            </p:cNvSpPr>
            <p:nvPr/>
          </p:nvSpPr>
          <p:spPr bwMode="auto">
            <a:xfrm>
              <a:off x="6293" y="4600"/>
              <a:ext cx="68"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作</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424" name="Rectangle 4423">
              <a:extLst>
                <a:ext uri="{FF2B5EF4-FFF2-40B4-BE49-F238E27FC236}">
                  <a16:creationId xmlns:a16="http://schemas.microsoft.com/office/drawing/2014/main" id="{0B591B64-2BCD-4E79-8A7E-7781F6FB7BFF}"/>
                </a:ext>
              </a:extLst>
            </p:cNvPr>
            <p:cNvSpPr>
              <a:spLocks noChangeArrowheads="1"/>
            </p:cNvSpPr>
            <p:nvPr/>
          </p:nvSpPr>
          <p:spPr bwMode="auto">
            <a:xfrm>
              <a:off x="6348" y="4600"/>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し</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425" name="Rectangle 4424">
              <a:extLst>
                <a:ext uri="{FF2B5EF4-FFF2-40B4-BE49-F238E27FC236}">
                  <a16:creationId xmlns:a16="http://schemas.microsoft.com/office/drawing/2014/main" id="{7B054D81-858F-40A9-8485-F34348ACB194}"/>
                </a:ext>
              </a:extLst>
            </p:cNvPr>
            <p:cNvSpPr>
              <a:spLocks noChangeArrowheads="1"/>
            </p:cNvSpPr>
            <p:nvPr/>
          </p:nvSpPr>
          <p:spPr bwMode="auto">
            <a:xfrm>
              <a:off x="6403" y="4600"/>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た</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426" name="Rectangle 4425">
              <a:extLst>
                <a:ext uri="{FF2B5EF4-FFF2-40B4-BE49-F238E27FC236}">
                  <a16:creationId xmlns:a16="http://schemas.microsoft.com/office/drawing/2014/main" id="{8B4F5CE0-9CE0-470E-940D-71A81763944F}"/>
                </a:ext>
              </a:extLst>
            </p:cNvPr>
            <p:cNvSpPr>
              <a:spLocks noChangeArrowheads="1"/>
            </p:cNvSpPr>
            <p:nvPr/>
          </p:nvSpPr>
          <p:spPr bwMode="auto">
            <a:xfrm>
              <a:off x="6457" y="4600"/>
              <a:ext cx="5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モ</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427" name="Rectangle 4426">
              <a:extLst>
                <a:ext uri="{FF2B5EF4-FFF2-40B4-BE49-F238E27FC236}">
                  <a16:creationId xmlns:a16="http://schemas.microsoft.com/office/drawing/2014/main" id="{00BDB875-2C5C-4CAA-9636-140D29E9313E}"/>
                </a:ext>
              </a:extLst>
            </p:cNvPr>
            <p:cNvSpPr>
              <a:spLocks noChangeArrowheads="1"/>
            </p:cNvSpPr>
            <p:nvPr/>
          </p:nvSpPr>
          <p:spPr bwMode="auto">
            <a:xfrm>
              <a:off x="6512" y="4600"/>
              <a:ext cx="5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ジ</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428" name="Rectangle 4427">
              <a:extLst>
                <a:ext uri="{FF2B5EF4-FFF2-40B4-BE49-F238E27FC236}">
                  <a16:creationId xmlns:a16="http://schemas.microsoft.com/office/drawing/2014/main" id="{74256D76-12A1-4A0D-BCCA-B77D2330FA4C}"/>
                </a:ext>
              </a:extLst>
            </p:cNvPr>
            <p:cNvSpPr>
              <a:spLocks noChangeArrowheads="1"/>
            </p:cNvSpPr>
            <p:nvPr/>
          </p:nvSpPr>
          <p:spPr bwMode="auto">
            <a:xfrm>
              <a:off x="6567" y="4600"/>
              <a:ext cx="5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ュ</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429" name="Rectangle 4428">
              <a:extLst>
                <a:ext uri="{FF2B5EF4-FFF2-40B4-BE49-F238E27FC236}">
                  <a16:creationId xmlns:a16="http://schemas.microsoft.com/office/drawing/2014/main" id="{BB54EED3-E686-4E1B-9E8A-00DA9124A50A}"/>
                </a:ext>
              </a:extLst>
            </p:cNvPr>
            <p:cNvSpPr>
              <a:spLocks noChangeArrowheads="1"/>
            </p:cNvSpPr>
            <p:nvPr/>
          </p:nvSpPr>
          <p:spPr bwMode="auto">
            <a:xfrm>
              <a:off x="6622" y="4600"/>
              <a:ext cx="80"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ー</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430" name="Rectangle 4429">
              <a:extLst>
                <a:ext uri="{FF2B5EF4-FFF2-40B4-BE49-F238E27FC236}">
                  <a16:creationId xmlns:a16="http://schemas.microsoft.com/office/drawing/2014/main" id="{D78298BB-EEF1-4998-ADAB-FB43651FC9B2}"/>
                </a:ext>
              </a:extLst>
            </p:cNvPr>
            <p:cNvSpPr>
              <a:spLocks noChangeArrowheads="1"/>
            </p:cNvSpPr>
            <p:nvPr/>
          </p:nvSpPr>
          <p:spPr bwMode="auto">
            <a:xfrm>
              <a:off x="6676" y="4600"/>
              <a:ext cx="5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ル</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431" name="Rectangle 4430">
              <a:extLst>
                <a:ext uri="{FF2B5EF4-FFF2-40B4-BE49-F238E27FC236}">
                  <a16:creationId xmlns:a16="http://schemas.microsoft.com/office/drawing/2014/main" id="{46B406FE-D17B-458B-AA7C-DE78F5624C07}"/>
                </a:ext>
              </a:extLst>
            </p:cNvPr>
            <p:cNvSpPr>
              <a:spLocks noChangeArrowheads="1"/>
            </p:cNvSpPr>
            <p:nvPr/>
          </p:nvSpPr>
          <p:spPr bwMode="auto">
            <a:xfrm>
              <a:off x="6731" y="4600"/>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で</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432" name="Rectangle 4431">
              <a:extLst>
                <a:ext uri="{FF2B5EF4-FFF2-40B4-BE49-F238E27FC236}">
                  <a16:creationId xmlns:a16="http://schemas.microsoft.com/office/drawing/2014/main" id="{5F8B8EAC-45C4-4F8F-80DD-8A09811D27A1}"/>
                </a:ext>
              </a:extLst>
            </p:cNvPr>
            <p:cNvSpPr>
              <a:spLocks noChangeArrowheads="1"/>
            </p:cNvSpPr>
            <p:nvPr/>
          </p:nvSpPr>
          <p:spPr bwMode="auto">
            <a:xfrm>
              <a:off x="6786" y="4600"/>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は</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433" name="Rectangle 4432">
              <a:extLst>
                <a:ext uri="{FF2B5EF4-FFF2-40B4-BE49-F238E27FC236}">
                  <a16:creationId xmlns:a16="http://schemas.microsoft.com/office/drawing/2014/main" id="{9E42926D-57A9-4C39-A135-4DB965D423DD}"/>
                </a:ext>
              </a:extLst>
            </p:cNvPr>
            <p:cNvSpPr>
              <a:spLocks noChangeArrowheads="1"/>
            </p:cNvSpPr>
            <p:nvPr/>
          </p:nvSpPr>
          <p:spPr bwMode="auto">
            <a:xfrm>
              <a:off x="6841" y="4600"/>
              <a:ext cx="5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434" name="Rectangle 4433">
              <a:extLst>
                <a:ext uri="{FF2B5EF4-FFF2-40B4-BE49-F238E27FC236}">
                  <a16:creationId xmlns:a16="http://schemas.microsoft.com/office/drawing/2014/main" id="{EAF0E349-FDAE-4325-908F-20384D7B148D}"/>
                </a:ext>
              </a:extLst>
            </p:cNvPr>
            <p:cNvSpPr>
              <a:spLocks noChangeArrowheads="1"/>
            </p:cNvSpPr>
            <p:nvPr/>
          </p:nvSpPr>
          <p:spPr bwMode="auto">
            <a:xfrm>
              <a:off x="6895" y="4600"/>
              <a:ext cx="82"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約</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grpSp>
        <p:nvGrpSpPr>
          <p:cNvPr id="6197" name="Group 4635">
            <a:extLst>
              <a:ext uri="{FF2B5EF4-FFF2-40B4-BE49-F238E27FC236}">
                <a16:creationId xmlns:a16="http://schemas.microsoft.com/office/drawing/2014/main" id="{03BACF19-2B10-4C58-900F-64352799A296}"/>
              </a:ext>
            </a:extLst>
          </p:cNvPr>
          <p:cNvGrpSpPr>
            <a:grpSpLocks/>
          </p:cNvGrpSpPr>
          <p:nvPr/>
        </p:nvGrpSpPr>
        <p:grpSpPr bwMode="auto">
          <a:xfrm>
            <a:off x="-398462" y="314325"/>
            <a:ext cx="12726989" cy="10610851"/>
            <a:chOff x="-251" y="198"/>
            <a:chExt cx="8017" cy="6684"/>
          </a:xfrm>
        </p:grpSpPr>
        <p:sp>
          <p:nvSpPr>
            <p:cNvPr id="7035" name="Rectangle 4435">
              <a:extLst>
                <a:ext uri="{FF2B5EF4-FFF2-40B4-BE49-F238E27FC236}">
                  <a16:creationId xmlns:a16="http://schemas.microsoft.com/office/drawing/2014/main" id="{20D0F07A-C8BB-42B2-8F7C-005B7BB442DA}"/>
                </a:ext>
              </a:extLst>
            </p:cNvPr>
            <p:cNvSpPr>
              <a:spLocks noChangeArrowheads="1"/>
            </p:cNvSpPr>
            <p:nvPr/>
          </p:nvSpPr>
          <p:spPr bwMode="auto">
            <a:xfrm>
              <a:off x="6966" y="4600"/>
              <a:ext cx="5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7</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36" name="Rectangle 4436">
              <a:extLst>
                <a:ext uri="{FF2B5EF4-FFF2-40B4-BE49-F238E27FC236}">
                  <a16:creationId xmlns:a16="http://schemas.microsoft.com/office/drawing/2014/main" id="{5B24A68C-7EB1-496F-88C1-9EC47ED6EB95}"/>
                </a:ext>
              </a:extLst>
            </p:cNvPr>
            <p:cNvSpPr>
              <a:spLocks noChangeArrowheads="1"/>
            </p:cNvSpPr>
            <p:nvPr/>
          </p:nvSpPr>
          <p:spPr bwMode="auto">
            <a:xfrm>
              <a:off x="6998" y="4600"/>
              <a:ext cx="3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37" name="Rectangle 4437">
              <a:extLst>
                <a:ext uri="{FF2B5EF4-FFF2-40B4-BE49-F238E27FC236}">
                  <a16:creationId xmlns:a16="http://schemas.microsoft.com/office/drawing/2014/main" id="{FF9868A6-8031-440B-BCC2-9A476E1E9A9E}"/>
                </a:ext>
              </a:extLst>
            </p:cNvPr>
            <p:cNvSpPr>
              <a:spLocks noChangeArrowheads="1"/>
            </p:cNvSpPr>
            <p:nvPr/>
          </p:nvSpPr>
          <p:spPr bwMode="auto">
            <a:xfrm>
              <a:off x="7012" y="4600"/>
              <a:ext cx="5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38" name="Rectangle 4438">
              <a:extLst>
                <a:ext uri="{FF2B5EF4-FFF2-40B4-BE49-F238E27FC236}">
                  <a16:creationId xmlns:a16="http://schemas.microsoft.com/office/drawing/2014/main" id="{651A3F5F-BE24-45F5-80B6-D77D89414270}"/>
                </a:ext>
              </a:extLst>
            </p:cNvPr>
            <p:cNvSpPr>
              <a:spLocks noChangeArrowheads="1"/>
            </p:cNvSpPr>
            <p:nvPr/>
          </p:nvSpPr>
          <p:spPr bwMode="auto">
            <a:xfrm>
              <a:off x="7060" y="4600"/>
              <a:ext cx="64"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V</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39" name="Rectangle 4439">
              <a:extLst>
                <a:ext uri="{FF2B5EF4-FFF2-40B4-BE49-F238E27FC236}">
                  <a16:creationId xmlns:a16="http://schemas.microsoft.com/office/drawing/2014/main" id="{E06B9042-B6DD-4FDC-B090-2A1AFC02A4B4}"/>
                </a:ext>
              </a:extLst>
            </p:cNvPr>
            <p:cNvSpPr>
              <a:spLocks noChangeArrowheads="1"/>
            </p:cNvSpPr>
            <p:nvPr/>
          </p:nvSpPr>
          <p:spPr bwMode="auto">
            <a:xfrm>
              <a:off x="7113" y="4600"/>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で</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40" name="Rectangle 4440">
              <a:extLst>
                <a:ext uri="{FF2B5EF4-FFF2-40B4-BE49-F238E27FC236}">
                  <a16:creationId xmlns:a16="http://schemas.microsoft.com/office/drawing/2014/main" id="{3062B4E5-8A5D-4114-83FA-F6D1EECED916}"/>
                </a:ext>
              </a:extLst>
            </p:cNvPr>
            <p:cNvSpPr>
              <a:spLocks noChangeArrowheads="1"/>
            </p:cNvSpPr>
            <p:nvPr/>
          </p:nvSpPr>
          <p:spPr bwMode="auto">
            <a:xfrm>
              <a:off x="7168" y="4600"/>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あ</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41" name="Rectangle 4441">
              <a:extLst>
                <a:ext uri="{FF2B5EF4-FFF2-40B4-BE49-F238E27FC236}">
                  <a16:creationId xmlns:a16="http://schemas.microsoft.com/office/drawing/2014/main" id="{A34D43A8-B704-48E6-BA8C-DCEF48C32D7F}"/>
                </a:ext>
              </a:extLst>
            </p:cNvPr>
            <p:cNvSpPr>
              <a:spLocks noChangeArrowheads="1"/>
            </p:cNvSpPr>
            <p:nvPr/>
          </p:nvSpPr>
          <p:spPr bwMode="auto">
            <a:xfrm>
              <a:off x="7223" y="4600"/>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っ</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42" name="Rectangle 4442">
              <a:extLst>
                <a:ext uri="{FF2B5EF4-FFF2-40B4-BE49-F238E27FC236}">
                  <a16:creationId xmlns:a16="http://schemas.microsoft.com/office/drawing/2014/main" id="{38120355-F100-4DA8-B109-72A24FC28BC7}"/>
                </a:ext>
              </a:extLst>
            </p:cNvPr>
            <p:cNvSpPr>
              <a:spLocks noChangeArrowheads="1"/>
            </p:cNvSpPr>
            <p:nvPr/>
          </p:nvSpPr>
          <p:spPr bwMode="auto">
            <a:xfrm>
              <a:off x="7277" y="4600"/>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た</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43" name="Rectangle 4443">
              <a:extLst>
                <a:ext uri="{FF2B5EF4-FFF2-40B4-BE49-F238E27FC236}">
                  <a16:creationId xmlns:a16="http://schemas.microsoft.com/office/drawing/2014/main" id="{8ED6A62D-69BA-4471-979A-1B95A6AA462F}"/>
                </a:ext>
              </a:extLst>
            </p:cNvPr>
            <p:cNvSpPr>
              <a:spLocks noChangeArrowheads="1"/>
            </p:cNvSpPr>
            <p:nvPr/>
          </p:nvSpPr>
          <p:spPr bwMode="auto">
            <a:xfrm>
              <a:off x="7332" y="4600"/>
              <a:ext cx="5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44" name="Rectangle 4444">
              <a:extLst>
                <a:ext uri="{FF2B5EF4-FFF2-40B4-BE49-F238E27FC236}">
                  <a16:creationId xmlns:a16="http://schemas.microsoft.com/office/drawing/2014/main" id="{12E157C8-38F6-4F28-BD86-84EA5F1EE887}"/>
                </a:ext>
              </a:extLst>
            </p:cNvPr>
            <p:cNvSpPr>
              <a:spLocks noChangeArrowheads="1"/>
            </p:cNvSpPr>
            <p:nvPr/>
          </p:nvSpPr>
          <p:spPr bwMode="auto">
            <a:xfrm>
              <a:off x="6214" y="4731"/>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し</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45" name="Rectangle 4445">
              <a:extLst>
                <a:ext uri="{FF2B5EF4-FFF2-40B4-BE49-F238E27FC236}">
                  <a16:creationId xmlns:a16="http://schemas.microsoft.com/office/drawing/2014/main" id="{B21FCBD1-CE6A-4C4F-A723-8D64CF27E6F8}"/>
                </a:ext>
              </a:extLst>
            </p:cNvPr>
            <p:cNvSpPr>
              <a:spLocks noChangeArrowheads="1"/>
            </p:cNvSpPr>
            <p:nvPr/>
          </p:nvSpPr>
          <p:spPr bwMode="auto">
            <a:xfrm>
              <a:off x="6269" y="4731"/>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た</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46" name="Rectangle 4446">
              <a:extLst>
                <a:ext uri="{FF2B5EF4-FFF2-40B4-BE49-F238E27FC236}">
                  <a16:creationId xmlns:a16="http://schemas.microsoft.com/office/drawing/2014/main" id="{F61C811A-3879-4468-905A-1FC56A9FE5ED}"/>
                </a:ext>
              </a:extLst>
            </p:cNvPr>
            <p:cNvSpPr>
              <a:spLocks noChangeArrowheads="1"/>
            </p:cNvSpPr>
            <p:nvPr/>
          </p:nvSpPr>
          <p:spPr bwMode="auto">
            <a:xfrm>
              <a:off x="6324" y="4731"/>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が</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47" name="Rectangle 4447">
              <a:extLst>
                <a:ext uri="{FF2B5EF4-FFF2-40B4-BE49-F238E27FC236}">
                  <a16:creationId xmlns:a16="http://schemas.microsoft.com/office/drawing/2014/main" id="{80ABC608-1629-46DA-A426-A62E1B6DDE9E}"/>
                </a:ext>
              </a:extLst>
            </p:cNvPr>
            <p:cNvSpPr>
              <a:spLocks noChangeArrowheads="1"/>
            </p:cNvSpPr>
            <p:nvPr/>
          </p:nvSpPr>
          <p:spPr bwMode="auto">
            <a:xfrm>
              <a:off x="6379" y="4731"/>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っ</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48" name="Rectangle 4448">
              <a:extLst>
                <a:ext uri="{FF2B5EF4-FFF2-40B4-BE49-F238E27FC236}">
                  <a16:creationId xmlns:a16="http://schemas.microsoft.com/office/drawing/2014/main" id="{F878D440-B6AE-491A-A5A9-70614FDC248D}"/>
                </a:ext>
              </a:extLst>
            </p:cNvPr>
            <p:cNvSpPr>
              <a:spLocks noChangeArrowheads="1"/>
            </p:cNvSpPr>
            <p:nvPr/>
          </p:nvSpPr>
          <p:spPr bwMode="auto">
            <a:xfrm>
              <a:off x="6433" y="4731"/>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て</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49" name="Rectangle 4449">
              <a:extLst>
                <a:ext uri="{FF2B5EF4-FFF2-40B4-BE49-F238E27FC236}">
                  <a16:creationId xmlns:a16="http://schemas.microsoft.com/office/drawing/2014/main" id="{D8742C5B-0613-45E2-B258-D156311F0835}"/>
                </a:ext>
              </a:extLst>
            </p:cNvPr>
            <p:cNvSpPr>
              <a:spLocks noChangeArrowheads="1"/>
            </p:cNvSpPr>
            <p:nvPr/>
          </p:nvSpPr>
          <p:spPr bwMode="auto">
            <a:xfrm>
              <a:off x="6488" y="4731"/>
              <a:ext cx="5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50" name="Rectangle 4450">
              <a:extLst>
                <a:ext uri="{FF2B5EF4-FFF2-40B4-BE49-F238E27FC236}">
                  <a16:creationId xmlns:a16="http://schemas.microsoft.com/office/drawing/2014/main" id="{46531B9B-4E98-4704-94C5-D3F3F4DF8AEC}"/>
                </a:ext>
              </a:extLst>
            </p:cNvPr>
            <p:cNvSpPr>
              <a:spLocks noChangeArrowheads="1"/>
            </p:cNvSpPr>
            <p:nvPr/>
          </p:nvSpPr>
          <p:spPr bwMode="auto">
            <a:xfrm>
              <a:off x="6543" y="4731"/>
              <a:ext cx="82"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焦</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51" name="Rectangle 4451">
              <a:extLst>
                <a:ext uri="{FF2B5EF4-FFF2-40B4-BE49-F238E27FC236}">
                  <a16:creationId xmlns:a16="http://schemas.microsoft.com/office/drawing/2014/main" id="{60548799-D89F-4871-9725-93038081EFBC}"/>
                </a:ext>
              </a:extLst>
            </p:cNvPr>
            <p:cNvSpPr>
              <a:spLocks noChangeArrowheads="1"/>
            </p:cNvSpPr>
            <p:nvPr/>
          </p:nvSpPr>
          <p:spPr bwMode="auto">
            <a:xfrm>
              <a:off x="6598" y="4731"/>
              <a:ext cx="5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電</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52" name="Rectangle 4452">
              <a:extLst>
                <a:ext uri="{FF2B5EF4-FFF2-40B4-BE49-F238E27FC236}">
                  <a16:creationId xmlns:a16="http://schemas.microsoft.com/office/drawing/2014/main" id="{51BE43C0-66D8-46C0-856E-51DA3B382749}"/>
                </a:ext>
              </a:extLst>
            </p:cNvPr>
            <p:cNvSpPr>
              <a:spLocks noChangeArrowheads="1"/>
            </p:cNvSpPr>
            <p:nvPr/>
          </p:nvSpPr>
          <p:spPr bwMode="auto">
            <a:xfrm>
              <a:off x="6653" y="4731"/>
              <a:ext cx="5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セ</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53" name="Rectangle 4453">
              <a:extLst>
                <a:ext uri="{FF2B5EF4-FFF2-40B4-BE49-F238E27FC236}">
                  <a16:creationId xmlns:a16="http://schemas.microsoft.com/office/drawing/2014/main" id="{2DD6F27C-E836-4661-9920-7DC8D89C76A1}"/>
                </a:ext>
              </a:extLst>
            </p:cNvPr>
            <p:cNvSpPr>
              <a:spLocks noChangeArrowheads="1"/>
            </p:cNvSpPr>
            <p:nvPr/>
          </p:nvSpPr>
          <p:spPr bwMode="auto">
            <a:xfrm>
              <a:off x="6707" y="4731"/>
              <a:ext cx="5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ン</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54" name="Rectangle 4454">
              <a:extLst>
                <a:ext uri="{FF2B5EF4-FFF2-40B4-BE49-F238E27FC236}">
                  <a16:creationId xmlns:a16="http://schemas.microsoft.com/office/drawing/2014/main" id="{DCDE3350-6782-4296-83BC-D8E22D0A474C}"/>
                </a:ext>
              </a:extLst>
            </p:cNvPr>
            <p:cNvSpPr>
              <a:spLocks noChangeArrowheads="1"/>
            </p:cNvSpPr>
            <p:nvPr/>
          </p:nvSpPr>
          <p:spPr bwMode="auto">
            <a:xfrm>
              <a:off x="6762" y="4731"/>
              <a:ext cx="5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サ</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55" name="Rectangle 4455">
              <a:extLst>
                <a:ext uri="{FF2B5EF4-FFF2-40B4-BE49-F238E27FC236}">
                  <a16:creationId xmlns:a16="http://schemas.microsoft.com/office/drawing/2014/main" id="{B0A38DB9-98CC-4884-88BE-A22DE1338EF3}"/>
                </a:ext>
              </a:extLst>
            </p:cNvPr>
            <p:cNvSpPr>
              <a:spLocks noChangeArrowheads="1"/>
            </p:cNvSpPr>
            <p:nvPr/>
          </p:nvSpPr>
          <p:spPr bwMode="auto">
            <a:xfrm>
              <a:off x="6817" y="4731"/>
              <a:ext cx="73"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単</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56" name="Rectangle 4456">
              <a:extLst>
                <a:ext uri="{FF2B5EF4-FFF2-40B4-BE49-F238E27FC236}">
                  <a16:creationId xmlns:a16="http://schemas.microsoft.com/office/drawing/2014/main" id="{210BB507-D667-477C-B5AF-DA3BC63182F5}"/>
                </a:ext>
              </a:extLst>
            </p:cNvPr>
            <p:cNvSpPr>
              <a:spLocks noChangeArrowheads="1"/>
            </p:cNvSpPr>
            <p:nvPr/>
          </p:nvSpPr>
          <p:spPr bwMode="auto">
            <a:xfrm>
              <a:off x="6872" y="4731"/>
              <a:ext cx="43"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体</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57" name="Rectangle 4457">
              <a:extLst>
                <a:ext uri="{FF2B5EF4-FFF2-40B4-BE49-F238E27FC236}">
                  <a16:creationId xmlns:a16="http://schemas.microsoft.com/office/drawing/2014/main" id="{27BA4724-E531-4490-BEC3-48C6828B7F98}"/>
                </a:ext>
              </a:extLst>
            </p:cNvPr>
            <p:cNvSpPr>
              <a:spLocks noChangeArrowheads="1"/>
            </p:cNvSpPr>
            <p:nvPr/>
          </p:nvSpPr>
          <p:spPr bwMode="auto">
            <a:xfrm>
              <a:off x="6926" y="4731"/>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の</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58" name="Rectangle 4458">
              <a:extLst>
                <a:ext uri="{FF2B5EF4-FFF2-40B4-BE49-F238E27FC236}">
                  <a16:creationId xmlns:a16="http://schemas.microsoft.com/office/drawing/2014/main" id="{1D6CF9A6-0C04-45E7-9DD4-CCCC6EE42F92}"/>
                </a:ext>
              </a:extLst>
            </p:cNvPr>
            <p:cNvSpPr>
              <a:spLocks noChangeArrowheads="1"/>
            </p:cNvSpPr>
            <p:nvPr/>
          </p:nvSpPr>
          <p:spPr bwMode="auto">
            <a:xfrm>
              <a:off x="6981" y="4731"/>
              <a:ext cx="48"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出</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59" name="Rectangle 4459">
              <a:extLst>
                <a:ext uri="{FF2B5EF4-FFF2-40B4-BE49-F238E27FC236}">
                  <a16:creationId xmlns:a16="http://schemas.microsoft.com/office/drawing/2014/main" id="{620BFEDF-BD7D-499B-9022-88DECE5B413C}"/>
                </a:ext>
              </a:extLst>
            </p:cNvPr>
            <p:cNvSpPr>
              <a:spLocks noChangeArrowheads="1"/>
            </p:cNvSpPr>
            <p:nvPr/>
          </p:nvSpPr>
          <p:spPr bwMode="auto">
            <a:xfrm>
              <a:off x="7036" y="4731"/>
              <a:ext cx="66"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力</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60" name="Rectangle 4460">
              <a:extLst>
                <a:ext uri="{FF2B5EF4-FFF2-40B4-BE49-F238E27FC236}">
                  <a16:creationId xmlns:a16="http://schemas.microsoft.com/office/drawing/2014/main" id="{18DC663D-F9DB-4526-8054-80E541207C3C}"/>
                </a:ext>
              </a:extLst>
            </p:cNvPr>
            <p:cNvSpPr>
              <a:spLocks noChangeArrowheads="1"/>
            </p:cNvSpPr>
            <p:nvPr/>
          </p:nvSpPr>
          <p:spPr bwMode="auto">
            <a:xfrm>
              <a:off x="7091" y="4731"/>
              <a:ext cx="70"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信</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61" name="Rectangle 4461">
              <a:extLst>
                <a:ext uri="{FF2B5EF4-FFF2-40B4-BE49-F238E27FC236}">
                  <a16:creationId xmlns:a16="http://schemas.microsoft.com/office/drawing/2014/main" id="{D57469BC-9B05-4AD1-8A71-D01AB58F8650}"/>
                </a:ext>
              </a:extLst>
            </p:cNvPr>
            <p:cNvSpPr>
              <a:spLocks noChangeArrowheads="1"/>
            </p:cNvSpPr>
            <p:nvPr/>
          </p:nvSpPr>
          <p:spPr bwMode="auto">
            <a:xfrm>
              <a:off x="7145" y="4731"/>
              <a:ext cx="52"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号</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62" name="Rectangle 4462">
              <a:extLst>
                <a:ext uri="{FF2B5EF4-FFF2-40B4-BE49-F238E27FC236}">
                  <a16:creationId xmlns:a16="http://schemas.microsoft.com/office/drawing/2014/main" id="{0005C6D9-6FBB-4E95-8FEB-C9A188F6DB5E}"/>
                </a:ext>
              </a:extLst>
            </p:cNvPr>
            <p:cNvSpPr>
              <a:spLocks noChangeArrowheads="1"/>
            </p:cNvSpPr>
            <p:nvPr/>
          </p:nvSpPr>
          <p:spPr bwMode="auto">
            <a:xfrm>
              <a:off x="7200" y="4731"/>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に</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63" name="Rectangle 4463">
              <a:extLst>
                <a:ext uri="{FF2B5EF4-FFF2-40B4-BE49-F238E27FC236}">
                  <a16:creationId xmlns:a16="http://schemas.microsoft.com/office/drawing/2014/main" id="{3CA13D67-1817-4515-996D-699E9A8091DA}"/>
                </a:ext>
              </a:extLst>
            </p:cNvPr>
            <p:cNvSpPr>
              <a:spLocks noChangeArrowheads="1"/>
            </p:cNvSpPr>
            <p:nvPr/>
          </p:nvSpPr>
          <p:spPr bwMode="auto">
            <a:xfrm>
              <a:off x="7255" y="4731"/>
              <a:ext cx="68"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比</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64" name="Rectangle 4464">
              <a:extLst>
                <a:ext uri="{FF2B5EF4-FFF2-40B4-BE49-F238E27FC236}">
                  <a16:creationId xmlns:a16="http://schemas.microsoft.com/office/drawing/2014/main" id="{EA0BF76B-0B11-458A-8EB2-13A3FF35DFD4}"/>
                </a:ext>
              </a:extLst>
            </p:cNvPr>
            <p:cNvSpPr>
              <a:spLocks noChangeArrowheads="1"/>
            </p:cNvSpPr>
            <p:nvPr/>
          </p:nvSpPr>
          <p:spPr bwMode="auto">
            <a:xfrm>
              <a:off x="7310" y="4731"/>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べ</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65" name="Rectangle 4465">
              <a:extLst>
                <a:ext uri="{FF2B5EF4-FFF2-40B4-BE49-F238E27FC236}">
                  <a16:creationId xmlns:a16="http://schemas.microsoft.com/office/drawing/2014/main" id="{F58183F9-929D-4CAD-8A0A-3D963FC20A0E}"/>
                </a:ext>
              </a:extLst>
            </p:cNvPr>
            <p:cNvSpPr>
              <a:spLocks noChangeArrowheads="1"/>
            </p:cNvSpPr>
            <p:nvPr/>
          </p:nvSpPr>
          <p:spPr bwMode="auto">
            <a:xfrm>
              <a:off x="7365" y="4731"/>
              <a:ext cx="5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66" name="Rectangle 4466">
              <a:extLst>
                <a:ext uri="{FF2B5EF4-FFF2-40B4-BE49-F238E27FC236}">
                  <a16:creationId xmlns:a16="http://schemas.microsoft.com/office/drawing/2014/main" id="{17C7C1A2-C3CB-420D-8241-95D7A6E41D46}"/>
                </a:ext>
              </a:extLst>
            </p:cNvPr>
            <p:cNvSpPr>
              <a:spLocks noChangeArrowheads="1"/>
            </p:cNvSpPr>
            <p:nvPr/>
          </p:nvSpPr>
          <p:spPr bwMode="auto">
            <a:xfrm>
              <a:off x="7435" y="4731"/>
              <a:ext cx="70"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信</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67" name="Rectangle 4467">
              <a:extLst>
                <a:ext uri="{FF2B5EF4-FFF2-40B4-BE49-F238E27FC236}">
                  <a16:creationId xmlns:a16="http://schemas.microsoft.com/office/drawing/2014/main" id="{103D25B0-AEB6-4A0B-91BE-C9F0C5EA5B43}"/>
                </a:ext>
              </a:extLst>
            </p:cNvPr>
            <p:cNvSpPr>
              <a:spLocks noChangeArrowheads="1"/>
            </p:cNvSpPr>
            <p:nvPr/>
          </p:nvSpPr>
          <p:spPr bwMode="auto">
            <a:xfrm>
              <a:off x="7490" y="4731"/>
              <a:ext cx="52"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号</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68" name="Rectangle 4468">
              <a:extLst>
                <a:ext uri="{FF2B5EF4-FFF2-40B4-BE49-F238E27FC236}">
                  <a16:creationId xmlns:a16="http://schemas.microsoft.com/office/drawing/2014/main" id="{6BC13AE9-73A0-4A51-B9B3-A670E65D7567}"/>
                </a:ext>
              </a:extLst>
            </p:cNvPr>
            <p:cNvSpPr>
              <a:spLocks noChangeArrowheads="1"/>
            </p:cNvSpPr>
            <p:nvPr/>
          </p:nvSpPr>
          <p:spPr bwMode="auto">
            <a:xfrm>
              <a:off x="7545" y="4731"/>
              <a:ext cx="100"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増</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69" name="Rectangle 4469">
              <a:extLst>
                <a:ext uri="{FF2B5EF4-FFF2-40B4-BE49-F238E27FC236}">
                  <a16:creationId xmlns:a16="http://schemas.microsoft.com/office/drawing/2014/main" id="{3F2D43F1-1171-462D-9AC4-9B753B5C8746}"/>
                </a:ext>
              </a:extLst>
            </p:cNvPr>
            <p:cNvSpPr>
              <a:spLocks noChangeArrowheads="1"/>
            </p:cNvSpPr>
            <p:nvPr/>
          </p:nvSpPr>
          <p:spPr bwMode="auto">
            <a:xfrm>
              <a:off x="7600" y="4731"/>
              <a:ext cx="3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幅</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70" name="Rectangle 4470">
              <a:extLst>
                <a:ext uri="{FF2B5EF4-FFF2-40B4-BE49-F238E27FC236}">
                  <a16:creationId xmlns:a16="http://schemas.microsoft.com/office/drawing/2014/main" id="{A3B7EA15-2A11-46C2-A862-ACF93C1BA292}"/>
                </a:ext>
              </a:extLst>
            </p:cNvPr>
            <p:cNvSpPr>
              <a:spLocks noChangeArrowheads="1"/>
            </p:cNvSpPr>
            <p:nvPr/>
          </p:nvSpPr>
          <p:spPr bwMode="auto">
            <a:xfrm>
              <a:off x="6214" y="4797"/>
              <a:ext cx="57"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回</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71" name="Rectangle 4471">
              <a:extLst>
                <a:ext uri="{FF2B5EF4-FFF2-40B4-BE49-F238E27FC236}">
                  <a16:creationId xmlns:a16="http://schemas.microsoft.com/office/drawing/2014/main" id="{F71D979C-9D7C-4656-ACB6-F3513D8022D0}"/>
                </a:ext>
              </a:extLst>
            </p:cNvPr>
            <p:cNvSpPr>
              <a:spLocks noChangeArrowheads="1"/>
            </p:cNvSpPr>
            <p:nvPr/>
          </p:nvSpPr>
          <p:spPr bwMode="auto">
            <a:xfrm>
              <a:off x="6269" y="4797"/>
              <a:ext cx="66"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路</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72" name="Rectangle 4472">
              <a:extLst>
                <a:ext uri="{FF2B5EF4-FFF2-40B4-BE49-F238E27FC236}">
                  <a16:creationId xmlns:a16="http://schemas.microsoft.com/office/drawing/2014/main" id="{EB16CABB-B361-498C-9CC4-B977BB8B0E85}"/>
                </a:ext>
              </a:extLst>
            </p:cNvPr>
            <p:cNvSpPr>
              <a:spLocks noChangeArrowheads="1"/>
            </p:cNvSpPr>
            <p:nvPr/>
          </p:nvSpPr>
          <p:spPr bwMode="auto">
            <a:xfrm>
              <a:off x="6324" y="4797"/>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を</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73" name="Rectangle 4473">
              <a:extLst>
                <a:ext uri="{FF2B5EF4-FFF2-40B4-BE49-F238E27FC236}">
                  <a16:creationId xmlns:a16="http://schemas.microsoft.com/office/drawing/2014/main" id="{B2F3DDB9-9101-4D9D-820B-E8D88C06176D}"/>
                </a:ext>
              </a:extLst>
            </p:cNvPr>
            <p:cNvSpPr>
              <a:spLocks noChangeArrowheads="1"/>
            </p:cNvSpPr>
            <p:nvPr/>
          </p:nvSpPr>
          <p:spPr bwMode="auto">
            <a:xfrm>
              <a:off x="6379" y="4797"/>
              <a:ext cx="82"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組</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74" name="Rectangle 4474">
              <a:extLst>
                <a:ext uri="{FF2B5EF4-FFF2-40B4-BE49-F238E27FC236}">
                  <a16:creationId xmlns:a16="http://schemas.microsoft.com/office/drawing/2014/main" id="{53C81DF6-317E-4F86-8835-C55D9EA35281}"/>
                </a:ext>
              </a:extLst>
            </p:cNvPr>
            <p:cNvSpPr>
              <a:spLocks noChangeArrowheads="1"/>
            </p:cNvSpPr>
            <p:nvPr/>
          </p:nvSpPr>
          <p:spPr bwMode="auto">
            <a:xfrm>
              <a:off x="6433" y="4797"/>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み</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75" name="Rectangle 4475">
              <a:extLst>
                <a:ext uri="{FF2B5EF4-FFF2-40B4-BE49-F238E27FC236}">
                  <a16:creationId xmlns:a16="http://schemas.microsoft.com/office/drawing/2014/main" id="{C7D859FB-D1E7-4973-B74E-D37A9B6C442D}"/>
                </a:ext>
              </a:extLst>
            </p:cNvPr>
            <p:cNvSpPr>
              <a:spLocks noChangeArrowheads="1"/>
            </p:cNvSpPr>
            <p:nvPr/>
          </p:nvSpPr>
          <p:spPr bwMode="auto">
            <a:xfrm>
              <a:off x="6488" y="4797"/>
              <a:ext cx="52"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合</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76" name="Rectangle 4476">
              <a:extLst>
                <a:ext uri="{FF2B5EF4-FFF2-40B4-BE49-F238E27FC236}">
                  <a16:creationId xmlns:a16="http://schemas.microsoft.com/office/drawing/2014/main" id="{2F3DB502-DDD5-467C-A73F-FBCAAB467C1D}"/>
                </a:ext>
              </a:extLst>
            </p:cNvPr>
            <p:cNvSpPr>
              <a:spLocks noChangeArrowheads="1"/>
            </p:cNvSpPr>
            <p:nvPr/>
          </p:nvSpPr>
          <p:spPr bwMode="auto">
            <a:xfrm>
              <a:off x="6543" y="4797"/>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わ</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77" name="Rectangle 4477">
              <a:extLst>
                <a:ext uri="{FF2B5EF4-FFF2-40B4-BE49-F238E27FC236}">
                  <a16:creationId xmlns:a16="http://schemas.microsoft.com/office/drawing/2014/main" id="{AE5B8A79-740C-4A73-8B08-9E1C53814402}"/>
                </a:ext>
              </a:extLst>
            </p:cNvPr>
            <p:cNvSpPr>
              <a:spLocks noChangeArrowheads="1"/>
            </p:cNvSpPr>
            <p:nvPr/>
          </p:nvSpPr>
          <p:spPr bwMode="auto">
            <a:xfrm>
              <a:off x="6598" y="4797"/>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せ</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78" name="Rectangle 4478">
              <a:extLst>
                <a:ext uri="{FF2B5EF4-FFF2-40B4-BE49-F238E27FC236}">
                  <a16:creationId xmlns:a16="http://schemas.microsoft.com/office/drawing/2014/main" id="{7723D68E-020A-4057-80D0-A986D6DC27CB}"/>
                </a:ext>
              </a:extLst>
            </p:cNvPr>
            <p:cNvSpPr>
              <a:spLocks noChangeArrowheads="1"/>
            </p:cNvSpPr>
            <p:nvPr/>
          </p:nvSpPr>
          <p:spPr bwMode="auto">
            <a:xfrm>
              <a:off x="6653" y="4797"/>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る</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79" name="Rectangle 4479">
              <a:extLst>
                <a:ext uri="{FF2B5EF4-FFF2-40B4-BE49-F238E27FC236}">
                  <a16:creationId xmlns:a16="http://schemas.microsoft.com/office/drawing/2014/main" id="{E5D450A4-5151-46C1-B159-87D326D22BCC}"/>
                </a:ext>
              </a:extLst>
            </p:cNvPr>
            <p:cNvSpPr>
              <a:spLocks noChangeArrowheads="1"/>
            </p:cNvSpPr>
            <p:nvPr/>
          </p:nvSpPr>
          <p:spPr bwMode="auto">
            <a:xfrm>
              <a:off x="6707" y="4797"/>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こ</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80" name="Rectangle 4480">
              <a:extLst>
                <a:ext uri="{FF2B5EF4-FFF2-40B4-BE49-F238E27FC236}">
                  <a16:creationId xmlns:a16="http://schemas.microsoft.com/office/drawing/2014/main" id="{D375BD48-8F29-48E2-9BF5-7E5F579A10C0}"/>
                </a:ext>
              </a:extLst>
            </p:cNvPr>
            <p:cNvSpPr>
              <a:spLocks noChangeArrowheads="1"/>
            </p:cNvSpPr>
            <p:nvPr/>
          </p:nvSpPr>
          <p:spPr bwMode="auto">
            <a:xfrm>
              <a:off x="6762" y="4797"/>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と</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81" name="Rectangle 4481">
              <a:extLst>
                <a:ext uri="{FF2B5EF4-FFF2-40B4-BE49-F238E27FC236}">
                  <a16:creationId xmlns:a16="http://schemas.microsoft.com/office/drawing/2014/main" id="{2D490D29-8A80-4E03-9EA8-FA0574DB38E9}"/>
                </a:ext>
              </a:extLst>
            </p:cNvPr>
            <p:cNvSpPr>
              <a:spLocks noChangeArrowheads="1"/>
            </p:cNvSpPr>
            <p:nvPr/>
          </p:nvSpPr>
          <p:spPr bwMode="auto">
            <a:xfrm>
              <a:off x="6817" y="4797"/>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で</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82" name="Rectangle 4482">
              <a:extLst>
                <a:ext uri="{FF2B5EF4-FFF2-40B4-BE49-F238E27FC236}">
                  <a16:creationId xmlns:a16="http://schemas.microsoft.com/office/drawing/2014/main" id="{3AB1854C-7288-48AA-A8D3-456923D9CBAC}"/>
                </a:ext>
              </a:extLst>
            </p:cNvPr>
            <p:cNvSpPr>
              <a:spLocks noChangeArrowheads="1"/>
            </p:cNvSpPr>
            <p:nvPr/>
          </p:nvSpPr>
          <p:spPr bwMode="auto">
            <a:xfrm>
              <a:off x="6872" y="4797"/>
              <a:ext cx="5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83" name="Rectangle 4483">
              <a:extLst>
                <a:ext uri="{FF2B5EF4-FFF2-40B4-BE49-F238E27FC236}">
                  <a16:creationId xmlns:a16="http://schemas.microsoft.com/office/drawing/2014/main" id="{68A4759F-AD87-4F24-BC36-E1158506B4F2}"/>
                </a:ext>
              </a:extLst>
            </p:cNvPr>
            <p:cNvSpPr>
              <a:spLocks noChangeArrowheads="1"/>
            </p:cNvSpPr>
            <p:nvPr/>
          </p:nvSpPr>
          <p:spPr bwMode="auto">
            <a:xfrm>
              <a:off x="6926" y="4797"/>
              <a:ext cx="82"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約</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84" name="Rectangle 4484">
              <a:extLst>
                <a:ext uri="{FF2B5EF4-FFF2-40B4-BE49-F238E27FC236}">
                  <a16:creationId xmlns:a16="http://schemas.microsoft.com/office/drawing/2014/main" id="{4319A7F4-8165-4CA7-8C24-E8B1DA0CD1B4}"/>
                </a:ext>
              </a:extLst>
            </p:cNvPr>
            <p:cNvSpPr>
              <a:spLocks noChangeArrowheads="1"/>
            </p:cNvSpPr>
            <p:nvPr/>
          </p:nvSpPr>
          <p:spPr bwMode="auto">
            <a:xfrm>
              <a:off x="6997" y="4797"/>
              <a:ext cx="5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85" name="Rectangle 4485">
              <a:extLst>
                <a:ext uri="{FF2B5EF4-FFF2-40B4-BE49-F238E27FC236}">
                  <a16:creationId xmlns:a16="http://schemas.microsoft.com/office/drawing/2014/main" id="{2A13DC6D-8E91-4245-B1B4-1E2E9E0B39A0}"/>
                </a:ext>
              </a:extLst>
            </p:cNvPr>
            <p:cNvSpPr>
              <a:spLocks noChangeArrowheads="1"/>
            </p:cNvSpPr>
            <p:nvPr/>
          </p:nvSpPr>
          <p:spPr bwMode="auto">
            <a:xfrm>
              <a:off x="7029" y="4797"/>
              <a:ext cx="5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86" name="Rectangle 4486">
              <a:extLst>
                <a:ext uri="{FF2B5EF4-FFF2-40B4-BE49-F238E27FC236}">
                  <a16:creationId xmlns:a16="http://schemas.microsoft.com/office/drawing/2014/main" id="{49794A0F-BCC2-4799-8CF6-42C1821FBADE}"/>
                </a:ext>
              </a:extLst>
            </p:cNvPr>
            <p:cNvSpPr>
              <a:spLocks noChangeArrowheads="1"/>
            </p:cNvSpPr>
            <p:nvPr/>
          </p:nvSpPr>
          <p:spPr bwMode="auto">
            <a:xfrm>
              <a:off x="7061" y="4797"/>
              <a:ext cx="5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87" name="Rectangle 4487">
              <a:extLst>
                <a:ext uri="{FF2B5EF4-FFF2-40B4-BE49-F238E27FC236}">
                  <a16:creationId xmlns:a16="http://schemas.microsoft.com/office/drawing/2014/main" id="{CA519B81-ECE5-4467-A0DD-A7AC494D6C8A}"/>
                </a:ext>
              </a:extLst>
            </p:cNvPr>
            <p:cNvSpPr>
              <a:spLocks noChangeArrowheads="1"/>
            </p:cNvSpPr>
            <p:nvPr/>
          </p:nvSpPr>
          <p:spPr bwMode="auto">
            <a:xfrm>
              <a:off x="7109" y="4797"/>
              <a:ext cx="68"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倍</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88" name="Rectangle 4488">
              <a:extLst>
                <a:ext uri="{FF2B5EF4-FFF2-40B4-BE49-F238E27FC236}">
                  <a16:creationId xmlns:a16="http://schemas.microsoft.com/office/drawing/2014/main" id="{75762FC8-890C-4A05-86DA-C73A3C944B89}"/>
                </a:ext>
              </a:extLst>
            </p:cNvPr>
            <p:cNvSpPr>
              <a:spLocks noChangeArrowheads="1"/>
            </p:cNvSpPr>
            <p:nvPr/>
          </p:nvSpPr>
          <p:spPr bwMode="auto">
            <a:xfrm>
              <a:off x="7164" y="4797"/>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の</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89" name="Rectangle 4489">
              <a:extLst>
                <a:ext uri="{FF2B5EF4-FFF2-40B4-BE49-F238E27FC236}">
                  <a16:creationId xmlns:a16="http://schemas.microsoft.com/office/drawing/2014/main" id="{924F2A71-A2EE-472E-ACC4-975C420A6258}"/>
                </a:ext>
              </a:extLst>
            </p:cNvPr>
            <p:cNvSpPr>
              <a:spLocks noChangeArrowheads="1"/>
            </p:cNvSpPr>
            <p:nvPr/>
          </p:nvSpPr>
          <p:spPr bwMode="auto">
            <a:xfrm>
              <a:off x="7219" y="4797"/>
              <a:ext cx="70"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信</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90" name="Rectangle 4490">
              <a:extLst>
                <a:ext uri="{FF2B5EF4-FFF2-40B4-BE49-F238E27FC236}">
                  <a16:creationId xmlns:a16="http://schemas.microsoft.com/office/drawing/2014/main" id="{D9A6796A-7643-46F1-BAA5-9EF44E26A8B0}"/>
                </a:ext>
              </a:extLst>
            </p:cNvPr>
            <p:cNvSpPr>
              <a:spLocks noChangeArrowheads="1"/>
            </p:cNvSpPr>
            <p:nvPr/>
          </p:nvSpPr>
          <p:spPr bwMode="auto">
            <a:xfrm>
              <a:off x="7274" y="4797"/>
              <a:ext cx="52"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号</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91" name="Rectangle 4491">
              <a:extLst>
                <a:ext uri="{FF2B5EF4-FFF2-40B4-BE49-F238E27FC236}">
                  <a16:creationId xmlns:a16="http://schemas.microsoft.com/office/drawing/2014/main" id="{6C3C905D-BF3E-497B-8F46-5DAC4C595233}"/>
                </a:ext>
              </a:extLst>
            </p:cNvPr>
            <p:cNvSpPr>
              <a:spLocks noChangeArrowheads="1"/>
            </p:cNvSpPr>
            <p:nvPr/>
          </p:nvSpPr>
          <p:spPr bwMode="auto">
            <a:xfrm>
              <a:off x="7329" y="4797"/>
              <a:ext cx="100"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増</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92" name="Rectangle 4492">
              <a:extLst>
                <a:ext uri="{FF2B5EF4-FFF2-40B4-BE49-F238E27FC236}">
                  <a16:creationId xmlns:a16="http://schemas.microsoft.com/office/drawing/2014/main" id="{EF1F241F-B311-44BA-A537-FE12887CCE6A}"/>
                </a:ext>
              </a:extLst>
            </p:cNvPr>
            <p:cNvSpPr>
              <a:spLocks noChangeArrowheads="1"/>
            </p:cNvSpPr>
            <p:nvPr/>
          </p:nvSpPr>
          <p:spPr bwMode="auto">
            <a:xfrm>
              <a:off x="7383" y="4797"/>
              <a:ext cx="3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幅</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93" name="Rectangle 4493">
              <a:extLst>
                <a:ext uri="{FF2B5EF4-FFF2-40B4-BE49-F238E27FC236}">
                  <a16:creationId xmlns:a16="http://schemas.microsoft.com/office/drawing/2014/main" id="{F220FBDF-80C9-434B-9DA6-405198AA575F}"/>
                </a:ext>
              </a:extLst>
            </p:cNvPr>
            <p:cNvSpPr>
              <a:spLocks noChangeArrowheads="1"/>
            </p:cNvSpPr>
            <p:nvPr/>
          </p:nvSpPr>
          <p:spPr bwMode="auto">
            <a:xfrm>
              <a:off x="7438" y="4797"/>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を</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94" name="Rectangle 4494">
              <a:extLst>
                <a:ext uri="{FF2B5EF4-FFF2-40B4-BE49-F238E27FC236}">
                  <a16:creationId xmlns:a16="http://schemas.microsoft.com/office/drawing/2014/main" id="{2012E8E5-29BF-442A-A7CE-0B6171A01B28}"/>
                </a:ext>
              </a:extLst>
            </p:cNvPr>
            <p:cNvSpPr>
              <a:spLocks noChangeArrowheads="1"/>
            </p:cNvSpPr>
            <p:nvPr/>
          </p:nvSpPr>
          <p:spPr bwMode="auto">
            <a:xfrm>
              <a:off x="7493" y="4797"/>
              <a:ext cx="82"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実</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95" name="Rectangle 4495">
              <a:extLst>
                <a:ext uri="{FF2B5EF4-FFF2-40B4-BE49-F238E27FC236}">
                  <a16:creationId xmlns:a16="http://schemas.microsoft.com/office/drawing/2014/main" id="{1C744DFF-1B48-4F8E-AB8E-B50944193C5C}"/>
                </a:ext>
              </a:extLst>
            </p:cNvPr>
            <p:cNvSpPr>
              <a:spLocks noChangeArrowheads="1"/>
            </p:cNvSpPr>
            <p:nvPr/>
          </p:nvSpPr>
          <p:spPr bwMode="auto">
            <a:xfrm>
              <a:off x="7548" y="4797"/>
              <a:ext cx="68"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現</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96" name="Rectangle 4496">
              <a:extLst>
                <a:ext uri="{FF2B5EF4-FFF2-40B4-BE49-F238E27FC236}">
                  <a16:creationId xmlns:a16="http://schemas.microsoft.com/office/drawing/2014/main" id="{D37A9BB3-8374-4BDB-B8E3-BEF23EDCA778}"/>
                </a:ext>
              </a:extLst>
            </p:cNvPr>
            <p:cNvSpPr>
              <a:spLocks noChangeArrowheads="1"/>
            </p:cNvSpPr>
            <p:nvPr/>
          </p:nvSpPr>
          <p:spPr bwMode="auto">
            <a:xfrm>
              <a:off x="7602" y="4797"/>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で</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97" name="Rectangle 4497">
              <a:extLst>
                <a:ext uri="{FF2B5EF4-FFF2-40B4-BE49-F238E27FC236}">
                  <a16:creationId xmlns:a16="http://schemas.microsoft.com/office/drawing/2014/main" id="{002DB4FF-2816-47C1-BEE7-253B4B43931F}"/>
                </a:ext>
              </a:extLst>
            </p:cNvPr>
            <p:cNvSpPr>
              <a:spLocks noChangeArrowheads="1"/>
            </p:cNvSpPr>
            <p:nvPr/>
          </p:nvSpPr>
          <p:spPr bwMode="auto">
            <a:xfrm>
              <a:off x="7657" y="4797"/>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き</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98" name="Rectangle 4498">
              <a:extLst>
                <a:ext uri="{FF2B5EF4-FFF2-40B4-BE49-F238E27FC236}">
                  <a16:creationId xmlns:a16="http://schemas.microsoft.com/office/drawing/2014/main" id="{CFA70A37-C069-4BAA-AB18-232268E2FC07}"/>
                </a:ext>
              </a:extLst>
            </p:cNvPr>
            <p:cNvSpPr>
              <a:spLocks noChangeArrowheads="1"/>
            </p:cNvSpPr>
            <p:nvPr/>
          </p:nvSpPr>
          <p:spPr bwMode="auto">
            <a:xfrm>
              <a:off x="6214" y="4862"/>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た</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99" name="Rectangle 4499">
              <a:extLst>
                <a:ext uri="{FF2B5EF4-FFF2-40B4-BE49-F238E27FC236}">
                  <a16:creationId xmlns:a16="http://schemas.microsoft.com/office/drawing/2014/main" id="{667315D6-CD20-4B8D-AA85-B24DB9E46A49}"/>
                </a:ext>
              </a:extLst>
            </p:cNvPr>
            <p:cNvSpPr>
              <a:spLocks noChangeArrowheads="1"/>
            </p:cNvSpPr>
            <p:nvPr/>
          </p:nvSpPr>
          <p:spPr bwMode="auto">
            <a:xfrm>
              <a:off x="6269" y="4862"/>
              <a:ext cx="5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00" name="Rectangle 4500">
              <a:extLst>
                <a:ext uri="{FF2B5EF4-FFF2-40B4-BE49-F238E27FC236}">
                  <a16:creationId xmlns:a16="http://schemas.microsoft.com/office/drawing/2014/main" id="{191DE3F1-3D07-431E-BF96-82AAB483DCFA}"/>
                </a:ext>
              </a:extLst>
            </p:cNvPr>
            <p:cNvSpPr>
              <a:spLocks noChangeArrowheads="1"/>
            </p:cNvSpPr>
            <p:nvPr/>
          </p:nvSpPr>
          <p:spPr bwMode="auto">
            <a:xfrm>
              <a:off x="6340" y="4862"/>
              <a:ext cx="68"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01" name="Rectangle 4501">
              <a:extLst>
                <a:ext uri="{FF2B5EF4-FFF2-40B4-BE49-F238E27FC236}">
                  <a16:creationId xmlns:a16="http://schemas.microsoft.com/office/drawing/2014/main" id="{3C5DC0DC-60A9-4490-8664-61F34A1612CA}"/>
                </a:ext>
              </a:extLst>
            </p:cNvPr>
            <p:cNvSpPr>
              <a:spLocks noChangeArrowheads="1"/>
            </p:cNvSpPr>
            <p:nvPr/>
          </p:nvSpPr>
          <p:spPr bwMode="auto">
            <a:xfrm>
              <a:off x="6381" y="4862"/>
              <a:ext cx="5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02" name="Rectangle 4502">
              <a:extLst>
                <a:ext uri="{FF2B5EF4-FFF2-40B4-BE49-F238E27FC236}">
                  <a16:creationId xmlns:a16="http://schemas.microsoft.com/office/drawing/2014/main" id="{86C8E832-9096-404A-BB1F-A649FFFF0289}"/>
                </a:ext>
              </a:extLst>
            </p:cNvPr>
            <p:cNvSpPr>
              <a:spLocks noChangeArrowheads="1"/>
            </p:cNvSpPr>
            <p:nvPr/>
          </p:nvSpPr>
          <p:spPr bwMode="auto">
            <a:xfrm>
              <a:off x="6428" y="4862"/>
              <a:ext cx="5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レ</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03" name="Rectangle 4503">
              <a:extLst>
                <a:ext uri="{FF2B5EF4-FFF2-40B4-BE49-F238E27FC236}">
                  <a16:creationId xmlns:a16="http://schemas.microsoft.com/office/drawing/2014/main" id="{A50B70B6-D7BF-469E-BA46-10A8FA742287}"/>
                </a:ext>
              </a:extLst>
            </p:cNvPr>
            <p:cNvSpPr>
              <a:spLocks noChangeArrowheads="1"/>
            </p:cNvSpPr>
            <p:nvPr/>
          </p:nvSpPr>
          <p:spPr bwMode="auto">
            <a:xfrm>
              <a:off x="6482" y="4862"/>
              <a:ext cx="5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ン</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04" name="Rectangle 4504">
              <a:extLst>
                <a:ext uri="{FF2B5EF4-FFF2-40B4-BE49-F238E27FC236}">
                  <a16:creationId xmlns:a16="http://schemas.microsoft.com/office/drawing/2014/main" id="{BB416F3E-3CDC-4613-A739-F2605F6D8867}"/>
                </a:ext>
              </a:extLst>
            </p:cNvPr>
            <p:cNvSpPr>
              <a:spLocks noChangeArrowheads="1"/>
            </p:cNvSpPr>
            <p:nvPr/>
          </p:nvSpPr>
          <p:spPr bwMode="auto">
            <a:xfrm>
              <a:off x="6537" y="4862"/>
              <a:ext cx="5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ズ</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05" name="Rectangle 4505">
              <a:extLst>
                <a:ext uri="{FF2B5EF4-FFF2-40B4-BE49-F238E27FC236}">
                  <a16:creationId xmlns:a16="http://schemas.microsoft.com/office/drawing/2014/main" id="{C1C385EE-13E6-409D-96A8-9CA6FBEECDE0}"/>
                </a:ext>
              </a:extLst>
            </p:cNvPr>
            <p:cNvSpPr>
              <a:spLocks noChangeArrowheads="1"/>
            </p:cNvSpPr>
            <p:nvPr/>
          </p:nvSpPr>
          <p:spPr bwMode="auto">
            <a:xfrm>
              <a:off x="6592" y="4862"/>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を</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06" name="Rectangle 4506">
              <a:extLst>
                <a:ext uri="{FF2B5EF4-FFF2-40B4-BE49-F238E27FC236}">
                  <a16:creationId xmlns:a16="http://schemas.microsoft.com/office/drawing/2014/main" id="{E5EC7A8C-0570-4309-BEC7-97034FAB27AE}"/>
                </a:ext>
              </a:extLst>
            </p:cNvPr>
            <p:cNvSpPr>
              <a:spLocks noChangeArrowheads="1"/>
            </p:cNvSpPr>
            <p:nvPr/>
          </p:nvSpPr>
          <p:spPr bwMode="auto">
            <a:xfrm>
              <a:off x="6647" y="4862"/>
              <a:ext cx="73"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用</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07" name="Rectangle 4507">
              <a:extLst>
                <a:ext uri="{FF2B5EF4-FFF2-40B4-BE49-F238E27FC236}">
                  <a16:creationId xmlns:a16="http://schemas.microsoft.com/office/drawing/2014/main" id="{AC2E921E-0272-4F8E-90AA-BFEF0A98772F}"/>
                </a:ext>
              </a:extLst>
            </p:cNvPr>
            <p:cNvSpPr>
              <a:spLocks noChangeArrowheads="1"/>
            </p:cNvSpPr>
            <p:nvPr/>
          </p:nvSpPr>
          <p:spPr bwMode="auto">
            <a:xfrm>
              <a:off x="6701" y="4862"/>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い</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08" name="Rectangle 4508">
              <a:extLst>
                <a:ext uri="{FF2B5EF4-FFF2-40B4-BE49-F238E27FC236}">
                  <a16:creationId xmlns:a16="http://schemas.microsoft.com/office/drawing/2014/main" id="{E1252B70-2434-4E5E-9B95-241D83758D69}"/>
                </a:ext>
              </a:extLst>
            </p:cNvPr>
            <p:cNvSpPr>
              <a:spLocks noChangeArrowheads="1"/>
            </p:cNvSpPr>
            <p:nvPr/>
          </p:nvSpPr>
          <p:spPr bwMode="auto">
            <a:xfrm>
              <a:off x="6756" y="4862"/>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て</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09" name="Rectangle 4509">
              <a:extLst>
                <a:ext uri="{FF2B5EF4-FFF2-40B4-BE49-F238E27FC236}">
                  <a16:creationId xmlns:a16="http://schemas.microsoft.com/office/drawing/2014/main" id="{3DDAFF4E-7FFC-42C4-A5F6-CCE9897B88F5}"/>
                </a:ext>
              </a:extLst>
            </p:cNvPr>
            <p:cNvSpPr>
              <a:spLocks noChangeArrowheads="1"/>
            </p:cNvSpPr>
            <p:nvPr/>
          </p:nvSpPr>
          <p:spPr bwMode="auto">
            <a:xfrm>
              <a:off x="6811" y="4862"/>
              <a:ext cx="48"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赤</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10" name="Rectangle 4510">
              <a:extLst>
                <a:ext uri="{FF2B5EF4-FFF2-40B4-BE49-F238E27FC236}">
                  <a16:creationId xmlns:a16="http://schemas.microsoft.com/office/drawing/2014/main" id="{70342565-FEBF-4BC7-B9F1-610DAF93411A}"/>
                </a:ext>
              </a:extLst>
            </p:cNvPr>
            <p:cNvSpPr>
              <a:spLocks noChangeArrowheads="1"/>
            </p:cNvSpPr>
            <p:nvPr/>
          </p:nvSpPr>
          <p:spPr bwMode="auto">
            <a:xfrm>
              <a:off x="6866" y="4862"/>
              <a:ext cx="43"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外</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11" name="Rectangle 4511">
              <a:extLst>
                <a:ext uri="{FF2B5EF4-FFF2-40B4-BE49-F238E27FC236}">
                  <a16:creationId xmlns:a16="http://schemas.microsoft.com/office/drawing/2014/main" id="{7E849A94-2A0E-441E-87B4-3BC6E0A762A3}"/>
                </a:ext>
              </a:extLst>
            </p:cNvPr>
            <p:cNvSpPr>
              <a:spLocks noChangeArrowheads="1"/>
            </p:cNvSpPr>
            <p:nvPr/>
          </p:nvSpPr>
          <p:spPr bwMode="auto">
            <a:xfrm>
              <a:off x="6921" y="4862"/>
              <a:ext cx="82"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線</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12" name="Rectangle 4512">
              <a:extLst>
                <a:ext uri="{FF2B5EF4-FFF2-40B4-BE49-F238E27FC236}">
                  <a16:creationId xmlns:a16="http://schemas.microsoft.com/office/drawing/2014/main" id="{ECC44CB9-70CD-4FE7-8423-699D3BA5305F}"/>
                </a:ext>
              </a:extLst>
            </p:cNvPr>
            <p:cNvSpPr>
              <a:spLocks noChangeArrowheads="1"/>
            </p:cNvSpPr>
            <p:nvPr/>
          </p:nvSpPr>
          <p:spPr bwMode="auto">
            <a:xfrm>
              <a:off x="6975" y="4862"/>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を</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13" name="Rectangle 4513">
              <a:extLst>
                <a:ext uri="{FF2B5EF4-FFF2-40B4-BE49-F238E27FC236}">
                  <a16:creationId xmlns:a16="http://schemas.microsoft.com/office/drawing/2014/main" id="{73256C5E-E3CD-4C6B-9B0B-A8CE2C67C7F2}"/>
                </a:ext>
              </a:extLst>
            </p:cNvPr>
            <p:cNvSpPr>
              <a:spLocks noChangeArrowheads="1"/>
            </p:cNvSpPr>
            <p:nvPr/>
          </p:nvSpPr>
          <p:spPr bwMode="auto">
            <a:xfrm>
              <a:off x="7030" y="4862"/>
              <a:ext cx="82"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集</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14" name="Rectangle 4514">
              <a:extLst>
                <a:ext uri="{FF2B5EF4-FFF2-40B4-BE49-F238E27FC236}">
                  <a16:creationId xmlns:a16="http://schemas.microsoft.com/office/drawing/2014/main" id="{278A77BE-DF09-41E6-BE4F-BB37FAF5D320}"/>
                </a:ext>
              </a:extLst>
            </p:cNvPr>
            <p:cNvSpPr>
              <a:spLocks noChangeArrowheads="1"/>
            </p:cNvSpPr>
            <p:nvPr/>
          </p:nvSpPr>
          <p:spPr bwMode="auto">
            <a:xfrm>
              <a:off x="7085" y="4862"/>
              <a:ext cx="48"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光</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15" name="Rectangle 4515">
              <a:extLst>
                <a:ext uri="{FF2B5EF4-FFF2-40B4-BE49-F238E27FC236}">
                  <a16:creationId xmlns:a16="http://schemas.microsoft.com/office/drawing/2014/main" id="{7E89DF4A-7B20-4BB7-AABB-16412C674C12}"/>
                </a:ext>
              </a:extLst>
            </p:cNvPr>
            <p:cNvSpPr>
              <a:spLocks noChangeArrowheads="1"/>
            </p:cNvSpPr>
            <p:nvPr/>
          </p:nvSpPr>
          <p:spPr bwMode="auto">
            <a:xfrm>
              <a:off x="7140" y="4862"/>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す</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16" name="Rectangle 4516">
              <a:extLst>
                <a:ext uri="{FF2B5EF4-FFF2-40B4-BE49-F238E27FC236}">
                  <a16:creationId xmlns:a16="http://schemas.microsoft.com/office/drawing/2014/main" id="{FC8F21AD-3C92-43D3-8EBD-C1F697EB7A3C}"/>
                </a:ext>
              </a:extLst>
            </p:cNvPr>
            <p:cNvSpPr>
              <a:spLocks noChangeArrowheads="1"/>
            </p:cNvSpPr>
            <p:nvPr/>
          </p:nvSpPr>
          <p:spPr bwMode="auto">
            <a:xfrm>
              <a:off x="7194" y="4862"/>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る</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17" name="Rectangle 4517">
              <a:extLst>
                <a:ext uri="{FF2B5EF4-FFF2-40B4-BE49-F238E27FC236}">
                  <a16:creationId xmlns:a16="http://schemas.microsoft.com/office/drawing/2014/main" id="{A8CE08F6-895D-4D80-987A-535657D5B274}"/>
                </a:ext>
              </a:extLst>
            </p:cNvPr>
            <p:cNvSpPr>
              <a:spLocks noChangeArrowheads="1"/>
            </p:cNvSpPr>
            <p:nvPr/>
          </p:nvSpPr>
          <p:spPr bwMode="auto">
            <a:xfrm>
              <a:off x="7249" y="4862"/>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こ</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18" name="Rectangle 4518">
              <a:extLst>
                <a:ext uri="{FF2B5EF4-FFF2-40B4-BE49-F238E27FC236}">
                  <a16:creationId xmlns:a16="http://schemas.microsoft.com/office/drawing/2014/main" id="{9DE9C083-7B7C-4A7C-8E22-FB9C5B7E5316}"/>
                </a:ext>
              </a:extLst>
            </p:cNvPr>
            <p:cNvSpPr>
              <a:spLocks noChangeArrowheads="1"/>
            </p:cNvSpPr>
            <p:nvPr/>
          </p:nvSpPr>
          <p:spPr bwMode="auto">
            <a:xfrm>
              <a:off x="7304" y="4862"/>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と</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19" name="Rectangle 4519">
              <a:extLst>
                <a:ext uri="{FF2B5EF4-FFF2-40B4-BE49-F238E27FC236}">
                  <a16:creationId xmlns:a16="http://schemas.microsoft.com/office/drawing/2014/main" id="{57403691-1E06-4168-BF3D-F7CB4153F5FE}"/>
                </a:ext>
              </a:extLst>
            </p:cNvPr>
            <p:cNvSpPr>
              <a:spLocks noChangeArrowheads="1"/>
            </p:cNvSpPr>
            <p:nvPr/>
          </p:nvSpPr>
          <p:spPr bwMode="auto">
            <a:xfrm>
              <a:off x="7359" y="4862"/>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で</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20" name="Rectangle 4520">
              <a:extLst>
                <a:ext uri="{FF2B5EF4-FFF2-40B4-BE49-F238E27FC236}">
                  <a16:creationId xmlns:a16="http://schemas.microsoft.com/office/drawing/2014/main" id="{A598890B-0DE8-4BF8-B3DC-EAADA15B5B88}"/>
                </a:ext>
              </a:extLst>
            </p:cNvPr>
            <p:cNvSpPr>
              <a:spLocks noChangeArrowheads="1"/>
            </p:cNvSpPr>
            <p:nvPr/>
          </p:nvSpPr>
          <p:spPr bwMode="auto">
            <a:xfrm>
              <a:off x="7413" y="4862"/>
              <a:ext cx="5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21" name="Rectangle 4521">
              <a:extLst>
                <a:ext uri="{FF2B5EF4-FFF2-40B4-BE49-F238E27FC236}">
                  <a16:creationId xmlns:a16="http://schemas.microsoft.com/office/drawing/2014/main" id="{3422CCEC-8B69-43B7-8996-3D91D2C41BA6}"/>
                </a:ext>
              </a:extLst>
            </p:cNvPr>
            <p:cNvSpPr>
              <a:spLocks noChangeArrowheads="1"/>
            </p:cNvSpPr>
            <p:nvPr/>
          </p:nvSpPr>
          <p:spPr bwMode="auto">
            <a:xfrm>
              <a:off x="7468" y="4862"/>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さ</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22" name="Rectangle 4522">
              <a:extLst>
                <a:ext uri="{FF2B5EF4-FFF2-40B4-BE49-F238E27FC236}">
                  <a16:creationId xmlns:a16="http://schemas.microsoft.com/office/drawing/2014/main" id="{27F01BD7-17A1-4D39-AD0C-6CB6584D9202}"/>
                </a:ext>
              </a:extLst>
            </p:cNvPr>
            <p:cNvSpPr>
              <a:spLocks noChangeArrowheads="1"/>
            </p:cNvSpPr>
            <p:nvPr/>
          </p:nvSpPr>
          <p:spPr bwMode="auto">
            <a:xfrm>
              <a:off x="7523" y="4862"/>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ら</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23" name="Rectangle 4523">
              <a:extLst>
                <a:ext uri="{FF2B5EF4-FFF2-40B4-BE49-F238E27FC236}">
                  <a16:creationId xmlns:a16="http://schemas.microsoft.com/office/drawing/2014/main" id="{5B6C1C05-FE0E-438A-9715-98451424B135}"/>
                </a:ext>
              </a:extLst>
            </p:cNvPr>
            <p:cNvSpPr>
              <a:spLocks noChangeArrowheads="1"/>
            </p:cNvSpPr>
            <p:nvPr/>
          </p:nvSpPr>
          <p:spPr bwMode="auto">
            <a:xfrm>
              <a:off x="6214" y="4928"/>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に</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24" name="Rectangle 4524">
              <a:extLst>
                <a:ext uri="{FF2B5EF4-FFF2-40B4-BE49-F238E27FC236}">
                  <a16:creationId xmlns:a16="http://schemas.microsoft.com/office/drawing/2014/main" id="{8335CBB3-CE43-4721-9D3D-72AAB7DD24E8}"/>
                </a:ext>
              </a:extLst>
            </p:cNvPr>
            <p:cNvSpPr>
              <a:spLocks noChangeArrowheads="1"/>
            </p:cNvSpPr>
            <p:nvPr/>
          </p:nvSpPr>
          <p:spPr bwMode="auto">
            <a:xfrm>
              <a:off x="6269" y="4928"/>
              <a:ext cx="5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25" name="Rectangle 4525">
              <a:extLst>
                <a:ext uri="{FF2B5EF4-FFF2-40B4-BE49-F238E27FC236}">
                  <a16:creationId xmlns:a16="http://schemas.microsoft.com/office/drawing/2014/main" id="{9575C8ED-28BA-435B-ACB7-16E76775898B}"/>
                </a:ext>
              </a:extLst>
            </p:cNvPr>
            <p:cNvSpPr>
              <a:spLocks noChangeArrowheads="1"/>
            </p:cNvSpPr>
            <p:nvPr/>
          </p:nvSpPr>
          <p:spPr bwMode="auto">
            <a:xfrm>
              <a:off x="6324" y="4928"/>
              <a:ext cx="82"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約</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26" name="Rectangle 4526">
              <a:extLst>
                <a:ext uri="{FF2B5EF4-FFF2-40B4-BE49-F238E27FC236}">
                  <a16:creationId xmlns:a16="http://schemas.microsoft.com/office/drawing/2014/main" id="{45973FFE-0432-4A61-8762-8A5EAA371398}"/>
                </a:ext>
              </a:extLst>
            </p:cNvPr>
            <p:cNvSpPr>
              <a:spLocks noChangeArrowheads="1"/>
            </p:cNvSpPr>
            <p:nvPr/>
          </p:nvSpPr>
          <p:spPr bwMode="auto">
            <a:xfrm>
              <a:off x="6395" y="4928"/>
              <a:ext cx="5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27" name="Rectangle 4527">
              <a:extLst>
                <a:ext uri="{FF2B5EF4-FFF2-40B4-BE49-F238E27FC236}">
                  <a16:creationId xmlns:a16="http://schemas.microsoft.com/office/drawing/2014/main" id="{28C8AB79-FC3B-49BF-A9B8-859304C8FA51}"/>
                </a:ext>
              </a:extLst>
            </p:cNvPr>
            <p:cNvSpPr>
              <a:spLocks noChangeArrowheads="1"/>
            </p:cNvSpPr>
            <p:nvPr/>
          </p:nvSpPr>
          <p:spPr bwMode="auto">
            <a:xfrm>
              <a:off x="6427" y="4928"/>
              <a:ext cx="5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28" name="Rectangle 4528">
              <a:extLst>
                <a:ext uri="{FF2B5EF4-FFF2-40B4-BE49-F238E27FC236}">
                  <a16:creationId xmlns:a16="http://schemas.microsoft.com/office/drawing/2014/main" id="{E70C15F0-D3D8-4D7A-A16E-A9D2D498CDED}"/>
                </a:ext>
              </a:extLst>
            </p:cNvPr>
            <p:cNvSpPr>
              <a:spLocks noChangeArrowheads="1"/>
            </p:cNvSpPr>
            <p:nvPr/>
          </p:nvSpPr>
          <p:spPr bwMode="auto">
            <a:xfrm>
              <a:off x="6475" y="4928"/>
              <a:ext cx="68"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倍</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29" name="Rectangle 4529">
              <a:extLst>
                <a:ext uri="{FF2B5EF4-FFF2-40B4-BE49-F238E27FC236}">
                  <a16:creationId xmlns:a16="http://schemas.microsoft.com/office/drawing/2014/main" id="{370DE4CE-37AF-48A1-8CE1-907A27FA8B1E}"/>
                </a:ext>
              </a:extLst>
            </p:cNvPr>
            <p:cNvSpPr>
              <a:spLocks noChangeArrowheads="1"/>
            </p:cNvSpPr>
            <p:nvPr/>
          </p:nvSpPr>
          <p:spPr bwMode="auto">
            <a:xfrm>
              <a:off x="6530" y="4928"/>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の</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30" name="Rectangle 4530">
              <a:extLst>
                <a:ext uri="{FF2B5EF4-FFF2-40B4-BE49-F238E27FC236}">
                  <a16:creationId xmlns:a16="http://schemas.microsoft.com/office/drawing/2014/main" id="{7318D7A3-FCA1-4DC6-B201-A1C5DC28F422}"/>
                </a:ext>
              </a:extLst>
            </p:cNvPr>
            <p:cNvSpPr>
              <a:spLocks noChangeArrowheads="1"/>
            </p:cNvSpPr>
            <p:nvPr/>
          </p:nvSpPr>
          <p:spPr bwMode="auto">
            <a:xfrm>
              <a:off x="6584" y="4928"/>
              <a:ext cx="70"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信</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31" name="Rectangle 4531">
              <a:extLst>
                <a:ext uri="{FF2B5EF4-FFF2-40B4-BE49-F238E27FC236}">
                  <a16:creationId xmlns:a16="http://schemas.microsoft.com/office/drawing/2014/main" id="{E9AF6FAB-ADEB-48D5-AB34-1D10C7A8AF3B}"/>
                </a:ext>
              </a:extLst>
            </p:cNvPr>
            <p:cNvSpPr>
              <a:spLocks noChangeArrowheads="1"/>
            </p:cNvSpPr>
            <p:nvPr/>
          </p:nvSpPr>
          <p:spPr bwMode="auto">
            <a:xfrm>
              <a:off x="6639" y="4928"/>
              <a:ext cx="52"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号</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32" name="Rectangle 4532">
              <a:extLst>
                <a:ext uri="{FF2B5EF4-FFF2-40B4-BE49-F238E27FC236}">
                  <a16:creationId xmlns:a16="http://schemas.microsoft.com/office/drawing/2014/main" id="{6F8B4148-6B99-4829-AD7B-B1B8E2F58F75}"/>
                </a:ext>
              </a:extLst>
            </p:cNvPr>
            <p:cNvSpPr>
              <a:spLocks noChangeArrowheads="1"/>
            </p:cNvSpPr>
            <p:nvPr/>
          </p:nvSpPr>
          <p:spPr bwMode="auto">
            <a:xfrm>
              <a:off x="6694" y="4928"/>
              <a:ext cx="100"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増</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33" name="Rectangle 4533">
              <a:extLst>
                <a:ext uri="{FF2B5EF4-FFF2-40B4-BE49-F238E27FC236}">
                  <a16:creationId xmlns:a16="http://schemas.microsoft.com/office/drawing/2014/main" id="{4CFE95DC-C77E-4F5E-98BB-0D716FA4DF8D}"/>
                </a:ext>
              </a:extLst>
            </p:cNvPr>
            <p:cNvSpPr>
              <a:spLocks noChangeArrowheads="1"/>
            </p:cNvSpPr>
            <p:nvPr/>
          </p:nvSpPr>
          <p:spPr bwMode="auto">
            <a:xfrm>
              <a:off x="6749" y="4928"/>
              <a:ext cx="3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幅</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34" name="Rectangle 4534">
              <a:extLst>
                <a:ext uri="{FF2B5EF4-FFF2-40B4-BE49-F238E27FC236}">
                  <a16:creationId xmlns:a16="http://schemas.microsoft.com/office/drawing/2014/main" id="{BEDD45B9-71FD-4B95-8558-4EA8E11ABF56}"/>
                </a:ext>
              </a:extLst>
            </p:cNvPr>
            <p:cNvSpPr>
              <a:spLocks noChangeArrowheads="1"/>
            </p:cNvSpPr>
            <p:nvPr/>
          </p:nvSpPr>
          <p:spPr bwMode="auto">
            <a:xfrm>
              <a:off x="6804" y="4928"/>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を</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35" name="Rectangle 4535">
              <a:extLst>
                <a:ext uri="{FF2B5EF4-FFF2-40B4-BE49-F238E27FC236}">
                  <a16:creationId xmlns:a16="http://schemas.microsoft.com/office/drawing/2014/main" id="{25737FA4-7B0F-4EDE-9F51-3D44D69D9C6F}"/>
                </a:ext>
              </a:extLst>
            </p:cNvPr>
            <p:cNvSpPr>
              <a:spLocks noChangeArrowheads="1"/>
            </p:cNvSpPr>
            <p:nvPr/>
          </p:nvSpPr>
          <p:spPr bwMode="auto">
            <a:xfrm>
              <a:off x="6858" y="4928"/>
              <a:ext cx="82"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実</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36" name="Rectangle 4536">
              <a:extLst>
                <a:ext uri="{FF2B5EF4-FFF2-40B4-BE49-F238E27FC236}">
                  <a16:creationId xmlns:a16="http://schemas.microsoft.com/office/drawing/2014/main" id="{1948A455-A84D-405C-91EF-BE8C060769BF}"/>
                </a:ext>
              </a:extLst>
            </p:cNvPr>
            <p:cNvSpPr>
              <a:spLocks noChangeArrowheads="1"/>
            </p:cNvSpPr>
            <p:nvPr/>
          </p:nvSpPr>
          <p:spPr bwMode="auto">
            <a:xfrm>
              <a:off x="6913" y="4928"/>
              <a:ext cx="68"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現</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37" name="Rectangle 4537">
              <a:extLst>
                <a:ext uri="{FF2B5EF4-FFF2-40B4-BE49-F238E27FC236}">
                  <a16:creationId xmlns:a16="http://schemas.microsoft.com/office/drawing/2014/main" id="{54F17C0D-A773-4D4F-B6E4-702B1764A4C3}"/>
                </a:ext>
              </a:extLst>
            </p:cNvPr>
            <p:cNvSpPr>
              <a:spLocks noChangeArrowheads="1"/>
            </p:cNvSpPr>
            <p:nvPr/>
          </p:nvSpPr>
          <p:spPr bwMode="auto">
            <a:xfrm>
              <a:off x="6968" y="4928"/>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で</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38" name="Rectangle 4538">
              <a:extLst>
                <a:ext uri="{FF2B5EF4-FFF2-40B4-BE49-F238E27FC236}">
                  <a16:creationId xmlns:a16="http://schemas.microsoft.com/office/drawing/2014/main" id="{D0277974-BD3E-4308-8AA3-70B929A5D34F}"/>
                </a:ext>
              </a:extLst>
            </p:cNvPr>
            <p:cNvSpPr>
              <a:spLocks noChangeArrowheads="1"/>
            </p:cNvSpPr>
            <p:nvPr/>
          </p:nvSpPr>
          <p:spPr bwMode="auto">
            <a:xfrm>
              <a:off x="7023" y="4928"/>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き</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39" name="Rectangle 4539">
              <a:extLst>
                <a:ext uri="{FF2B5EF4-FFF2-40B4-BE49-F238E27FC236}">
                  <a16:creationId xmlns:a16="http://schemas.microsoft.com/office/drawing/2014/main" id="{AB6E248A-82DC-4B55-AAE1-B7434EA79205}"/>
                </a:ext>
              </a:extLst>
            </p:cNvPr>
            <p:cNvSpPr>
              <a:spLocks noChangeArrowheads="1"/>
            </p:cNvSpPr>
            <p:nvPr/>
          </p:nvSpPr>
          <p:spPr bwMode="auto">
            <a:xfrm>
              <a:off x="7077" y="4928"/>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た</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40" name="Rectangle 4540">
              <a:extLst>
                <a:ext uri="{FF2B5EF4-FFF2-40B4-BE49-F238E27FC236}">
                  <a16:creationId xmlns:a16="http://schemas.microsoft.com/office/drawing/2014/main" id="{2038CB24-E62D-4754-8EB9-74AB576F4504}"/>
                </a:ext>
              </a:extLst>
            </p:cNvPr>
            <p:cNvSpPr>
              <a:spLocks noChangeArrowheads="1"/>
            </p:cNvSpPr>
            <p:nvPr/>
          </p:nvSpPr>
          <p:spPr bwMode="auto">
            <a:xfrm>
              <a:off x="7132" y="4928"/>
              <a:ext cx="5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41" name="Rectangle 4541">
              <a:extLst>
                <a:ext uri="{FF2B5EF4-FFF2-40B4-BE49-F238E27FC236}">
                  <a16:creationId xmlns:a16="http://schemas.microsoft.com/office/drawing/2014/main" id="{0B8024EC-C527-4DDE-8160-3E0EBBF6CEFE}"/>
                </a:ext>
              </a:extLst>
            </p:cNvPr>
            <p:cNvSpPr>
              <a:spLocks noChangeArrowheads="1"/>
            </p:cNvSpPr>
            <p:nvPr/>
          </p:nvSpPr>
          <p:spPr bwMode="auto">
            <a:xfrm>
              <a:off x="7187" y="4928"/>
              <a:ext cx="82"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焦</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42" name="Rectangle 4542">
              <a:extLst>
                <a:ext uri="{FF2B5EF4-FFF2-40B4-BE49-F238E27FC236}">
                  <a16:creationId xmlns:a16="http://schemas.microsoft.com/office/drawing/2014/main" id="{024194A7-5410-47D3-8BCD-CB54959A9191}"/>
                </a:ext>
              </a:extLst>
            </p:cNvPr>
            <p:cNvSpPr>
              <a:spLocks noChangeArrowheads="1"/>
            </p:cNvSpPr>
            <p:nvPr/>
          </p:nvSpPr>
          <p:spPr bwMode="auto">
            <a:xfrm>
              <a:off x="7242" y="4928"/>
              <a:ext cx="5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電</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43" name="Rectangle 4543">
              <a:extLst>
                <a:ext uri="{FF2B5EF4-FFF2-40B4-BE49-F238E27FC236}">
                  <a16:creationId xmlns:a16="http://schemas.microsoft.com/office/drawing/2014/main" id="{7E46DF69-8171-424D-BB3D-551C3EDE4859}"/>
                </a:ext>
              </a:extLst>
            </p:cNvPr>
            <p:cNvSpPr>
              <a:spLocks noChangeArrowheads="1"/>
            </p:cNvSpPr>
            <p:nvPr/>
          </p:nvSpPr>
          <p:spPr bwMode="auto">
            <a:xfrm>
              <a:off x="7297" y="4928"/>
              <a:ext cx="5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セ</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44" name="Rectangle 4544">
              <a:extLst>
                <a:ext uri="{FF2B5EF4-FFF2-40B4-BE49-F238E27FC236}">
                  <a16:creationId xmlns:a16="http://schemas.microsoft.com/office/drawing/2014/main" id="{4BC7F650-5C7C-46E0-9973-DB68AC56E430}"/>
                </a:ext>
              </a:extLst>
            </p:cNvPr>
            <p:cNvSpPr>
              <a:spLocks noChangeArrowheads="1"/>
            </p:cNvSpPr>
            <p:nvPr/>
          </p:nvSpPr>
          <p:spPr bwMode="auto">
            <a:xfrm>
              <a:off x="7351" y="4928"/>
              <a:ext cx="5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ン</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45" name="Rectangle 4545">
              <a:extLst>
                <a:ext uri="{FF2B5EF4-FFF2-40B4-BE49-F238E27FC236}">
                  <a16:creationId xmlns:a16="http://schemas.microsoft.com/office/drawing/2014/main" id="{842BF01C-E030-4EE9-BAF3-112B8E671082}"/>
                </a:ext>
              </a:extLst>
            </p:cNvPr>
            <p:cNvSpPr>
              <a:spLocks noChangeArrowheads="1"/>
            </p:cNvSpPr>
            <p:nvPr/>
          </p:nvSpPr>
          <p:spPr bwMode="auto">
            <a:xfrm>
              <a:off x="7406" y="4928"/>
              <a:ext cx="5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サ</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46" name="Rectangle 4546">
              <a:extLst>
                <a:ext uri="{FF2B5EF4-FFF2-40B4-BE49-F238E27FC236}">
                  <a16:creationId xmlns:a16="http://schemas.microsoft.com/office/drawing/2014/main" id="{7373AC29-26DF-4CCF-839B-4BE8785DE468}"/>
                </a:ext>
              </a:extLst>
            </p:cNvPr>
            <p:cNvSpPr>
              <a:spLocks noChangeArrowheads="1"/>
            </p:cNvSpPr>
            <p:nvPr/>
          </p:nvSpPr>
          <p:spPr bwMode="auto">
            <a:xfrm>
              <a:off x="7461" y="4928"/>
              <a:ext cx="73"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単</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47" name="Rectangle 4547">
              <a:extLst>
                <a:ext uri="{FF2B5EF4-FFF2-40B4-BE49-F238E27FC236}">
                  <a16:creationId xmlns:a16="http://schemas.microsoft.com/office/drawing/2014/main" id="{4D725366-CC98-4D6B-BD83-39CF8F70B221}"/>
                </a:ext>
              </a:extLst>
            </p:cNvPr>
            <p:cNvSpPr>
              <a:spLocks noChangeArrowheads="1"/>
            </p:cNvSpPr>
            <p:nvPr/>
          </p:nvSpPr>
          <p:spPr bwMode="auto">
            <a:xfrm>
              <a:off x="7516" y="4928"/>
              <a:ext cx="43"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体</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48" name="Rectangle 4548">
              <a:extLst>
                <a:ext uri="{FF2B5EF4-FFF2-40B4-BE49-F238E27FC236}">
                  <a16:creationId xmlns:a16="http://schemas.microsoft.com/office/drawing/2014/main" id="{95229EBB-40F3-4BE1-9172-34D1207E3DF2}"/>
                </a:ext>
              </a:extLst>
            </p:cNvPr>
            <p:cNvSpPr>
              <a:spLocks noChangeArrowheads="1"/>
            </p:cNvSpPr>
            <p:nvPr/>
          </p:nvSpPr>
          <p:spPr bwMode="auto">
            <a:xfrm>
              <a:off x="7570" y="4928"/>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の</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49" name="Rectangle 4549">
              <a:extLst>
                <a:ext uri="{FF2B5EF4-FFF2-40B4-BE49-F238E27FC236}">
                  <a16:creationId xmlns:a16="http://schemas.microsoft.com/office/drawing/2014/main" id="{A3639253-317C-4100-A4D9-C84790BBEC25}"/>
                </a:ext>
              </a:extLst>
            </p:cNvPr>
            <p:cNvSpPr>
              <a:spLocks noChangeArrowheads="1"/>
            </p:cNvSpPr>
            <p:nvPr/>
          </p:nvSpPr>
          <p:spPr bwMode="auto">
            <a:xfrm>
              <a:off x="7625" y="4928"/>
              <a:ext cx="48"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出</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50" name="Rectangle 4550">
              <a:extLst>
                <a:ext uri="{FF2B5EF4-FFF2-40B4-BE49-F238E27FC236}">
                  <a16:creationId xmlns:a16="http://schemas.microsoft.com/office/drawing/2014/main" id="{2857A39F-06BD-43E0-9983-304ACD45558C}"/>
                </a:ext>
              </a:extLst>
            </p:cNvPr>
            <p:cNvSpPr>
              <a:spLocks noChangeArrowheads="1"/>
            </p:cNvSpPr>
            <p:nvPr/>
          </p:nvSpPr>
          <p:spPr bwMode="auto">
            <a:xfrm>
              <a:off x="7680" y="4928"/>
              <a:ext cx="66"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力</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51" name="Rectangle 4551">
              <a:extLst>
                <a:ext uri="{FF2B5EF4-FFF2-40B4-BE49-F238E27FC236}">
                  <a16:creationId xmlns:a16="http://schemas.microsoft.com/office/drawing/2014/main" id="{A31D00B5-5D27-4F8B-9881-9A00AD01E4EE}"/>
                </a:ext>
              </a:extLst>
            </p:cNvPr>
            <p:cNvSpPr>
              <a:spLocks noChangeArrowheads="1"/>
            </p:cNvSpPr>
            <p:nvPr/>
          </p:nvSpPr>
          <p:spPr bwMode="auto">
            <a:xfrm>
              <a:off x="6214" y="4994"/>
              <a:ext cx="70"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信</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52" name="Rectangle 4552">
              <a:extLst>
                <a:ext uri="{FF2B5EF4-FFF2-40B4-BE49-F238E27FC236}">
                  <a16:creationId xmlns:a16="http://schemas.microsoft.com/office/drawing/2014/main" id="{801B08EC-BBB2-4357-9FC9-EABB6A8E1237}"/>
                </a:ext>
              </a:extLst>
            </p:cNvPr>
            <p:cNvSpPr>
              <a:spLocks noChangeArrowheads="1"/>
            </p:cNvSpPr>
            <p:nvPr/>
          </p:nvSpPr>
          <p:spPr bwMode="auto">
            <a:xfrm>
              <a:off x="6269" y="4994"/>
              <a:ext cx="52"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号</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53" name="Rectangle 4553">
              <a:extLst>
                <a:ext uri="{FF2B5EF4-FFF2-40B4-BE49-F238E27FC236}">
                  <a16:creationId xmlns:a16="http://schemas.microsoft.com/office/drawing/2014/main" id="{92BDA8ED-C4CC-4941-9D4B-9FC496D9AB47}"/>
                </a:ext>
              </a:extLst>
            </p:cNvPr>
            <p:cNvSpPr>
              <a:spLocks noChangeArrowheads="1"/>
            </p:cNvSpPr>
            <p:nvPr/>
          </p:nvSpPr>
          <p:spPr bwMode="auto">
            <a:xfrm>
              <a:off x="6324" y="4994"/>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に</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54" name="Rectangle 4554">
              <a:extLst>
                <a:ext uri="{FF2B5EF4-FFF2-40B4-BE49-F238E27FC236}">
                  <a16:creationId xmlns:a16="http://schemas.microsoft.com/office/drawing/2014/main" id="{B84C9F10-29C4-4B2C-B4F2-DB9331846297}"/>
                </a:ext>
              </a:extLst>
            </p:cNvPr>
            <p:cNvSpPr>
              <a:spLocks noChangeArrowheads="1"/>
            </p:cNvSpPr>
            <p:nvPr/>
          </p:nvSpPr>
          <p:spPr bwMode="auto">
            <a:xfrm>
              <a:off x="6379" y="4994"/>
              <a:ext cx="68"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比</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55" name="Rectangle 4555">
              <a:extLst>
                <a:ext uri="{FF2B5EF4-FFF2-40B4-BE49-F238E27FC236}">
                  <a16:creationId xmlns:a16="http://schemas.microsoft.com/office/drawing/2014/main" id="{6635B63F-99A9-4EE6-85C2-F6FAAC073A20}"/>
                </a:ext>
              </a:extLst>
            </p:cNvPr>
            <p:cNvSpPr>
              <a:spLocks noChangeArrowheads="1"/>
            </p:cNvSpPr>
            <p:nvPr/>
          </p:nvSpPr>
          <p:spPr bwMode="auto">
            <a:xfrm>
              <a:off x="6433" y="4994"/>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べ</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56" name="Rectangle 4556">
              <a:extLst>
                <a:ext uri="{FF2B5EF4-FFF2-40B4-BE49-F238E27FC236}">
                  <a16:creationId xmlns:a16="http://schemas.microsoft.com/office/drawing/2014/main" id="{D024BF0F-2BFB-46B4-ADE7-87AEB7EFD6A5}"/>
                </a:ext>
              </a:extLst>
            </p:cNvPr>
            <p:cNvSpPr>
              <a:spLocks noChangeArrowheads="1"/>
            </p:cNvSpPr>
            <p:nvPr/>
          </p:nvSpPr>
          <p:spPr bwMode="auto">
            <a:xfrm>
              <a:off x="6488" y="4994"/>
              <a:ext cx="5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57" name="Rectangle 4557">
              <a:extLst>
                <a:ext uri="{FF2B5EF4-FFF2-40B4-BE49-F238E27FC236}">
                  <a16:creationId xmlns:a16="http://schemas.microsoft.com/office/drawing/2014/main" id="{8F553E74-096A-4582-826A-955F5B9186A7}"/>
                </a:ext>
              </a:extLst>
            </p:cNvPr>
            <p:cNvSpPr>
              <a:spLocks noChangeArrowheads="1"/>
            </p:cNvSpPr>
            <p:nvPr/>
          </p:nvSpPr>
          <p:spPr bwMode="auto">
            <a:xfrm>
              <a:off x="6559" y="4994"/>
              <a:ext cx="73"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製</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58" name="Rectangle 4558">
              <a:extLst>
                <a:ext uri="{FF2B5EF4-FFF2-40B4-BE49-F238E27FC236}">
                  <a16:creationId xmlns:a16="http://schemas.microsoft.com/office/drawing/2014/main" id="{7DDA8729-990E-4C49-904A-C5889763B71C}"/>
                </a:ext>
              </a:extLst>
            </p:cNvPr>
            <p:cNvSpPr>
              <a:spLocks noChangeArrowheads="1"/>
            </p:cNvSpPr>
            <p:nvPr/>
          </p:nvSpPr>
          <p:spPr bwMode="auto">
            <a:xfrm>
              <a:off x="6614" y="4994"/>
              <a:ext cx="68"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作</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59" name="Rectangle 4559">
              <a:extLst>
                <a:ext uri="{FF2B5EF4-FFF2-40B4-BE49-F238E27FC236}">
                  <a16:creationId xmlns:a16="http://schemas.microsoft.com/office/drawing/2014/main" id="{55DD2583-84F4-49FB-B3E7-060436B32FF6}"/>
                </a:ext>
              </a:extLst>
            </p:cNvPr>
            <p:cNvSpPr>
              <a:spLocks noChangeArrowheads="1"/>
            </p:cNvSpPr>
            <p:nvPr/>
          </p:nvSpPr>
          <p:spPr bwMode="auto">
            <a:xfrm>
              <a:off x="6669" y="4994"/>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し</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60" name="Rectangle 4560">
              <a:extLst>
                <a:ext uri="{FF2B5EF4-FFF2-40B4-BE49-F238E27FC236}">
                  <a16:creationId xmlns:a16="http://schemas.microsoft.com/office/drawing/2014/main" id="{6A1F1AE2-B8D6-4FD9-BB51-338205A0FD8E}"/>
                </a:ext>
              </a:extLst>
            </p:cNvPr>
            <p:cNvSpPr>
              <a:spLocks noChangeArrowheads="1"/>
            </p:cNvSpPr>
            <p:nvPr/>
          </p:nvSpPr>
          <p:spPr bwMode="auto">
            <a:xfrm>
              <a:off x="6723" y="4994"/>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た</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61" name="Rectangle 4561">
              <a:extLst>
                <a:ext uri="{FF2B5EF4-FFF2-40B4-BE49-F238E27FC236}">
                  <a16:creationId xmlns:a16="http://schemas.microsoft.com/office/drawing/2014/main" id="{9E309F46-5E7B-4D81-96E4-A799BF1E8029}"/>
                </a:ext>
              </a:extLst>
            </p:cNvPr>
            <p:cNvSpPr>
              <a:spLocks noChangeArrowheads="1"/>
            </p:cNvSpPr>
            <p:nvPr/>
          </p:nvSpPr>
          <p:spPr bwMode="auto">
            <a:xfrm>
              <a:off x="6778" y="4994"/>
              <a:ext cx="5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モ</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62" name="Rectangle 4562">
              <a:extLst>
                <a:ext uri="{FF2B5EF4-FFF2-40B4-BE49-F238E27FC236}">
                  <a16:creationId xmlns:a16="http://schemas.microsoft.com/office/drawing/2014/main" id="{4F87A893-3362-460B-A87F-5EF0ED3CB56F}"/>
                </a:ext>
              </a:extLst>
            </p:cNvPr>
            <p:cNvSpPr>
              <a:spLocks noChangeArrowheads="1"/>
            </p:cNvSpPr>
            <p:nvPr/>
          </p:nvSpPr>
          <p:spPr bwMode="auto">
            <a:xfrm>
              <a:off x="6833" y="4994"/>
              <a:ext cx="5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ジ</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63" name="Rectangle 4563">
              <a:extLst>
                <a:ext uri="{FF2B5EF4-FFF2-40B4-BE49-F238E27FC236}">
                  <a16:creationId xmlns:a16="http://schemas.microsoft.com/office/drawing/2014/main" id="{466A3653-DD7A-4306-BFF9-C1F40D052653}"/>
                </a:ext>
              </a:extLst>
            </p:cNvPr>
            <p:cNvSpPr>
              <a:spLocks noChangeArrowheads="1"/>
            </p:cNvSpPr>
            <p:nvPr/>
          </p:nvSpPr>
          <p:spPr bwMode="auto">
            <a:xfrm>
              <a:off x="6888" y="4994"/>
              <a:ext cx="5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ュ</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64" name="Rectangle 4564">
              <a:extLst>
                <a:ext uri="{FF2B5EF4-FFF2-40B4-BE49-F238E27FC236}">
                  <a16:creationId xmlns:a16="http://schemas.microsoft.com/office/drawing/2014/main" id="{301BF06D-FC9A-4552-98BA-42F32F86807C}"/>
                </a:ext>
              </a:extLst>
            </p:cNvPr>
            <p:cNvSpPr>
              <a:spLocks noChangeArrowheads="1"/>
            </p:cNvSpPr>
            <p:nvPr/>
          </p:nvSpPr>
          <p:spPr bwMode="auto">
            <a:xfrm>
              <a:off x="6942" y="4994"/>
              <a:ext cx="80"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ー</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65" name="Rectangle 4565">
              <a:extLst>
                <a:ext uri="{FF2B5EF4-FFF2-40B4-BE49-F238E27FC236}">
                  <a16:creationId xmlns:a16="http://schemas.microsoft.com/office/drawing/2014/main" id="{62D9E713-11D3-4F82-8D5E-66EEA3F4BB58}"/>
                </a:ext>
              </a:extLst>
            </p:cNvPr>
            <p:cNvSpPr>
              <a:spLocks noChangeArrowheads="1"/>
            </p:cNvSpPr>
            <p:nvPr/>
          </p:nvSpPr>
          <p:spPr bwMode="auto">
            <a:xfrm>
              <a:off x="6997" y="4994"/>
              <a:ext cx="5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ル</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66" name="Rectangle 4566">
              <a:extLst>
                <a:ext uri="{FF2B5EF4-FFF2-40B4-BE49-F238E27FC236}">
                  <a16:creationId xmlns:a16="http://schemas.microsoft.com/office/drawing/2014/main" id="{FC9A6695-BAC9-41BC-96B1-C47DD0B7B26B}"/>
                </a:ext>
              </a:extLst>
            </p:cNvPr>
            <p:cNvSpPr>
              <a:spLocks noChangeArrowheads="1"/>
            </p:cNvSpPr>
            <p:nvPr/>
          </p:nvSpPr>
          <p:spPr bwMode="auto">
            <a:xfrm>
              <a:off x="7052" y="4994"/>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は</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67" name="Rectangle 4567">
              <a:extLst>
                <a:ext uri="{FF2B5EF4-FFF2-40B4-BE49-F238E27FC236}">
                  <a16:creationId xmlns:a16="http://schemas.microsoft.com/office/drawing/2014/main" id="{898E1096-367D-441C-AD0B-DECE074C90A6}"/>
                </a:ext>
              </a:extLst>
            </p:cNvPr>
            <p:cNvSpPr>
              <a:spLocks noChangeArrowheads="1"/>
            </p:cNvSpPr>
            <p:nvPr/>
          </p:nvSpPr>
          <p:spPr bwMode="auto">
            <a:xfrm>
              <a:off x="7107" y="4994"/>
              <a:ext cx="5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68" name="Rectangle 4568">
              <a:extLst>
                <a:ext uri="{FF2B5EF4-FFF2-40B4-BE49-F238E27FC236}">
                  <a16:creationId xmlns:a16="http://schemas.microsoft.com/office/drawing/2014/main" id="{35F64200-2801-46B9-9325-01C43CE933DA}"/>
                </a:ext>
              </a:extLst>
            </p:cNvPr>
            <p:cNvSpPr>
              <a:spLocks noChangeArrowheads="1"/>
            </p:cNvSpPr>
            <p:nvPr/>
          </p:nvSpPr>
          <p:spPr bwMode="auto">
            <a:xfrm>
              <a:off x="7162" y="4994"/>
              <a:ext cx="82"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約</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69" name="Rectangle 4569">
              <a:extLst>
                <a:ext uri="{FF2B5EF4-FFF2-40B4-BE49-F238E27FC236}">
                  <a16:creationId xmlns:a16="http://schemas.microsoft.com/office/drawing/2014/main" id="{5E2D110F-A515-4D1C-91AF-FE6486C01E44}"/>
                </a:ext>
              </a:extLst>
            </p:cNvPr>
            <p:cNvSpPr>
              <a:spLocks noChangeArrowheads="1"/>
            </p:cNvSpPr>
            <p:nvPr/>
          </p:nvSpPr>
          <p:spPr bwMode="auto">
            <a:xfrm>
              <a:off x="7232" y="4994"/>
              <a:ext cx="5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70" name="Rectangle 4570">
              <a:extLst>
                <a:ext uri="{FF2B5EF4-FFF2-40B4-BE49-F238E27FC236}">
                  <a16:creationId xmlns:a16="http://schemas.microsoft.com/office/drawing/2014/main" id="{0B3E5E38-D46A-42BA-B062-BCCFBF012CAF}"/>
                </a:ext>
              </a:extLst>
            </p:cNvPr>
            <p:cNvSpPr>
              <a:spLocks noChangeArrowheads="1"/>
            </p:cNvSpPr>
            <p:nvPr/>
          </p:nvSpPr>
          <p:spPr bwMode="auto">
            <a:xfrm>
              <a:off x="7264" y="4994"/>
              <a:ext cx="5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7</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71" name="Rectangle 4571">
              <a:extLst>
                <a:ext uri="{FF2B5EF4-FFF2-40B4-BE49-F238E27FC236}">
                  <a16:creationId xmlns:a16="http://schemas.microsoft.com/office/drawing/2014/main" id="{346C4D03-5701-4E98-85EF-BFFDFE46FB80}"/>
                </a:ext>
              </a:extLst>
            </p:cNvPr>
            <p:cNvSpPr>
              <a:spLocks noChangeArrowheads="1"/>
            </p:cNvSpPr>
            <p:nvPr/>
          </p:nvSpPr>
          <p:spPr bwMode="auto">
            <a:xfrm>
              <a:off x="7297" y="4994"/>
              <a:ext cx="5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72" name="Rectangle 4572">
              <a:extLst>
                <a:ext uri="{FF2B5EF4-FFF2-40B4-BE49-F238E27FC236}">
                  <a16:creationId xmlns:a16="http://schemas.microsoft.com/office/drawing/2014/main" id="{E38DBBD3-9DDD-4619-BC31-C6F6AEF06247}"/>
                </a:ext>
              </a:extLst>
            </p:cNvPr>
            <p:cNvSpPr>
              <a:spLocks noChangeArrowheads="1"/>
            </p:cNvSpPr>
            <p:nvPr/>
          </p:nvSpPr>
          <p:spPr bwMode="auto">
            <a:xfrm>
              <a:off x="7329" y="4994"/>
              <a:ext cx="5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73" name="Rectangle 4573">
              <a:extLst>
                <a:ext uri="{FF2B5EF4-FFF2-40B4-BE49-F238E27FC236}">
                  <a16:creationId xmlns:a16="http://schemas.microsoft.com/office/drawing/2014/main" id="{BB57C111-B793-4967-AA4E-4E6408BE279A}"/>
                </a:ext>
              </a:extLst>
            </p:cNvPr>
            <p:cNvSpPr>
              <a:spLocks noChangeArrowheads="1"/>
            </p:cNvSpPr>
            <p:nvPr/>
          </p:nvSpPr>
          <p:spPr bwMode="auto">
            <a:xfrm>
              <a:off x="7377" y="4994"/>
              <a:ext cx="68"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倍</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74" name="Rectangle 4574">
              <a:extLst>
                <a:ext uri="{FF2B5EF4-FFF2-40B4-BE49-F238E27FC236}">
                  <a16:creationId xmlns:a16="http://schemas.microsoft.com/office/drawing/2014/main" id="{3681ADA1-4270-4D5D-B60A-883D46C3119E}"/>
                </a:ext>
              </a:extLst>
            </p:cNvPr>
            <p:cNvSpPr>
              <a:spLocks noChangeArrowheads="1"/>
            </p:cNvSpPr>
            <p:nvPr/>
          </p:nvSpPr>
          <p:spPr bwMode="auto">
            <a:xfrm>
              <a:off x="7431" y="4994"/>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の</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75" name="Rectangle 4575">
              <a:extLst>
                <a:ext uri="{FF2B5EF4-FFF2-40B4-BE49-F238E27FC236}">
                  <a16:creationId xmlns:a16="http://schemas.microsoft.com/office/drawing/2014/main" id="{5C5F6B7C-D013-4DA4-A804-F693004113BC}"/>
                </a:ext>
              </a:extLst>
            </p:cNvPr>
            <p:cNvSpPr>
              <a:spLocks noChangeArrowheads="1"/>
            </p:cNvSpPr>
            <p:nvPr/>
          </p:nvSpPr>
          <p:spPr bwMode="auto">
            <a:xfrm>
              <a:off x="7486" y="4994"/>
              <a:ext cx="70"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信</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76" name="Rectangle 4576">
              <a:extLst>
                <a:ext uri="{FF2B5EF4-FFF2-40B4-BE49-F238E27FC236}">
                  <a16:creationId xmlns:a16="http://schemas.microsoft.com/office/drawing/2014/main" id="{131D79B7-3A83-4144-8AA0-BF9D451C60CC}"/>
                </a:ext>
              </a:extLst>
            </p:cNvPr>
            <p:cNvSpPr>
              <a:spLocks noChangeArrowheads="1"/>
            </p:cNvSpPr>
            <p:nvPr/>
          </p:nvSpPr>
          <p:spPr bwMode="auto">
            <a:xfrm>
              <a:off x="7541" y="4994"/>
              <a:ext cx="52"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号</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77" name="Rectangle 4577">
              <a:extLst>
                <a:ext uri="{FF2B5EF4-FFF2-40B4-BE49-F238E27FC236}">
                  <a16:creationId xmlns:a16="http://schemas.microsoft.com/office/drawing/2014/main" id="{07567037-BBCD-41E6-B116-9724BD4ABB0F}"/>
                </a:ext>
              </a:extLst>
            </p:cNvPr>
            <p:cNvSpPr>
              <a:spLocks noChangeArrowheads="1"/>
            </p:cNvSpPr>
            <p:nvPr/>
          </p:nvSpPr>
          <p:spPr bwMode="auto">
            <a:xfrm>
              <a:off x="7596" y="4994"/>
              <a:ext cx="100"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増</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78" name="Rectangle 4578">
              <a:extLst>
                <a:ext uri="{FF2B5EF4-FFF2-40B4-BE49-F238E27FC236}">
                  <a16:creationId xmlns:a16="http://schemas.microsoft.com/office/drawing/2014/main" id="{5AED6695-E24F-4164-BA5F-C0C72969D72D}"/>
                </a:ext>
              </a:extLst>
            </p:cNvPr>
            <p:cNvSpPr>
              <a:spLocks noChangeArrowheads="1"/>
            </p:cNvSpPr>
            <p:nvPr/>
          </p:nvSpPr>
          <p:spPr bwMode="auto">
            <a:xfrm>
              <a:off x="7651" y="4994"/>
              <a:ext cx="3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幅</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79" name="Rectangle 4579">
              <a:extLst>
                <a:ext uri="{FF2B5EF4-FFF2-40B4-BE49-F238E27FC236}">
                  <a16:creationId xmlns:a16="http://schemas.microsoft.com/office/drawing/2014/main" id="{3EF6C70E-14D3-4CB1-B93D-2DFA0A68FF78}"/>
                </a:ext>
              </a:extLst>
            </p:cNvPr>
            <p:cNvSpPr>
              <a:spLocks noChangeArrowheads="1"/>
            </p:cNvSpPr>
            <p:nvPr/>
          </p:nvSpPr>
          <p:spPr bwMode="auto">
            <a:xfrm>
              <a:off x="7705" y="4994"/>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を</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80" name="Rectangle 4580">
              <a:extLst>
                <a:ext uri="{FF2B5EF4-FFF2-40B4-BE49-F238E27FC236}">
                  <a16:creationId xmlns:a16="http://schemas.microsoft.com/office/drawing/2014/main" id="{995731E5-91F2-4940-8B35-F137DDF046E8}"/>
                </a:ext>
              </a:extLst>
            </p:cNvPr>
            <p:cNvSpPr>
              <a:spLocks noChangeArrowheads="1"/>
            </p:cNvSpPr>
            <p:nvPr/>
          </p:nvSpPr>
          <p:spPr bwMode="auto">
            <a:xfrm>
              <a:off x="6214" y="5059"/>
              <a:ext cx="82"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実</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81" name="Rectangle 4581">
              <a:extLst>
                <a:ext uri="{FF2B5EF4-FFF2-40B4-BE49-F238E27FC236}">
                  <a16:creationId xmlns:a16="http://schemas.microsoft.com/office/drawing/2014/main" id="{04376B8C-5516-4167-969A-532CDAFE7FDC}"/>
                </a:ext>
              </a:extLst>
            </p:cNvPr>
            <p:cNvSpPr>
              <a:spLocks noChangeArrowheads="1"/>
            </p:cNvSpPr>
            <p:nvPr/>
          </p:nvSpPr>
          <p:spPr bwMode="auto">
            <a:xfrm>
              <a:off x="6269" y="5059"/>
              <a:ext cx="68"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現</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82" name="Rectangle 4582">
              <a:extLst>
                <a:ext uri="{FF2B5EF4-FFF2-40B4-BE49-F238E27FC236}">
                  <a16:creationId xmlns:a16="http://schemas.microsoft.com/office/drawing/2014/main" id="{46B7EC05-599A-4A00-99C3-1DFE7F27E304}"/>
                </a:ext>
              </a:extLst>
            </p:cNvPr>
            <p:cNvSpPr>
              <a:spLocks noChangeArrowheads="1"/>
            </p:cNvSpPr>
            <p:nvPr/>
          </p:nvSpPr>
          <p:spPr bwMode="auto">
            <a:xfrm>
              <a:off x="6324" y="5059"/>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で</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83" name="Rectangle 4583">
              <a:extLst>
                <a:ext uri="{FF2B5EF4-FFF2-40B4-BE49-F238E27FC236}">
                  <a16:creationId xmlns:a16="http://schemas.microsoft.com/office/drawing/2014/main" id="{3A496799-BDBF-4E6F-B785-86482829B300}"/>
                </a:ext>
              </a:extLst>
            </p:cNvPr>
            <p:cNvSpPr>
              <a:spLocks noChangeArrowheads="1"/>
            </p:cNvSpPr>
            <p:nvPr/>
          </p:nvSpPr>
          <p:spPr bwMode="auto">
            <a:xfrm>
              <a:off x="6379" y="5059"/>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き</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84" name="Rectangle 4584">
              <a:extLst>
                <a:ext uri="{FF2B5EF4-FFF2-40B4-BE49-F238E27FC236}">
                  <a16:creationId xmlns:a16="http://schemas.microsoft.com/office/drawing/2014/main" id="{94FE1BEB-756A-4427-9C7A-A1BC2F4019ED}"/>
                </a:ext>
              </a:extLst>
            </p:cNvPr>
            <p:cNvSpPr>
              <a:spLocks noChangeArrowheads="1"/>
            </p:cNvSpPr>
            <p:nvPr/>
          </p:nvSpPr>
          <p:spPr bwMode="auto">
            <a:xfrm>
              <a:off x="6433" y="5059"/>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る</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85" name="Rectangle 4585">
              <a:extLst>
                <a:ext uri="{FF2B5EF4-FFF2-40B4-BE49-F238E27FC236}">
                  <a16:creationId xmlns:a16="http://schemas.microsoft.com/office/drawing/2014/main" id="{58364DE3-F43A-469D-B251-2DB455A24943}"/>
                </a:ext>
              </a:extLst>
            </p:cNvPr>
            <p:cNvSpPr>
              <a:spLocks noChangeArrowheads="1"/>
            </p:cNvSpPr>
            <p:nvPr/>
          </p:nvSpPr>
          <p:spPr bwMode="auto">
            <a:xfrm>
              <a:off x="6488" y="5059"/>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こ</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86" name="Rectangle 4586">
              <a:extLst>
                <a:ext uri="{FF2B5EF4-FFF2-40B4-BE49-F238E27FC236}">
                  <a16:creationId xmlns:a16="http://schemas.microsoft.com/office/drawing/2014/main" id="{4145E7FD-49F6-4EFD-95BE-B520C91ED429}"/>
                </a:ext>
              </a:extLst>
            </p:cNvPr>
            <p:cNvSpPr>
              <a:spLocks noChangeArrowheads="1"/>
            </p:cNvSpPr>
            <p:nvPr/>
          </p:nvSpPr>
          <p:spPr bwMode="auto">
            <a:xfrm>
              <a:off x="6543" y="5059"/>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と</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87" name="Rectangle 4587">
              <a:extLst>
                <a:ext uri="{FF2B5EF4-FFF2-40B4-BE49-F238E27FC236}">
                  <a16:creationId xmlns:a16="http://schemas.microsoft.com/office/drawing/2014/main" id="{53A00EBB-61DA-4C25-BA3B-DDC695A362A9}"/>
                </a:ext>
              </a:extLst>
            </p:cNvPr>
            <p:cNvSpPr>
              <a:spLocks noChangeArrowheads="1"/>
            </p:cNvSpPr>
            <p:nvPr/>
          </p:nvSpPr>
          <p:spPr bwMode="auto">
            <a:xfrm>
              <a:off x="6598" y="5059"/>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が</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88" name="Rectangle 4588">
              <a:extLst>
                <a:ext uri="{FF2B5EF4-FFF2-40B4-BE49-F238E27FC236}">
                  <a16:creationId xmlns:a16="http://schemas.microsoft.com/office/drawing/2014/main" id="{5DEB7672-B7AF-48F4-A743-C03E7C1FDDF3}"/>
                </a:ext>
              </a:extLst>
            </p:cNvPr>
            <p:cNvSpPr>
              <a:spLocks noChangeArrowheads="1"/>
            </p:cNvSpPr>
            <p:nvPr/>
          </p:nvSpPr>
          <p:spPr bwMode="auto">
            <a:xfrm>
              <a:off x="6653" y="5059"/>
              <a:ext cx="3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分</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89" name="Rectangle 4589">
              <a:extLst>
                <a:ext uri="{FF2B5EF4-FFF2-40B4-BE49-F238E27FC236}">
                  <a16:creationId xmlns:a16="http://schemas.microsoft.com/office/drawing/2014/main" id="{C3B06B4A-6A67-40C1-9C8F-028E93DF6EB3}"/>
                </a:ext>
              </a:extLst>
            </p:cNvPr>
            <p:cNvSpPr>
              <a:spLocks noChangeArrowheads="1"/>
            </p:cNvSpPr>
            <p:nvPr/>
          </p:nvSpPr>
          <p:spPr bwMode="auto">
            <a:xfrm>
              <a:off x="6707" y="5059"/>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か</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90" name="Rectangle 4590">
              <a:extLst>
                <a:ext uri="{FF2B5EF4-FFF2-40B4-BE49-F238E27FC236}">
                  <a16:creationId xmlns:a16="http://schemas.microsoft.com/office/drawing/2014/main" id="{B5BCB650-23A4-4E02-8A04-8E86E776913A}"/>
                </a:ext>
              </a:extLst>
            </p:cNvPr>
            <p:cNvSpPr>
              <a:spLocks noChangeArrowheads="1"/>
            </p:cNvSpPr>
            <p:nvPr/>
          </p:nvSpPr>
          <p:spPr bwMode="auto">
            <a:xfrm>
              <a:off x="6762" y="5059"/>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っ</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91" name="Rectangle 4591">
              <a:extLst>
                <a:ext uri="{FF2B5EF4-FFF2-40B4-BE49-F238E27FC236}">
                  <a16:creationId xmlns:a16="http://schemas.microsoft.com/office/drawing/2014/main" id="{4011FBE8-F4F7-4C3C-BA1B-9D9FEB27BE36}"/>
                </a:ext>
              </a:extLst>
            </p:cNvPr>
            <p:cNvSpPr>
              <a:spLocks noChangeArrowheads="1"/>
            </p:cNvSpPr>
            <p:nvPr/>
          </p:nvSpPr>
          <p:spPr bwMode="auto">
            <a:xfrm>
              <a:off x="6817" y="5059"/>
              <a:ext cx="6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た</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92" name="Rectangle 4592">
              <a:extLst>
                <a:ext uri="{FF2B5EF4-FFF2-40B4-BE49-F238E27FC236}">
                  <a16:creationId xmlns:a16="http://schemas.microsoft.com/office/drawing/2014/main" id="{E402B6EB-CF63-4586-A30A-3E7356E7B5C1}"/>
                </a:ext>
              </a:extLst>
            </p:cNvPr>
            <p:cNvSpPr>
              <a:spLocks noChangeArrowheads="1"/>
            </p:cNvSpPr>
            <p:nvPr/>
          </p:nvSpPr>
          <p:spPr bwMode="auto">
            <a:xfrm>
              <a:off x="6872" y="5059"/>
              <a:ext cx="5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93" name="Rectangle 4593">
              <a:extLst>
                <a:ext uri="{FF2B5EF4-FFF2-40B4-BE49-F238E27FC236}">
                  <a16:creationId xmlns:a16="http://schemas.microsoft.com/office/drawing/2014/main" id="{7957F38E-0CE7-4AD8-9526-E3AD4783D53B}"/>
                </a:ext>
              </a:extLst>
            </p:cNvPr>
            <p:cNvSpPr>
              <a:spLocks noChangeArrowheads="1"/>
            </p:cNvSpPr>
            <p:nvPr/>
          </p:nvSpPr>
          <p:spPr bwMode="auto">
            <a:xfrm>
              <a:off x="6291" y="4160"/>
              <a:ext cx="271" cy="1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94" name="Rectangle 4594">
              <a:extLst>
                <a:ext uri="{FF2B5EF4-FFF2-40B4-BE49-F238E27FC236}">
                  <a16:creationId xmlns:a16="http://schemas.microsoft.com/office/drawing/2014/main" id="{7ED20290-9BEA-4C4E-83A6-9FB33360CCB0}"/>
                </a:ext>
              </a:extLst>
            </p:cNvPr>
            <p:cNvSpPr>
              <a:spLocks noChangeArrowheads="1"/>
            </p:cNvSpPr>
            <p:nvPr/>
          </p:nvSpPr>
          <p:spPr bwMode="auto">
            <a:xfrm>
              <a:off x="6336" y="4164"/>
              <a:ext cx="95"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考</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95" name="Rectangle 4595">
              <a:extLst>
                <a:ext uri="{FF2B5EF4-FFF2-40B4-BE49-F238E27FC236}">
                  <a16:creationId xmlns:a16="http://schemas.microsoft.com/office/drawing/2014/main" id="{012D4836-F032-458A-8A97-1345BB557080}"/>
                </a:ext>
              </a:extLst>
            </p:cNvPr>
            <p:cNvSpPr>
              <a:spLocks noChangeArrowheads="1"/>
            </p:cNvSpPr>
            <p:nvPr/>
          </p:nvSpPr>
          <p:spPr bwMode="auto">
            <a:xfrm>
              <a:off x="6425" y="4164"/>
              <a:ext cx="89"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察</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7196" name="Picture 4596">
              <a:extLst>
                <a:ext uri="{FF2B5EF4-FFF2-40B4-BE49-F238E27FC236}">
                  <a16:creationId xmlns:a16="http://schemas.microsoft.com/office/drawing/2014/main" id="{E2362525-E815-4EBE-8EE9-953D6AA75F7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68" y="4608"/>
              <a:ext cx="1178" cy="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97" name="Rectangle 4597">
              <a:extLst>
                <a:ext uri="{FF2B5EF4-FFF2-40B4-BE49-F238E27FC236}">
                  <a16:creationId xmlns:a16="http://schemas.microsoft.com/office/drawing/2014/main" id="{5C7DF79F-06A6-4252-AF18-A4ED87F9CC81}"/>
                </a:ext>
              </a:extLst>
            </p:cNvPr>
            <p:cNvSpPr>
              <a:spLocks noChangeArrowheads="1"/>
            </p:cNvSpPr>
            <p:nvPr/>
          </p:nvSpPr>
          <p:spPr bwMode="auto">
            <a:xfrm>
              <a:off x="2237" y="198"/>
              <a:ext cx="11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rPr>
                <a:t>○名前</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98" name="Rectangle 4598">
              <a:extLst>
                <a:ext uri="{FF2B5EF4-FFF2-40B4-BE49-F238E27FC236}">
                  <a16:creationId xmlns:a16="http://schemas.microsoft.com/office/drawing/2014/main" id="{0E37A7C8-A240-4F1C-AD79-389146EC53E6}"/>
                </a:ext>
              </a:extLst>
            </p:cNvPr>
            <p:cNvSpPr>
              <a:spLocks noChangeArrowheads="1"/>
            </p:cNvSpPr>
            <p:nvPr/>
          </p:nvSpPr>
          <p:spPr bwMode="auto">
            <a:xfrm>
              <a:off x="-251" y="723"/>
              <a:ext cx="95" cy="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 b="0" i="0" u="none" strike="noStrike" cap="none" normalizeH="0" baseline="0">
                  <a:ln>
                    <a:noFill/>
                  </a:ln>
                  <a:solidFill>
                    <a:srgbClr val="000000"/>
                  </a:solidFill>
                  <a:effectLst/>
                  <a:latin typeface="宋体" panose="02010600030101010101" pitchFamily="2" charset="-122"/>
                  <a:ea typeface="宋体" panose="02010600030101010101" pitchFamily="2" charset="-122"/>
                </a:rPr>
                <a:t>滚滚长江东逝水</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99" name="Freeform 4599">
              <a:extLst>
                <a:ext uri="{FF2B5EF4-FFF2-40B4-BE49-F238E27FC236}">
                  <a16:creationId xmlns:a16="http://schemas.microsoft.com/office/drawing/2014/main" id="{1E0213E1-F044-4685-BB5F-07E441C39353}"/>
                </a:ext>
              </a:extLst>
            </p:cNvPr>
            <p:cNvSpPr>
              <a:spLocks/>
            </p:cNvSpPr>
            <p:nvPr/>
          </p:nvSpPr>
          <p:spPr bwMode="auto">
            <a:xfrm>
              <a:off x="75" y="644"/>
              <a:ext cx="2430" cy="756"/>
            </a:xfrm>
            <a:custGeom>
              <a:avLst/>
              <a:gdLst>
                <a:gd name="T0" fmla="*/ 6099 w 6212"/>
                <a:gd name="T1" fmla="*/ 1931 h 1931"/>
                <a:gd name="T2" fmla="*/ 113 w 6212"/>
                <a:gd name="T3" fmla="*/ 1931 h 1931"/>
                <a:gd name="T4" fmla="*/ 0 w 6212"/>
                <a:gd name="T5" fmla="*/ 1817 h 1931"/>
                <a:gd name="T6" fmla="*/ 0 w 6212"/>
                <a:gd name="T7" fmla="*/ 113 h 1931"/>
                <a:gd name="T8" fmla="*/ 113 w 6212"/>
                <a:gd name="T9" fmla="*/ 0 h 1931"/>
                <a:gd name="T10" fmla="*/ 6099 w 6212"/>
                <a:gd name="T11" fmla="*/ 0 h 1931"/>
                <a:gd name="T12" fmla="*/ 6212 w 6212"/>
                <a:gd name="T13" fmla="*/ 113 h 1931"/>
                <a:gd name="T14" fmla="*/ 6212 w 6212"/>
                <a:gd name="T15" fmla="*/ 1817 h 1931"/>
                <a:gd name="T16" fmla="*/ 6099 w 6212"/>
                <a:gd name="T17" fmla="*/ 1931 h 19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12" h="1931">
                  <a:moveTo>
                    <a:pt x="6099" y="1931"/>
                  </a:moveTo>
                  <a:cubicBezTo>
                    <a:pt x="113" y="1931"/>
                    <a:pt x="113" y="1931"/>
                    <a:pt x="113" y="1931"/>
                  </a:cubicBezTo>
                  <a:cubicBezTo>
                    <a:pt x="51" y="1931"/>
                    <a:pt x="0" y="1880"/>
                    <a:pt x="0" y="1817"/>
                  </a:cubicBezTo>
                  <a:cubicBezTo>
                    <a:pt x="0" y="113"/>
                    <a:pt x="0" y="113"/>
                    <a:pt x="0" y="113"/>
                  </a:cubicBezTo>
                  <a:cubicBezTo>
                    <a:pt x="0" y="51"/>
                    <a:pt x="51" y="0"/>
                    <a:pt x="113" y="0"/>
                  </a:cubicBezTo>
                  <a:cubicBezTo>
                    <a:pt x="6099" y="0"/>
                    <a:pt x="6099" y="0"/>
                    <a:pt x="6099" y="0"/>
                  </a:cubicBezTo>
                  <a:cubicBezTo>
                    <a:pt x="6161" y="0"/>
                    <a:pt x="6212" y="51"/>
                    <a:pt x="6212" y="113"/>
                  </a:cubicBezTo>
                  <a:cubicBezTo>
                    <a:pt x="6212" y="1817"/>
                    <a:pt x="6212" y="1817"/>
                    <a:pt x="6212" y="1817"/>
                  </a:cubicBezTo>
                  <a:cubicBezTo>
                    <a:pt x="6212" y="1880"/>
                    <a:pt x="6161" y="1931"/>
                    <a:pt x="6099" y="1931"/>
                  </a:cubicBezTo>
                  <a:close/>
                </a:path>
              </a:pathLst>
            </a:custGeom>
            <a:noFill/>
            <a:ln w="23813" cap="flat">
              <a:solidFill>
                <a:srgbClr val="5637F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00" name="Rectangle 4600">
              <a:extLst>
                <a:ext uri="{FF2B5EF4-FFF2-40B4-BE49-F238E27FC236}">
                  <a16:creationId xmlns:a16="http://schemas.microsoft.com/office/drawing/2014/main" id="{D75BEB40-7A2A-4D26-9E36-734BE6B7A01D}"/>
                </a:ext>
              </a:extLst>
            </p:cNvPr>
            <p:cNvSpPr>
              <a:spLocks noChangeArrowheads="1"/>
            </p:cNvSpPr>
            <p:nvPr/>
          </p:nvSpPr>
          <p:spPr bwMode="auto">
            <a:xfrm>
              <a:off x="20" y="595"/>
              <a:ext cx="617"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01" name="Rectangle 4601">
              <a:extLst>
                <a:ext uri="{FF2B5EF4-FFF2-40B4-BE49-F238E27FC236}">
                  <a16:creationId xmlns:a16="http://schemas.microsoft.com/office/drawing/2014/main" id="{31CD26BE-06CB-4E28-8103-C83FADE7513F}"/>
                </a:ext>
              </a:extLst>
            </p:cNvPr>
            <p:cNvSpPr>
              <a:spLocks noChangeArrowheads="1"/>
            </p:cNvSpPr>
            <p:nvPr/>
          </p:nvSpPr>
          <p:spPr bwMode="auto">
            <a:xfrm>
              <a:off x="101" y="601"/>
              <a:ext cx="69"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02" name="Rectangle 4602">
              <a:extLst>
                <a:ext uri="{FF2B5EF4-FFF2-40B4-BE49-F238E27FC236}">
                  <a16:creationId xmlns:a16="http://schemas.microsoft.com/office/drawing/2014/main" id="{0903640F-ED5B-48ED-8049-1FDF3E82942E}"/>
                </a:ext>
              </a:extLst>
            </p:cNvPr>
            <p:cNvSpPr>
              <a:spLocks noChangeArrowheads="1"/>
            </p:cNvSpPr>
            <p:nvPr/>
          </p:nvSpPr>
          <p:spPr bwMode="auto">
            <a:xfrm>
              <a:off x="152" y="601"/>
              <a:ext cx="111"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背</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03" name="Rectangle 4603">
              <a:extLst>
                <a:ext uri="{FF2B5EF4-FFF2-40B4-BE49-F238E27FC236}">
                  <a16:creationId xmlns:a16="http://schemas.microsoft.com/office/drawing/2014/main" id="{9481BD1E-C5F4-45E5-BDDE-94DB0414DFAB}"/>
                </a:ext>
              </a:extLst>
            </p:cNvPr>
            <p:cNvSpPr>
              <a:spLocks noChangeArrowheads="1"/>
            </p:cNvSpPr>
            <p:nvPr/>
          </p:nvSpPr>
          <p:spPr bwMode="auto">
            <a:xfrm>
              <a:off x="238" y="601"/>
              <a:ext cx="137"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景</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04" name="Rectangle 4604">
              <a:extLst>
                <a:ext uri="{FF2B5EF4-FFF2-40B4-BE49-F238E27FC236}">
                  <a16:creationId xmlns:a16="http://schemas.microsoft.com/office/drawing/2014/main" id="{28C2DCAF-F491-4D4B-80EB-D3096088BE61}"/>
                </a:ext>
              </a:extLst>
            </p:cNvPr>
            <p:cNvSpPr>
              <a:spLocks noChangeArrowheads="1"/>
            </p:cNvSpPr>
            <p:nvPr/>
          </p:nvSpPr>
          <p:spPr bwMode="auto">
            <a:xfrm>
              <a:off x="324" y="601"/>
              <a:ext cx="97"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と</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05" name="Rectangle 4605">
              <a:extLst>
                <a:ext uri="{FF2B5EF4-FFF2-40B4-BE49-F238E27FC236}">
                  <a16:creationId xmlns:a16="http://schemas.microsoft.com/office/drawing/2014/main" id="{8AB0C51C-EA99-4D16-AF70-D4223585244F}"/>
                </a:ext>
              </a:extLst>
            </p:cNvPr>
            <p:cNvSpPr>
              <a:spLocks noChangeArrowheads="1"/>
            </p:cNvSpPr>
            <p:nvPr/>
          </p:nvSpPr>
          <p:spPr bwMode="auto">
            <a:xfrm>
              <a:off x="410" y="601"/>
              <a:ext cx="110"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目</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06" name="Rectangle 4606">
              <a:extLst>
                <a:ext uri="{FF2B5EF4-FFF2-40B4-BE49-F238E27FC236}">
                  <a16:creationId xmlns:a16="http://schemas.microsoft.com/office/drawing/2014/main" id="{203969AF-2109-4E6B-8622-E32666060F28}"/>
                </a:ext>
              </a:extLst>
            </p:cNvPr>
            <p:cNvSpPr>
              <a:spLocks noChangeArrowheads="1"/>
            </p:cNvSpPr>
            <p:nvPr/>
          </p:nvSpPr>
          <p:spPr bwMode="auto">
            <a:xfrm>
              <a:off x="496" y="601"/>
              <a:ext cx="102"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的</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07" name="Rectangle 4607">
              <a:extLst>
                <a:ext uri="{FF2B5EF4-FFF2-40B4-BE49-F238E27FC236}">
                  <a16:creationId xmlns:a16="http://schemas.microsoft.com/office/drawing/2014/main" id="{5C5174A2-4D77-4F7F-A025-1F55DE185E45}"/>
                </a:ext>
              </a:extLst>
            </p:cNvPr>
            <p:cNvSpPr>
              <a:spLocks noChangeArrowheads="1"/>
            </p:cNvSpPr>
            <p:nvPr/>
          </p:nvSpPr>
          <p:spPr bwMode="auto">
            <a:xfrm>
              <a:off x="102" y="764"/>
              <a:ext cx="44"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08" name="Freeform 4608">
              <a:extLst>
                <a:ext uri="{FF2B5EF4-FFF2-40B4-BE49-F238E27FC236}">
                  <a16:creationId xmlns:a16="http://schemas.microsoft.com/office/drawing/2014/main" id="{9FE49619-32A8-4302-96F9-FE638B9567B9}"/>
                </a:ext>
              </a:extLst>
            </p:cNvPr>
            <p:cNvSpPr>
              <a:spLocks/>
            </p:cNvSpPr>
            <p:nvPr/>
          </p:nvSpPr>
          <p:spPr bwMode="auto">
            <a:xfrm>
              <a:off x="81" y="3418"/>
              <a:ext cx="2431" cy="957"/>
            </a:xfrm>
            <a:custGeom>
              <a:avLst/>
              <a:gdLst>
                <a:gd name="T0" fmla="*/ 6099 w 6212"/>
                <a:gd name="T1" fmla="*/ 2446 h 2446"/>
                <a:gd name="T2" fmla="*/ 113 w 6212"/>
                <a:gd name="T3" fmla="*/ 2446 h 2446"/>
                <a:gd name="T4" fmla="*/ 0 w 6212"/>
                <a:gd name="T5" fmla="*/ 2332 h 2446"/>
                <a:gd name="T6" fmla="*/ 0 w 6212"/>
                <a:gd name="T7" fmla="*/ 113 h 2446"/>
                <a:gd name="T8" fmla="*/ 113 w 6212"/>
                <a:gd name="T9" fmla="*/ 0 h 2446"/>
                <a:gd name="T10" fmla="*/ 6099 w 6212"/>
                <a:gd name="T11" fmla="*/ 0 h 2446"/>
                <a:gd name="T12" fmla="*/ 6212 w 6212"/>
                <a:gd name="T13" fmla="*/ 113 h 2446"/>
                <a:gd name="T14" fmla="*/ 6212 w 6212"/>
                <a:gd name="T15" fmla="*/ 2332 h 2446"/>
                <a:gd name="T16" fmla="*/ 6099 w 6212"/>
                <a:gd name="T17" fmla="*/ 2446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12" h="2446">
                  <a:moveTo>
                    <a:pt x="6099" y="2446"/>
                  </a:moveTo>
                  <a:cubicBezTo>
                    <a:pt x="113" y="2446"/>
                    <a:pt x="113" y="2446"/>
                    <a:pt x="113" y="2446"/>
                  </a:cubicBezTo>
                  <a:cubicBezTo>
                    <a:pt x="51" y="2446"/>
                    <a:pt x="0" y="2395"/>
                    <a:pt x="0" y="2332"/>
                  </a:cubicBezTo>
                  <a:cubicBezTo>
                    <a:pt x="0" y="113"/>
                    <a:pt x="0" y="113"/>
                    <a:pt x="0" y="113"/>
                  </a:cubicBezTo>
                  <a:cubicBezTo>
                    <a:pt x="0" y="51"/>
                    <a:pt x="51" y="0"/>
                    <a:pt x="113" y="0"/>
                  </a:cubicBezTo>
                  <a:cubicBezTo>
                    <a:pt x="6099" y="0"/>
                    <a:pt x="6099" y="0"/>
                    <a:pt x="6099" y="0"/>
                  </a:cubicBezTo>
                  <a:cubicBezTo>
                    <a:pt x="6161" y="0"/>
                    <a:pt x="6212" y="51"/>
                    <a:pt x="6212" y="113"/>
                  </a:cubicBezTo>
                  <a:cubicBezTo>
                    <a:pt x="6212" y="2332"/>
                    <a:pt x="6212" y="2332"/>
                    <a:pt x="6212" y="2332"/>
                  </a:cubicBezTo>
                  <a:cubicBezTo>
                    <a:pt x="6212" y="2395"/>
                    <a:pt x="6161" y="2446"/>
                    <a:pt x="6099" y="2446"/>
                  </a:cubicBezTo>
                  <a:close/>
                </a:path>
              </a:pathLst>
            </a:custGeom>
            <a:noFill/>
            <a:ln w="23813" cap="flat">
              <a:solidFill>
                <a:srgbClr val="5637F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09" name="Rectangle 4609">
              <a:extLst>
                <a:ext uri="{FF2B5EF4-FFF2-40B4-BE49-F238E27FC236}">
                  <a16:creationId xmlns:a16="http://schemas.microsoft.com/office/drawing/2014/main" id="{6F77618A-B67A-4B31-8D38-450E160550BD}"/>
                </a:ext>
              </a:extLst>
            </p:cNvPr>
            <p:cNvSpPr>
              <a:spLocks noChangeArrowheads="1"/>
            </p:cNvSpPr>
            <p:nvPr/>
          </p:nvSpPr>
          <p:spPr bwMode="auto">
            <a:xfrm>
              <a:off x="4" y="3359"/>
              <a:ext cx="1254" cy="1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10" name="Freeform 4610">
              <a:extLst>
                <a:ext uri="{FF2B5EF4-FFF2-40B4-BE49-F238E27FC236}">
                  <a16:creationId xmlns:a16="http://schemas.microsoft.com/office/drawing/2014/main" id="{AC6AD21F-0A7D-41A0-B6EE-9D1A102F0E29}"/>
                </a:ext>
              </a:extLst>
            </p:cNvPr>
            <p:cNvSpPr>
              <a:spLocks/>
            </p:cNvSpPr>
            <p:nvPr/>
          </p:nvSpPr>
          <p:spPr bwMode="auto">
            <a:xfrm>
              <a:off x="66" y="3379"/>
              <a:ext cx="43" cy="71"/>
            </a:xfrm>
            <a:custGeom>
              <a:avLst/>
              <a:gdLst>
                <a:gd name="T0" fmla="*/ 0 w 109"/>
                <a:gd name="T1" fmla="*/ 172 h 181"/>
                <a:gd name="T2" fmla="*/ 43 w 109"/>
                <a:gd name="T3" fmla="*/ 181 h 181"/>
                <a:gd name="T4" fmla="*/ 91 w 109"/>
                <a:gd name="T5" fmla="*/ 167 h 181"/>
                <a:gd name="T6" fmla="*/ 109 w 109"/>
                <a:gd name="T7" fmla="*/ 128 h 181"/>
                <a:gd name="T8" fmla="*/ 98 w 109"/>
                <a:gd name="T9" fmla="*/ 100 h 181"/>
                <a:gd name="T10" fmla="*/ 69 w 109"/>
                <a:gd name="T11" fmla="*/ 87 h 181"/>
                <a:gd name="T12" fmla="*/ 69 w 109"/>
                <a:gd name="T13" fmla="*/ 86 h 181"/>
                <a:gd name="T14" fmla="*/ 103 w 109"/>
                <a:gd name="T15" fmla="*/ 43 h 181"/>
                <a:gd name="T16" fmla="*/ 88 w 109"/>
                <a:gd name="T17" fmla="*/ 12 h 181"/>
                <a:gd name="T18" fmla="*/ 48 w 109"/>
                <a:gd name="T19" fmla="*/ 0 h 181"/>
                <a:gd name="T20" fmla="*/ 6 w 109"/>
                <a:gd name="T21" fmla="*/ 10 h 181"/>
                <a:gd name="T22" fmla="*/ 6 w 109"/>
                <a:gd name="T23" fmla="*/ 40 h 181"/>
                <a:gd name="T24" fmla="*/ 40 w 109"/>
                <a:gd name="T25" fmla="*/ 28 h 181"/>
                <a:gd name="T26" fmla="*/ 67 w 109"/>
                <a:gd name="T27" fmla="*/ 50 h 181"/>
                <a:gd name="T28" fmla="*/ 32 w 109"/>
                <a:gd name="T29" fmla="*/ 74 h 181"/>
                <a:gd name="T30" fmla="*/ 18 w 109"/>
                <a:gd name="T31" fmla="*/ 74 h 181"/>
                <a:gd name="T32" fmla="*/ 18 w 109"/>
                <a:gd name="T33" fmla="*/ 102 h 181"/>
                <a:gd name="T34" fmla="*/ 33 w 109"/>
                <a:gd name="T35" fmla="*/ 102 h 181"/>
                <a:gd name="T36" fmla="*/ 62 w 109"/>
                <a:gd name="T37" fmla="*/ 109 h 181"/>
                <a:gd name="T38" fmla="*/ 72 w 109"/>
                <a:gd name="T39" fmla="*/ 128 h 181"/>
                <a:gd name="T40" fmla="*/ 63 w 109"/>
                <a:gd name="T41" fmla="*/ 146 h 181"/>
                <a:gd name="T42" fmla="*/ 40 w 109"/>
                <a:gd name="T43" fmla="*/ 153 h 181"/>
                <a:gd name="T44" fmla="*/ 0 w 109"/>
                <a:gd name="T45" fmla="*/ 140 h 181"/>
                <a:gd name="T46" fmla="*/ 0 w 109"/>
                <a:gd name="T47" fmla="*/ 172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9" h="181">
                  <a:moveTo>
                    <a:pt x="0" y="172"/>
                  </a:moveTo>
                  <a:cubicBezTo>
                    <a:pt x="11" y="178"/>
                    <a:pt x="25" y="181"/>
                    <a:pt x="43" y="181"/>
                  </a:cubicBezTo>
                  <a:cubicBezTo>
                    <a:pt x="63" y="181"/>
                    <a:pt x="79" y="176"/>
                    <a:pt x="91" y="167"/>
                  </a:cubicBezTo>
                  <a:cubicBezTo>
                    <a:pt x="103" y="157"/>
                    <a:pt x="109" y="144"/>
                    <a:pt x="109" y="128"/>
                  </a:cubicBezTo>
                  <a:cubicBezTo>
                    <a:pt x="109" y="117"/>
                    <a:pt x="105" y="108"/>
                    <a:pt x="98" y="100"/>
                  </a:cubicBezTo>
                  <a:cubicBezTo>
                    <a:pt x="91" y="93"/>
                    <a:pt x="81" y="88"/>
                    <a:pt x="69" y="87"/>
                  </a:cubicBezTo>
                  <a:cubicBezTo>
                    <a:pt x="69" y="86"/>
                    <a:pt x="69" y="86"/>
                    <a:pt x="69" y="86"/>
                  </a:cubicBezTo>
                  <a:cubicBezTo>
                    <a:pt x="92" y="81"/>
                    <a:pt x="103" y="66"/>
                    <a:pt x="103" y="43"/>
                  </a:cubicBezTo>
                  <a:cubicBezTo>
                    <a:pt x="103" y="30"/>
                    <a:pt x="98" y="19"/>
                    <a:pt x="88" y="12"/>
                  </a:cubicBezTo>
                  <a:cubicBezTo>
                    <a:pt x="78" y="4"/>
                    <a:pt x="65" y="0"/>
                    <a:pt x="48" y="0"/>
                  </a:cubicBezTo>
                  <a:cubicBezTo>
                    <a:pt x="32" y="0"/>
                    <a:pt x="18" y="3"/>
                    <a:pt x="6" y="10"/>
                  </a:cubicBezTo>
                  <a:cubicBezTo>
                    <a:pt x="6" y="40"/>
                    <a:pt x="6" y="40"/>
                    <a:pt x="6" y="40"/>
                  </a:cubicBezTo>
                  <a:cubicBezTo>
                    <a:pt x="17" y="32"/>
                    <a:pt x="28" y="28"/>
                    <a:pt x="40" y="28"/>
                  </a:cubicBezTo>
                  <a:cubicBezTo>
                    <a:pt x="58" y="28"/>
                    <a:pt x="67" y="36"/>
                    <a:pt x="67" y="50"/>
                  </a:cubicBezTo>
                  <a:cubicBezTo>
                    <a:pt x="67" y="66"/>
                    <a:pt x="55" y="74"/>
                    <a:pt x="32" y="74"/>
                  </a:cubicBezTo>
                  <a:cubicBezTo>
                    <a:pt x="18" y="74"/>
                    <a:pt x="18" y="74"/>
                    <a:pt x="18" y="74"/>
                  </a:cubicBezTo>
                  <a:cubicBezTo>
                    <a:pt x="18" y="102"/>
                    <a:pt x="18" y="102"/>
                    <a:pt x="18" y="102"/>
                  </a:cubicBezTo>
                  <a:cubicBezTo>
                    <a:pt x="33" y="102"/>
                    <a:pt x="33" y="102"/>
                    <a:pt x="33" y="102"/>
                  </a:cubicBezTo>
                  <a:cubicBezTo>
                    <a:pt x="45" y="102"/>
                    <a:pt x="55" y="104"/>
                    <a:pt x="62" y="109"/>
                  </a:cubicBezTo>
                  <a:cubicBezTo>
                    <a:pt x="68" y="113"/>
                    <a:pt x="72" y="119"/>
                    <a:pt x="72" y="128"/>
                  </a:cubicBezTo>
                  <a:cubicBezTo>
                    <a:pt x="72" y="136"/>
                    <a:pt x="69" y="142"/>
                    <a:pt x="63" y="146"/>
                  </a:cubicBezTo>
                  <a:cubicBezTo>
                    <a:pt x="57" y="151"/>
                    <a:pt x="50" y="153"/>
                    <a:pt x="40" y="153"/>
                  </a:cubicBezTo>
                  <a:cubicBezTo>
                    <a:pt x="25" y="153"/>
                    <a:pt x="11" y="148"/>
                    <a:pt x="0" y="140"/>
                  </a:cubicBezTo>
                  <a:cubicBezTo>
                    <a:pt x="0" y="172"/>
                    <a:pt x="0" y="172"/>
                    <a:pt x="0" y="17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11" name="Freeform 4611">
              <a:extLst>
                <a:ext uri="{FF2B5EF4-FFF2-40B4-BE49-F238E27FC236}">
                  <a16:creationId xmlns:a16="http://schemas.microsoft.com/office/drawing/2014/main" id="{C30C5654-5C7C-4ACD-A670-8686D3D29970}"/>
                </a:ext>
              </a:extLst>
            </p:cNvPr>
            <p:cNvSpPr>
              <a:spLocks/>
            </p:cNvSpPr>
            <p:nvPr/>
          </p:nvSpPr>
          <p:spPr bwMode="auto">
            <a:xfrm>
              <a:off x="118" y="3431"/>
              <a:ext cx="16" cy="14"/>
            </a:xfrm>
            <a:custGeom>
              <a:avLst/>
              <a:gdLst>
                <a:gd name="T0" fmla="*/ 5 w 40"/>
                <a:gd name="T1" fmla="*/ 31 h 37"/>
                <a:gd name="T2" fmla="*/ 20 w 40"/>
                <a:gd name="T3" fmla="*/ 37 h 37"/>
                <a:gd name="T4" fmla="*/ 34 w 40"/>
                <a:gd name="T5" fmla="*/ 31 h 37"/>
                <a:gd name="T6" fmla="*/ 40 w 40"/>
                <a:gd name="T7" fmla="*/ 18 h 37"/>
                <a:gd name="T8" fmla="*/ 34 w 40"/>
                <a:gd name="T9" fmla="*/ 5 h 37"/>
                <a:gd name="T10" fmla="*/ 20 w 40"/>
                <a:gd name="T11" fmla="*/ 0 h 37"/>
                <a:gd name="T12" fmla="*/ 6 w 40"/>
                <a:gd name="T13" fmla="*/ 5 h 37"/>
                <a:gd name="T14" fmla="*/ 0 w 40"/>
                <a:gd name="T15" fmla="*/ 18 h 37"/>
                <a:gd name="T16" fmla="*/ 5 w 40"/>
                <a:gd name="T17" fmla="*/ 3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37">
                  <a:moveTo>
                    <a:pt x="5" y="31"/>
                  </a:moveTo>
                  <a:cubicBezTo>
                    <a:pt x="9" y="35"/>
                    <a:pt x="14" y="37"/>
                    <a:pt x="20" y="37"/>
                  </a:cubicBezTo>
                  <a:cubicBezTo>
                    <a:pt x="25" y="37"/>
                    <a:pt x="30" y="35"/>
                    <a:pt x="34" y="31"/>
                  </a:cubicBezTo>
                  <a:cubicBezTo>
                    <a:pt x="38" y="28"/>
                    <a:pt x="40" y="24"/>
                    <a:pt x="40" y="18"/>
                  </a:cubicBezTo>
                  <a:cubicBezTo>
                    <a:pt x="40" y="13"/>
                    <a:pt x="38" y="9"/>
                    <a:pt x="34" y="5"/>
                  </a:cubicBezTo>
                  <a:cubicBezTo>
                    <a:pt x="30" y="2"/>
                    <a:pt x="26" y="0"/>
                    <a:pt x="20" y="0"/>
                  </a:cubicBezTo>
                  <a:cubicBezTo>
                    <a:pt x="14" y="0"/>
                    <a:pt x="10" y="2"/>
                    <a:pt x="6" y="5"/>
                  </a:cubicBezTo>
                  <a:cubicBezTo>
                    <a:pt x="2" y="8"/>
                    <a:pt x="0" y="13"/>
                    <a:pt x="0" y="18"/>
                  </a:cubicBezTo>
                  <a:cubicBezTo>
                    <a:pt x="0" y="23"/>
                    <a:pt x="2" y="28"/>
                    <a:pt x="5" y="3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12" name="Rectangle 4612">
              <a:extLst>
                <a:ext uri="{FF2B5EF4-FFF2-40B4-BE49-F238E27FC236}">
                  <a16:creationId xmlns:a16="http://schemas.microsoft.com/office/drawing/2014/main" id="{450A3DA6-A4B5-4BF1-8F06-D72CD32EC73B}"/>
                </a:ext>
              </a:extLst>
            </p:cNvPr>
            <p:cNvSpPr>
              <a:spLocks noChangeArrowheads="1"/>
            </p:cNvSpPr>
            <p:nvPr/>
          </p:nvSpPr>
          <p:spPr bwMode="auto">
            <a:xfrm>
              <a:off x="1313" y="3453"/>
              <a:ext cx="48"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13" name="Rectangle 4613">
              <a:extLst>
                <a:ext uri="{FF2B5EF4-FFF2-40B4-BE49-F238E27FC236}">
                  <a16:creationId xmlns:a16="http://schemas.microsoft.com/office/drawing/2014/main" id="{E41CAF78-8F08-4968-952C-D871628F1C36}"/>
                </a:ext>
              </a:extLst>
            </p:cNvPr>
            <p:cNvSpPr>
              <a:spLocks noChangeArrowheads="1"/>
            </p:cNvSpPr>
            <p:nvPr/>
          </p:nvSpPr>
          <p:spPr bwMode="auto">
            <a:xfrm>
              <a:off x="1350" y="3452"/>
              <a:ext cx="613"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微細流路チップは，ナノインプリントリソグラ</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14" name="Rectangle 4614">
              <a:extLst>
                <a:ext uri="{FF2B5EF4-FFF2-40B4-BE49-F238E27FC236}">
                  <a16:creationId xmlns:a16="http://schemas.microsoft.com/office/drawing/2014/main" id="{A5BE4207-C171-49EE-8EF7-4D4D760881D8}"/>
                </a:ext>
              </a:extLst>
            </p:cNvPr>
            <p:cNvSpPr>
              <a:spLocks noChangeArrowheads="1"/>
            </p:cNvSpPr>
            <p:nvPr/>
          </p:nvSpPr>
          <p:spPr bwMode="auto">
            <a:xfrm>
              <a:off x="1298" y="3515"/>
              <a:ext cx="306"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フィにより製作した．</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15" name="Rectangle 4615">
              <a:extLst>
                <a:ext uri="{FF2B5EF4-FFF2-40B4-BE49-F238E27FC236}">
                  <a16:creationId xmlns:a16="http://schemas.microsoft.com/office/drawing/2014/main" id="{5C902C1B-430A-4458-9F8A-D68DBB262ADE}"/>
                </a:ext>
              </a:extLst>
            </p:cNvPr>
            <p:cNvSpPr>
              <a:spLocks noChangeArrowheads="1"/>
            </p:cNvSpPr>
            <p:nvPr/>
          </p:nvSpPr>
          <p:spPr bwMode="auto">
            <a:xfrm>
              <a:off x="1314" y="3620"/>
              <a:ext cx="48"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16" name="Rectangle 4616">
              <a:extLst>
                <a:ext uri="{FF2B5EF4-FFF2-40B4-BE49-F238E27FC236}">
                  <a16:creationId xmlns:a16="http://schemas.microsoft.com/office/drawing/2014/main" id="{5187E8C8-F9FA-490B-B567-645C278B44CD}"/>
                </a:ext>
              </a:extLst>
            </p:cNvPr>
            <p:cNvSpPr>
              <a:spLocks noChangeArrowheads="1"/>
            </p:cNvSpPr>
            <p:nvPr/>
          </p:nvSpPr>
          <p:spPr bwMode="auto">
            <a:xfrm>
              <a:off x="1352" y="3619"/>
              <a:ext cx="613"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溶液の送廃液口は，チップ形成後に，生検トレ</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17" name="Rectangle 4617">
              <a:extLst>
                <a:ext uri="{FF2B5EF4-FFF2-40B4-BE49-F238E27FC236}">
                  <a16:creationId xmlns:a16="http://schemas.microsoft.com/office/drawing/2014/main" id="{9466105F-6FF5-4449-85E5-E11CBE68C241}"/>
                </a:ext>
              </a:extLst>
            </p:cNvPr>
            <p:cNvSpPr>
              <a:spLocks noChangeArrowheads="1"/>
            </p:cNvSpPr>
            <p:nvPr/>
          </p:nvSpPr>
          <p:spPr bwMode="auto">
            <a:xfrm>
              <a:off x="1299" y="3682"/>
              <a:ext cx="642"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パンを使用して通し穴を設ける．送廃液口と送液</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18" name="Rectangle 4618">
              <a:extLst>
                <a:ext uri="{FF2B5EF4-FFF2-40B4-BE49-F238E27FC236}">
                  <a16:creationId xmlns:a16="http://schemas.microsoft.com/office/drawing/2014/main" id="{D384D09E-EB46-4503-A8B9-A425040B7D8C}"/>
                </a:ext>
              </a:extLst>
            </p:cNvPr>
            <p:cNvSpPr>
              <a:spLocks noChangeArrowheads="1"/>
            </p:cNvSpPr>
            <p:nvPr/>
          </p:nvSpPr>
          <p:spPr bwMode="auto">
            <a:xfrm>
              <a:off x="1299" y="3744"/>
              <a:ext cx="642"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用シリコンチューブの接続は，シリコンシーラン</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19" name="Rectangle 4619">
              <a:extLst>
                <a:ext uri="{FF2B5EF4-FFF2-40B4-BE49-F238E27FC236}">
                  <a16:creationId xmlns:a16="http://schemas.microsoft.com/office/drawing/2014/main" id="{280BDFDB-CE2A-4363-A4D2-9F3BE9A7DB0E}"/>
                </a:ext>
              </a:extLst>
            </p:cNvPr>
            <p:cNvSpPr>
              <a:spLocks noChangeArrowheads="1"/>
            </p:cNvSpPr>
            <p:nvPr/>
          </p:nvSpPr>
          <p:spPr bwMode="auto">
            <a:xfrm>
              <a:off x="1299" y="3805"/>
              <a:ext cx="306"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トを用いて接着した．</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20" name="Line 4620">
              <a:extLst>
                <a:ext uri="{FF2B5EF4-FFF2-40B4-BE49-F238E27FC236}">
                  <a16:creationId xmlns:a16="http://schemas.microsoft.com/office/drawing/2014/main" id="{E6C90A65-AF21-47C5-B3A5-D047876F1FE7}"/>
                </a:ext>
              </a:extLst>
            </p:cNvPr>
            <p:cNvSpPr>
              <a:spLocks noChangeShapeType="1"/>
            </p:cNvSpPr>
            <p:nvPr/>
          </p:nvSpPr>
          <p:spPr bwMode="auto">
            <a:xfrm flipH="1">
              <a:off x="1870" y="6691"/>
              <a:ext cx="3527" cy="0"/>
            </a:xfrm>
            <a:prstGeom prst="line">
              <a:avLst/>
            </a:prstGeom>
            <a:noFill/>
            <a:ln w="23813" cap="flat">
              <a:solidFill>
                <a:srgbClr val="5637F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21" name="Freeform 4621">
              <a:extLst>
                <a:ext uri="{FF2B5EF4-FFF2-40B4-BE49-F238E27FC236}">
                  <a16:creationId xmlns:a16="http://schemas.microsoft.com/office/drawing/2014/main" id="{9006E41F-7211-48EC-8529-00EEF63E8145}"/>
                </a:ext>
              </a:extLst>
            </p:cNvPr>
            <p:cNvSpPr>
              <a:spLocks/>
            </p:cNvSpPr>
            <p:nvPr/>
          </p:nvSpPr>
          <p:spPr bwMode="auto">
            <a:xfrm>
              <a:off x="1856" y="4499"/>
              <a:ext cx="3541" cy="2383"/>
            </a:xfrm>
            <a:custGeom>
              <a:avLst/>
              <a:gdLst>
                <a:gd name="T0" fmla="*/ 8936 w 9049"/>
                <a:gd name="T1" fmla="*/ 6091 h 6091"/>
                <a:gd name="T2" fmla="*/ 113 w 9049"/>
                <a:gd name="T3" fmla="*/ 6091 h 6091"/>
                <a:gd name="T4" fmla="*/ 0 w 9049"/>
                <a:gd name="T5" fmla="*/ 5978 h 6091"/>
                <a:gd name="T6" fmla="*/ 0 w 9049"/>
                <a:gd name="T7" fmla="*/ 114 h 6091"/>
                <a:gd name="T8" fmla="*/ 113 w 9049"/>
                <a:gd name="T9" fmla="*/ 0 h 6091"/>
                <a:gd name="T10" fmla="*/ 8936 w 9049"/>
                <a:gd name="T11" fmla="*/ 0 h 6091"/>
                <a:gd name="T12" fmla="*/ 9049 w 9049"/>
                <a:gd name="T13" fmla="*/ 114 h 6091"/>
                <a:gd name="T14" fmla="*/ 9049 w 9049"/>
                <a:gd name="T15" fmla="*/ 5978 h 6091"/>
                <a:gd name="T16" fmla="*/ 8936 w 9049"/>
                <a:gd name="T17" fmla="*/ 6091 h 60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49" h="6091">
                  <a:moveTo>
                    <a:pt x="8936" y="6091"/>
                  </a:moveTo>
                  <a:cubicBezTo>
                    <a:pt x="113" y="6091"/>
                    <a:pt x="113" y="6091"/>
                    <a:pt x="113" y="6091"/>
                  </a:cubicBezTo>
                  <a:cubicBezTo>
                    <a:pt x="51" y="6091"/>
                    <a:pt x="0" y="6040"/>
                    <a:pt x="0" y="5978"/>
                  </a:cubicBezTo>
                  <a:cubicBezTo>
                    <a:pt x="0" y="114"/>
                    <a:pt x="0" y="114"/>
                    <a:pt x="0" y="114"/>
                  </a:cubicBezTo>
                  <a:cubicBezTo>
                    <a:pt x="0" y="51"/>
                    <a:pt x="51" y="0"/>
                    <a:pt x="113" y="0"/>
                  </a:cubicBezTo>
                  <a:cubicBezTo>
                    <a:pt x="8936" y="0"/>
                    <a:pt x="8936" y="0"/>
                    <a:pt x="8936" y="0"/>
                  </a:cubicBezTo>
                  <a:cubicBezTo>
                    <a:pt x="8998" y="0"/>
                    <a:pt x="9049" y="51"/>
                    <a:pt x="9049" y="114"/>
                  </a:cubicBezTo>
                  <a:cubicBezTo>
                    <a:pt x="9049" y="5978"/>
                    <a:pt x="9049" y="5978"/>
                    <a:pt x="9049" y="5978"/>
                  </a:cubicBezTo>
                  <a:cubicBezTo>
                    <a:pt x="9049" y="6040"/>
                    <a:pt x="8998" y="6091"/>
                    <a:pt x="8936" y="6091"/>
                  </a:cubicBezTo>
                  <a:close/>
                </a:path>
              </a:pathLst>
            </a:custGeom>
            <a:noFill/>
            <a:ln w="23813" cap="flat">
              <a:solidFill>
                <a:srgbClr val="5637F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22" name="Rectangle 4622">
              <a:extLst>
                <a:ext uri="{FF2B5EF4-FFF2-40B4-BE49-F238E27FC236}">
                  <a16:creationId xmlns:a16="http://schemas.microsoft.com/office/drawing/2014/main" id="{D444AA1B-E136-4169-9ABD-08D78A2DBE74}"/>
                </a:ext>
              </a:extLst>
            </p:cNvPr>
            <p:cNvSpPr>
              <a:spLocks noChangeArrowheads="1"/>
            </p:cNvSpPr>
            <p:nvPr/>
          </p:nvSpPr>
          <p:spPr bwMode="auto">
            <a:xfrm>
              <a:off x="1832" y="4433"/>
              <a:ext cx="512" cy="1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23" name="Rectangle 4623">
              <a:extLst>
                <a:ext uri="{FF2B5EF4-FFF2-40B4-BE49-F238E27FC236}">
                  <a16:creationId xmlns:a16="http://schemas.microsoft.com/office/drawing/2014/main" id="{1543B227-40FE-4917-9985-1335469D3083}"/>
                </a:ext>
              </a:extLst>
            </p:cNvPr>
            <p:cNvSpPr>
              <a:spLocks noChangeArrowheads="1"/>
            </p:cNvSpPr>
            <p:nvPr/>
          </p:nvSpPr>
          <p:spPr bwMode="auto">
            <a:xfrm>
              <a:off x="1844" y="4447"/>
              <a:ext cx="107"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24" name="Rectangle 4624">
              <a:extLst>
                <a:ext uri="{FF2B5EF4-FFF2-40B4-BE49-F238E27FC236}">
                  <a16:creationId xmlns:a16="http://schemas.microsoft.com/office/drawing/2014/main" id="{47F82186-BE08-4F6F-A3AA-31165A68BF84}"/>
                </a:ext>
              </a:extLst>
            </p:cNvPr>
            <p:cNvSpPr>
              <a:spLocks noChangeArrowheads="1"/>
            </p:cNvSpPr>
            <p:nvPr/>
          </p:nvSpPr>
          <p:spPr bwMode="auto">
            <a:xfrm>
              <a:off x="1900" y="4444"/>
              <a:ext cx="69"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25" name="Rectangle 4625">
              <a:extLst>
                <a:ext uri="{FF2B5EF4-FFF2-40B4-BE49-F238E27FC236}">
                  <a16:creationId xmlns:a16="http://schemas.microsoft.com/office/drawing/2014/main" id="{8B8E602B-2C2F-47CE-9393-820AB2800D2E}"/>
                </a:ext>
              </a:extLst>
            </p:cNvPr>
            <p:cNvSpPr>
              <a:spLocks noChangeArrowheads="1"/>
            </p:cNvSpPr>
            <p:nvPr/>
          </p:nvSpPr>
          <p:spPr bwMode="auto">
            <a:xfrm>
              <a:off x="1950" y="4444"/>
              <a:ext cx="133"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実</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26" name="Rectangle 4626">
              <a:extLst>
                <a:ext uri="{FF2B5EF4-FFF2-40B4-BE49-F238E27FC236}">
                  <a16:creationId xmlns:a16="http://schemas.microsoft.com/office/drawing/2014/main" id="{C7D6C4E8-1D71-4445-A43E-2E4D8871D11C}"/>
                </a:ext>
              </a:extLst>
            </p:cNvPr>
            <p:cNvSpPr>
              <a:spLocks noChangeArrowheads="1"/>
            </p:cNvSpPr>
            <p:nvPr/>
          </p:nvSpPr>
          <p:spPr bwMode="auto">
            <a:xfrm>
              <a:off x="2036" y="4444"/>
              <a:ext cx="102"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験</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27" name="Rectangle 4627">
              <a:extLst>
                <a:ext uri="{FF2B5EF4-FFF2-40B4-BE49-F238E27FC236}">
                  <a16:creationId xmlns:a16="http://schemas.microsoft.com/office/drawing/2014/main" id="{623C0191-E9F6-4F13-8079-75F590BE04AE}"/>
                </a:ext>
              </a:extLst>
            </p:cNvPr>
            <p:cNvSpPr>
              <a:spLocks noChangeArrowheads="1"/>
            </p:cNvSpPr>
            <p:nvPr/>
          </p:nvSpPr>
          <p:spPr bwMode="auto">
            <a:xfrm>
              <a:off x="2122" y="4444"/>
              <a:ext cx="135"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結</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28" name="Rectangle 4628">
              <a:extLst>
                <a:ext uri="{FF2B5EF4-FFF2-40B4-BE49-F238E27FC236}">
                  <a16:creationId xmlns:a16="http://schemas.microsoft.com/office/drawing/2014/main" id="{7ACAC496-4DD1-4907-90D6-6055411A8F21}"/>
                </a:ext>
              </a:extLst>
            </p:cNvPr>
            <p:cNvSpPr>
              <a:spLocks noChangeArrowheads="1"/>
            </p:cNvSpPr>
            <p:nvPr/>
          </p:nvSpPr>
          <p:spPr bwMode="auto">
            <a:xfrm>
              <a:off x="2208" y="4444"/>
              <a:ext cx="81"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果</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29" name="Freeform 4629">
              <a:extLst>
                <a:ext uri="{FF2B5EF4-FFF2-40B4-BE49-F238E27FC236}">
                  <a16:creationId xmlns:a16="http://schemas.microsoft.com/office/drawing/2014/main" id="{EA11EFA6-A348-40F3-9482-3682CD335B82}"/>
                </a:ext>
              </a:extLst>
            </p:cNvPr>
            <p:cNvSpPr>
              <a:spLocks/>
            </p:cNvSpPr>
            <p:nvPr/>
          </p:nvSpPr>
          <p:spPr bwMode="auto">
            <a:xfrm>
              <a:off x="1965" y="6385"/>
              <a:ext cx="3378" cy="224"/>
            </a:xfrm>
            <a:custGeom>
              <a:avLst/>
              <a:gdLst>
                <a:gd name="T0" fmla="*/ 3371 w 3378"/>
                <a:gd name="T1" fmla="*/ 217 h 224"/>
                <a:gd name="T2" fmla="*/ 3371 w 3378"/>
                <a:gd name="T3" fmla="*/ 210 h 224"/>
                <a:gd name="T4" fmla="*/ 16 w 3378"/>
                <a:gd name="T5" fmla="*/ 210 h 224"/>
                <a:gd name="T6" fmla="*/ 16 w 3378"/>
                <a:gd name="T7" fmla="*/ 14 h 224"/>
                <a:gd name="T8" fmla="*/ 3363 w 3378"/>
                <a:gd name="T9" fmla="*/ 14 h 224"/>
                <a:gd name="T10" fmla="*/ 3363 w 3378"/>
                <a:gd name="T11" fmla="*/ 217 h 224"/>
                <a:gd name="T12" fmla="*/ 3371 w 3378"/>
                <a:gd name="T13" fmla="*/ 217 h 224"/>
                <a:gd name="T14" fmla="*/ 3371 w 3378"/>
                <a:gd name="T15" fmla="*/ 210 h 224"/>
                <a:gd name="T16" fmla="*/ 3371 w 3378"/>
                <a:gd name="T17" fmla="*/ 217 h 224"/>
                <a:gd name="T18" fmla="*/ 3378 w 3378"/>
                <a:gd name="T19" fmla="*/ 217 h 224"/>
                <a:gd name="T20" fmla="*/ 3378 w 3378"/>
                <a:gd name="T21" fmla="*/ 0 h 224"/>
                <a:gd name="T22" fmla="*/ 0 w 3378"/>
                <a:gd name="T23" fmla="*/ 0 h 224"/>
                <a:gd name="T24" fmla="*/ 0 w 3378"/>
                <a:gd name="T25" fmla="*/ 224 h 224"/>
                <a:gd name="T26" fmla="*/ 3378 w 3378"/>
                <a:gd name="T27" fmla="*/ 224 h 224"/>
                <a:gd name="T28" fmla="*/ 3378 w 3378"/>
                <a:gd name="T29" fmla="*/ 217 h 224"/>
                <a:gd name="T30" fmla="*/ 3371 w 3378"/>
                <a:gd name="T31" fmla="*/ 217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78" h="224">
                  <a:moveTo>
                    <a:pt x="3371" y="217"/>
                  </a:moveTo>
                  <a:lnTo>
                    <a:pt x="3371" y="210"/>
                  </a:lnTo>
                  <a:lnTo>
                    <a:pt x="16" y="210"/>
                  </a:lnTo>
                  <a:lnTo>
                    <a:pt x="16" y="14"/>
                  </a:lnTo>
                  <a:lnTo>
                    <a:pt x="3363" y="14"/>
                  </a:lnTo>
                  <a:lnTo>
                    <a:pt x="3363" y="217"/>
                  </a:lnTo>
                  <a:lnTo>
                    <a:pt x="3371" y="217"/>
                  </a:lnTo>
                  <a:lnTo>
                    <a:pt x="3371" y="210"/>
                  </a:lnTo>
                  <a:lnTo>
                    <a:pt x="3371" y="217"/>
                  </a:lnTo>
                  <a:lnTo>
                    <a:pt x="3378" y="217"/>
                  </a:lnTo>
                  <a:lnTo>
                    <a:pt x="3378" y="0"/>
                  </a:lnTo>
                  <a:lnTo>
                    <a:pt x="0" y="0"/>
                  </a:lnTo>
                  <a:lnTo>
                    <a:pt x="0" y="224"/>
                  </a:lnTo>
                  <a:lnTo>
                    <a:pt x="3378" y="224"/>
                  </a:lnTo>
                  <a:lnTo>
                    <a:pt x="3378" y="217"/>
                  </a:lnTo>
                  <a:lnTo>
                    <a:pt x="3371" y="217"/>
                  </a:lnTo>
                  <a:close/>
                </a:path>
              </a:pathLst>
            </a:custGeom>
            <a:solidFill>
              <a:srgbClr val="EA55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30" name="Rectangle 4630">
              <a:extLst>
                <a:ext uri="{FF2B5EF4-FFF2-40B4-BE49-F238E27FC236}">
                  <a16:creationId xmlns:a16="http://schemas.microsoft.com/office/drawing/2014/main" id="{B2148664-D7F0-49B3-BD43-F3C874D23600}"/>
                </a:ext>
              </a:extLst>
            </p:cNvPr>
            <p:cNvSpPr>
              <a:spLocks noChangeArrowheads="1"/>
            </p:cNvSpPr>
            <p:nvPr/>
          </p:nvSpPr>
          <p:spPr bwMode="auto">
            <a:xfrm>
              <a:off x="1908" y="5370"/>
              <a:ext cx="54"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31" name="Rectangle 4631">
              <a:extLst>
                <a:ext uri="{FF2B5EF4-FFF2-40B4-BE49-F238E27FC236}">
                  <a16:creationId xmlns:a16="http://schemas.microsoft.com/office/drawing/2014/main" id="{A484F17C-32CB-4E6A-8A1E-7C5126BC6EDE}"/>
                </a:ext>
              </a:extLst>
            </p:cNvPr>
            <p:cNvSpPr>
              <a:spLocks noChangeArrowheads="1"/>
            </p:cNvSpPr>
            <p:nvPr/>
          </p:nvSpPr>
          <p:spPr bwMode="auto">
            <a:xfrm>
              <a:off x="1954" y="5372"/>
              <a:ext cx="68"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ジ</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32" name="Rectangle 4632">
              <a:extLst>
                <a:ext uri="{FF2B5EF4-FFF2-40B4-BE49-F238E27FC236}">
                  <a16:creationId xmlns:a16="http://schemas.microsoft.com/office/drawing/2014/main" id="{48F2B811-7D79-40ED-B265-E54B93726C73}"/>
                </a:ext>
              </a:extLst>
            </p:cNvPr>
            <p:cNvSpPr>
              <a:spLocks noChangeArrowheads="1"/>
            </p:cNvSpPr>
            <p:nvPr/>
          </p:nvSpPr>
          <p:spPr bwMode="auto">
            <a:xfrm>
              <a:off x="2017" y="5372"/>
              <a:ext cx="68"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ェ</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33" name="Rectangle 4633">
              <a:extLst>
                <a:ext uri="{FF2B5EF4-FFF2-40B4-BE49-F238E27FC236}">
                  <a16:creationId xmlns:a16="http://schemas.microsoft.com/office/drawing/2014/main" id="{F6683DA7-64C7-45A4-AF96-B42987D39707}"/>
                </a:ext>
              </a:extLst>
            </p:cNvPr>
            <p:cNvSpPr>
              <a:spLocks noChangeArrowheads="1"/>
            </p:cNvSpPr>
            <p:nvPr/>
          </p:nvSpPr>
          <p:spPr bwMode="auto">
            <a:xfrm>
              <a:off x="2079" y="5372"/>
              <a:ext cx="68"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ス</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34" name="Rectangle 4634">
              <a:extLst>
                <a:ext uri="{FF2B5EF4-FFF2-40B4-BE49-F238E27FC236}">
                  <a16:creationId xmlns:a16="http://schemas.microsoft.com/office/drawing/2014/main" id="{1C5DF5A9-4098-4894-B25F-FC719D622A58}"/>
                </a:ext>
              </a:extLst>
            </p:cNvPr>
            <p:cNvSpPr>
              <a:spLocks noChangeArrowheads="1"/>
            </p:cNvSpPr>
            <p:nvPr/>
          </p:nvSpPr>
          <p:spPr bwMode="auto">
            <a:xfrm>
              <a:off x="2142" y="5372"/>
              <a:ext cx="68"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チ</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sp>
        <p:nvSpPr>
          <p:cNvPr id="6597" name="Rectangle 5200">
            <a:extLst>
              <a:ext uri="{FF2B5EF4-FFF2-40B4-BE49-F238E27FC236}">
                <a16:creationId xmlns:a16="http://schemas.microsoft.com/office/drawing/2014/main" id="{B1C08FCE-C87A-48BF-AE84-95BFC0C68DEC}"/>
              </a:ext>
            </a:extLst>
          </p:cNvPr>
          <p:cNvSpPr>
            <a:spLocks noChangeArrowheads="1"/>
          </p:cNvSpPr>
          <p:nvPr/>
        </p:nvSpPr>
        <p:spPr bwMode="auto">
          <a:xfrm>
            <a:off x="184150" y="1171575"/>
            <a:ext cx="7620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598" name="Rectangle 5201">
            <a:extLst>
              <a:ext uri="{FF2B5EF4-FFF2-40B4-BE49-F238E27FC236}">
                <a16:creationId xmlns:a16="http://schemas.microsoft.com/office/drawing/2014/main" id="{DA15D390-42A5-4455-8BF5-5CDBB820B46B}"/>
              </a:ext>
            </a:extLst>
          </p:cNvPr>
          <p:cNvSpPr>
            <a:spLocks noChangeArrowheads="1"/>
          </p:cNvSpPr>
          <p:nvPr/>
        </p:nvSpPr>
        <p:spPr bwMode="auto">
          <a:xfrm>
            <a:off x="242888" y="1173163"/>
            <a:ext cx="2084388"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近年，細菌やウイルスによる集団感染や食中毒が社会問題になっている．感染の拡大を防ぐにはより早</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599" name="Rectangle 5202">
            <a:extLst>
              <a:ext uri="{FF2B5EF4-FFF2-40B4-BE49-F238E27FC236}">
                <a16:creationId xmlns:a16="http://schemas.microsoft.com/office/drawing/2014/main" id="{5FBDF462-C9FF-48A0-8948-E7CDC3CFA1E1}"/>
              </a:ext>
            </a:extLst>
          </p:cNvPr>
          <p:cNvSpPr>
            <a:spLocks noChangeArrowheads="1"/>
          </p:cNvSpPr>
          <p:nvPr/>
        </p:nvSpPr>
        <p:spPr bwMode="auto">
          <a:xfrm>
            <a:off x="160338" y="1268413"/>
            <a:ext cx="884238"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　い段階における原因菌の特定が求められ</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600" name="Rectangle 5203">
            <a:extLst>
              <a:ext uri="{FF2B5EF4-FFF2-40B4-BE49-F238E27FC236}">
                <a16:creationId xmlns:a16="http://schemas.microsoft.com/office/drawing/2014/main" id="{16FBE2B4-9324-4C13-9F85-02A73B918392}"/>
              </a:ext>
            </a:extLst>
          </p:cNvPr>
          <p:cNvSpPr>
            <a:spLocks noChangeArrowheads="1"/>
          </p:cNvSpPr>
          <p:nvPr/>
        </p:nvSpPr>
        <p:spPr bwMode="auto">
          <a:xfrm>
            <a:off x="1671638" y="1268413"/>
            <a:ext cx="96838"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る</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601" name="Rectangle 5204">
            <a:extLst>
              <a:ext uri="{FF2B5EF4-FFF2-40B4-BE49-F238E27FC236}">
                <a16:creationId xmlns:a16="http://schemas.microsoft.com/office/drawing/2014/main" id="{633869EC-7697-463D-BF32-C90D480E60FA}"/>
              </a:ext>
            </a:extLst>
          </p:cNvPr>
          <p:cNvSpPr>
            <a:spLocks noChangeArrowheads="1"/>
          </p:cNvSpPr>
          <p:nvPr/>
        </p:nvSpPr>
        <p:spPr bwMode="auto">
          <a:xfrm>
            <a:off x="1751013" y="1268413"/>
            <a:ext cx="93663"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602" name="Rectangle 5205">
            <a:extLst>
              <a:ext uri="{FF2B5EF4-FFF2-40B4-BE49-F238E27FC236}">
                <a16:creationId xmlns:a16="http://schemas.microsoft.com/office/drawing/2014/main" id="{4036A644-A9AB-45F3-B477-EACDEAC2DB7B}"/>
              </a:ext>
            </a:extLst>
          </p:cNvPr>
          <p:cNvSpPr>
            <a:spLocks noChangeArrowheads="1"/>
          </p:cNvSpPr>
          <p:nvPr/>
        </p:nvSpPr>
        <p:spPr bwMode="auto">
          <a:xfrm>
            <a:off x="184150" y="1362075"/>
            <a:ext cx="7620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603" name="Rectangle 5206">
            <a:extLst>
              <a:ext uri="{FF2B5EF4-FFF2-40B4-BE49-F238E27FC236}">
                <a16:creationId xmlns:a16="http://schemas.microsoft.com/office/drawing/2014/main" id="{4CD7AD74-4ABF-4221-A6DB-61625C4F44BC}"/>
              </a:ext>
            </a:extLst>
          </p:cNvPr>
          <p:cNvSpPr>
            <a:spLocks noChangeArrowheads="1"/>
          </p:cNvSpPr>
          <p:nvPr/>
        </p:nvSpPr>
        <p:spPr bwMode="auto">
          <a:xfrm>
            <a:off x="242888" y="1363663"/>
            <a:ext cx="2173288"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現在，これらの分析作業を高精度に行う手段の一つとして， PCRを利用した遺伝子検査がある．しか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604" name="Rectangle 5207">
            <a:extLst>
              <a:ext uri="{FF2B5EF4-FFF2-40B4-BE49-F238E27FC236}">
                <a16:creationId xmlns:a16="http://schemas.microsoft.com/office/drawing/2014/main" id="{30FB9247-4AA3-494A-9C98-7BBCE076BCA4}"/>
              </a:ext>
            </a:extLst>
          </p:cNvPr>
          <p:cNvSpPr>
            <a:spLocks noChangeArrowheads="1"/>
          </p:cNvSpPr>
          <p:nvPr/>
        </p:nvSpPr>
        <p:spPr bwMode="auto">
          <a:xfrm>
            <a:off x="160338" y="1460500"/>
            <a:ext cx="1773238"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　しながら，患者の傍らで直ちに診断が可能な遺伝子検査デバイスは普及していない．</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605" name="Rectangle 5208">
            <a:extLst>
              <a:ext uri="{FF2B5EF4-FFF2-40B4-BE49-F238E27FC236}">
                <a16:creationId xmlns:a16="http://schemas.microsoft.com/office/drawing/2014/main" id="{5BDCCA47-EF91-4898-B466-1E2998142646}"/>
              </a:ext>
            </a:extLst>
          </p:cNvPr>
          <p:cNvSpPr>
            <a:spLocks noChangeArrowheads="1"/>
          </p:cNvSpPr>
          <p:nvPr/>
        </p:nvSpPr>
        <p:spPr bwMode="auto">
          <a:xfrm>
            <a:off x="160338" y="1554163"/>
            <a:ext cx="11430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606" name="Rectangle 5209">
            <a:extLst>
              <a:ext uri="{FF2B5EF4-FFF2-40B4-BE49-F238E27FC236}">
                <a16:creationId xmlns:a16="http://schemas.microsoft.com/office/drawing/2014/main" id="{42495ABC-A32C-4FF8-8FB7-5ECEEF745714}"/>
              </a:ext>
            </a:extLst>
          </p:cNvPr>
          <p:cNvSpPr>
            <a:spLocks noChangeArrowheads="1"/>
          </p:cNvSpPr>
          <p:nvPr/>
        </p:nvSpPr>
        <p:spPr bwMode="auto">
          <a:xfrm>
            <a:off x="242888" y="1555750"/>
            <a:ext cx="2084388"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検体を液滴とすることや，微細流路を用いることで，温度上昇と定常状態になるまでの時間を短縮する</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607" name="Rectangle 5210">
            <a:extLst>
              <a:ext uri="{FF2B5EF4-FFF2-40B4-BE49-F238E27FC236}">
                <a16:creationId xmlns:a16="http://schemas.microsoft.com/office/drawing/2014/main" id="{CAB1C641-B36F-49FE-A439-8F397E5AE7B9}"/>
              </a:ext>
            </a:extLst>
          </p:cNvPr>
          <p:cNvSpPr>
            <a:spLocks noChangeArrowheads="1"/>
          </p:cNvSpPr>
          <p:nvPr/>
        </p:nvSpPr>
        <p:spPr bwMode="auto">
          <a:xfrm>
            <a:off x="160338" y="1651000"/>
            <a:ext cx="930275"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　小型デバイスの研究が取り組まれている．</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608" name="Rectangle 5211">
            <a:extLst>
              <a:ext uri="{FF2B5EF4-FFF2-40B4-BE49-F238E27FC236}">
                <a16:creationId xmlns:a16="http://schemas.microsoft.com/office/drawing/2014/main" id="{7A7130D1-4AF1-48A2-AD93-94CD7AE96EE5}"/>
              </a:ext>
            </a:extLst>
          </p:cNvPr>
          <p:cNvSpPr>
            <a:spLocks noChangeArrowheads="1"/>
          </p:cNvSpPr>
          <p:nvPr/>
        </p:nvSpPr>
        <p:spPr bwMode="auto">
          <a:xfrm>
            <a:off x="160338" y="1744663"/>
            <a:ext cx="11430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609" name="Rectangle 5212">
            <a:extLst>
              <a:ext uri="{FF2B5EF4-FFF2-40B4-BE49-F238E27FC236}">
                <a16:creationId xmlns:a16="http://schemas.microsoft.com/office/drawing/2014/main" id="{1BA3A5E2-88AC-49C2-BBB8-69576F939476}"/>
              </a:ext>
            </a:extLst>
          </p:cNvPr>
          <p:cNvSpPr>
            <a:spLocks noChangeArrowheads="1"/>
          </p:cNvSpPr>
          <p:nvPr/>
        </p:nvSpPr>
        <p:spPr bwMode="auto">
          <a:xfrm>
            <a:off x="242888" y="1746250"/>
            <a:ext cx="227965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PCRを利用した装置を小型化することで，DNAの採取現場により近いところ増幅作業や診断が可能とな</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610" name="Rectangle 5213">
            <a:extLst>
              <a:ext uri="{FF2B5EF4-FFF2-40B4-BE49-F238E27FC236}">
                <a16:creationId xmlns:a16="http://schemas.microsoft.com/office/drawing/2014/main" id="{643D1E4E-EED6-4450-82DD-EF9377C9A62D}"/>
              </a:ext>
            </a:extLst>
          </p:cNvPr>
          <p:cNvSpPr>
            <a:spLocks noChangeArrowheads="1"/>
          </p:cNvSpPr>
          <p:nvPr/>
        </p:nvSpPr>
        <p:spPr bwMode="auto">
          <a:xfrm>
            <a:off x="160338" y="1841500"/>
            <a:ext cx="173038"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　る．</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611" name="Rectangle 5214">
            <a:extLst>
              <a:ext uri="{FF2B5EF4-FFF2-40B4-BE49-F238E27FC236}">
                <a16:creationId xmlns:a16="http://schemas.microsoft.com/office/drawing/2014/main" id="{1140CAB3-6F13-49E6-9C0B-4B410506F581}"/>
              </a:ext>
            </a:extLst>
          </p:cNvPr>
          <p:cNvSpPr>
            <a:spLocks noChangeArrowheads="1"/>
          </p:cNvSpPr>
          <p:nvPr/>
        </p:nvSpPr>
        <p:spPr bwMode="auto">
          <a:xfrm>
            <a:off x="160338" y="1935163"/>
            <a:ext cx="11430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612" name="Rectangle 5215">
            <a:extLst>
              <a:ext uri="{FF2B5EF4-FFF2-40B4-BE49-F238E27FC236}">
                <a16:creationId xmlns:a16="http://schemas.microsoft.com/office/drawing/2014/main" id="{286E9873-5FD2-441D-94E6-FA71974EDA85}"/>
              </a:ext>
            </a:extLst>
          </p:cNvPr>
          <p:cNvSpPr>
            <a:spLocks noChangeArrowheads="1"/>
          </p:cNvSpPr>
          <p:nvPr/>
        </p:nvSpPr>
        <p:spPr bwMode="auto">
          <a:xfrm>
            <a:off x="242888" y="1936750"/>
            <a:ext cx="219710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患者の傍らなど，あらゆる場面で活用が可能となるPCR法を用いたDNA増幅用微細流路デバイスについ</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613" name="Rectangle 5216">
            <a:extLst>
              <a:ext uri="{FF2B5EF4-FFF2-40B4-BE49-F238E27FC236}">
                <a16:creationId xmlns:a16="http://schemas.microsoft.com/office/drawing/2014/main" id="{A03424F2-C164-4DF4-B5A9-72B48A42F99C}"/>
              </a:ext>
            </a:extLst>
          </p:cNvPr>
          <p:cNvSpPr>
            <a:spLocks noChangeArrowheads="1"/>
          </p:cNvSpPr>
          <p:nvPr/>
        </p:nvSpPr>
        <p:spPr bwMode="auto">
          <a:xfrm>
            <a:off x="160338" y="2032000"/>
            <a:ext cx="574675"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　て基礎的検討を行った．</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614" name="Rectangle 5217">
            <a:extLst>
              <a:ext uri="{FF2B5EF4-FFF2-40B4-BE49-F238E27FC236}">
                <a16:creationId xmlns:a16="http://schemas.microsoft.com/office/drawing/2014/main" id="{EB9461A3-B809-43A7-A503-9F97669B5267}"/>
              </a:ext>
            </a:extLst>
          </p:cNvPr>
          <p:cNvSpPr>
            <a:spLocks noChangeArrowheads="1"/>
          </p:cNvSpPr>
          <p:nvPr/>
        </p:nvSpPr>
        <p:spPr bwMode="auto">
          <a:xfrm>
            <a:off x="79375" y="963613"/>
            <a:ext cx="169863"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615" name="Rectangle 5218">
            <a:extLst>
              <a:ext uri="{FF2B5EF4-FFF2-40B4-BE49-F238E27FC236}">
                <a16:creationId xmlns:a16="http://schemas.microsoft.com/office/drawing/2014/main" id="{26248AAF-08D6-4533-BF27-8631548C33FB}"/>
              </a:ext>
            </a:extLst>
          </p:cNvPr>
          <p:cNvSpPr>
            <a:spLocks noChangeArrowheads="1"/>
          </p:cNvSpPr>
          <p:nvPr/>
        </p:nvSpPr>
        <p:spPr bwMode="auto">
          <a:xfrm>
            <a:off x="2400300" y="74613"/>
            <a:ext cx="3125788"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solidFill>
                  <a:srgbClr val="F4F000"/>
                </a:solidFill>
                <a:effectLst/>
                <a:latin typeface="微软雅黑" panose="020B0503020204020204" pitchFamily="34" charset="-122"/>
                <a:ea typeface="微软雅黑" panose="020B0503020204020204" pitchFamily="34" charset="-122"/>
              </a:rPr>
              <a:t>PCR法によるDNA増幅用微細流路デバイスの基礎的研究</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616" name="Freeform 5219">
            <a:extLst>
              <a:ext uri="{FF2B5EF4-FFF2-40B4-BE49-F238E27FC236}">
                <a16:creationId xmlns:a16="http://schemas.microsoft.com/office/drawing/2014/main" id="{22FDA5F3-0D46-4714-A3F6-DE2589C9F0A7}"/>
              </a:ext>
            </a:extLst>
          </p:cNvPr>
          <p:cNvSpPr>
            <a:spLocks/>
          </p:cNvSpPr>
          <p:nvPr/>
        </p:nvSpPr>
        <p:spPr bwMode="auto">
          <a:xfrm>
            <a:off x="695325" y="6583363"/>
            <a:ext cx="8440738" cy="5300663"/>
          </a:xfrm>
          <a:custGeom>
            <a:avLst/>
            <a:gdLst>
              <a:gd name="T0" fmla="*/ 5204 w 13592"/>
              <a:gd name="T1" fmla="*/ 3288 h 8536"/>
              <a:gd name="T2" fmla="*/ 9513 w 13592"/>
              <a:gd name="T3" fmla="*/ 3000 h 8536"/>
              <a:gd name="T4" fmla="*/ 5204 w 13592"/>
              <a:gd name="T5" fmla="*/ 8536 h 8536"/>
              <a:gd name="T6" fmla="*/ 703 w 13592"/>
              <a:gd name="T7" fmla="*/ 3320 h 8536"/>
              <a:gd name="T8" fmla="*/ 5204 w 13592"/>
              <a:gd name="T9" fmla="*/ 3288 h 8536"/>
            </a:gdLst>
            <a:ahLst/>
            <a:cxnLst>
              <a:cxn ang="0">
                <a:pos x="T0" y="T1"/>
              </a:cxn>
              <a:cxn ang="0">
                <a:pos x="T2" y="T3"/>
              </a:cxn>
              <a:cxn ang="0">
                <a:pos x="T4" y="T5"/>
              </a:cxn>
              <a:cxn ang="0">
                <a:pos x="T6" y="T7"/>
              </a:cxn>
              <a:cxn ang="0">
                <a:pos x="T8" y="T9"/>
              </a:cxn>
            </a:cxnLst>
            <a:rect l="0" t="0" r="r" b="b"/>
            <a:pathLst>
              <a:path w="13592" h="8536">
                <a:moveTo>
                  <a:pt x="5204" y="3288"/>
                </a:moveTo>
                <a:cubicBezTo>
                  <a:pt x="5204" y="3288"/>
                  <a:pt x="5433" y="1776"/>
                  <a:pt x="9513" y="3000"/>
                </a:cubicBezTo>
                <a:cubicBezTo>
                  <a:pt x="13592" y="4224"/>
                  <a:pt x="5204" y="8536"/>
                  <a:pt x="5204" y="8536"/>
                </a:cubicBezTo>
                <a:cubicBezTo>
                  <a:pt x="5204" y="8536"/>
                  <a:pt x="1406" y="6640"/>
                  <a:pt x="703" y="3320"/>
                </a:cubicBezTo>
                <a:cubicBezTo>
                  <a:pt x="0" y="0"/>
                  <a:pt x="5204" y="3288"/>
                  <a:pt x="5204" y="3288"/>
                </a:cubicBezTo>
                <a:close/>
              </a:path>
            </a:pathLst>
          </a:custGeom>
          <a:noFill/>
          <a:ln w="158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17" name="Freeform 5220">
            <a:extLst>
              <a:ext uri="{FF2B5EF4-FFF2-40B4-BE49-F238E27FC236}">
                <a16:creationId xmlns:a16="http://schemas.microsoft.com/office/drawing/2014/main" id="{1524EF84-A057-44A2-AFAB-A1F230ACB7E5}"/>
              </a:ext>
            </a:extLst>
          </p:cNvPr>
          <p:cNvSpPr>
            <a:spLocks/>
          </p:cNvSpPr>
          <p:nvPr/>
        </p:nvSpPr>
        <p:spPr bwMode="auto">
          <a:xfrm>
            <a:off x="2446338" y="-1730375"/>
            <a:ext cx="565150" cy="271463"/>
          </a:xfrm>
          <a:custGeom>
            <a:avLst/>
            <a:gdLst>
              <a:gd name="T0" fmla="*/ 212 w 356"/>
              <a:gd name="T1" fmla="*/ 0 h 171"/>
              <a:gd name="T2" fmla="*/ 212 w 356"/>
              <a:gd name="T3" fmla="*/ 42 h 171"/>
              <a:gd name="T4" fmla="*/ 0 w 356"/>
              <a:gd name="T5" fmla="*/ 42 h 171"/>
              <a:gd name="T6" fmla="*/ 0 w 356"/>
              <a:gd name="T7" fmla="*/ 129 h 171"/>
              <a:gd name="T8" fmla="*/ 208 w 356"/>
              <a:gd name="T9" fmla="*/ 129 h 171"/>
              <a:gd name="T10" fmla="*/ 208 w 356"/>
              <a:gd name="T11" fmla="*/ 171 h 171"/>
              <a:gd name="T12" fmla="*/ 356 w 356"/>
              <a:gd name="T13" fmla="*/ 87 h 171"/>
              <a:gd name="T14" fmla="*/ 212 w 356"/>
              <a:gd name="T15" fmla="*/ 0 h 1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6" h="171">
                <a:moveTo>
                  <a:pt x="212" y="0"/>
                </a:moveTo>
                <a:lnTo>
                  <a:pt x="212" y="42"/>
                </a:lnTo>
                <a:lnTo>
                  <a:pt x="0" y="42"/>
                </a:lnTo>
                <a:lnTo>
                  <a:pt x="0" y="129"/>
                </a:lnTo>
                <a:lnTo>
                  <a:pt x="208" y="129"/>
                </a:lnTo>
                <a:lnTo>
                  <a:pt x="208" y="171"/>
                </a:lnTo>
                <a:lnTo>
                  <a:pt x="356" y="87"/>
                </a:lnTo>
                <a:lnTo>
                  <a:pt x="212" y="0"/>
                </a:lnTo>
                <a:close/>
              </a:path>
            </a:pathLst>
          </a:custGeom>
          <a:solidFill>
            <a:srgbClr val="6AB2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6618" name="Picture 5221">
            <a:extLst>
              <a:ext uri="{FF2B5EF4-FFF2-40B4-BE49-F238E27FC236}">
                <a16:creationId xmlns:a16="http://schemas.microsoft.com/office/drawing/2014/main" id="{D4B8F8F1-2327-45C9-857E-5C029369DB0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44750" y="-1733550"/>
            <a:ext cx="5683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19" name="Freeform 5222">
            <a:extLst>
              <a:ext uri="{FF2B5EF4-FFF2-40B4-BE49-F238E27FC236}">
                <a16:creationId xmlns:a16="http://schemas.microsoft.com/office/drawing/2014/main" id="{E2AA5016-F4C2-4A19-8D8E-E17CDF474BB8}"/>
              </a:ext>
            </a:extLst>
          </p:cNvPr>
          <p:cNvSpPr>
            <a:spLocks/>
          </p:cNvSpPr>
          <p:nvPr/>
        </p:nvSpPr>
        <p:spPr bwMode="auto">
          <a:xfrm>
            <a:off x="1676400" y="-1663700"/>
            <a:ext cx="638175" cy="138113"/>
          </a:xfrm>
          <a:custGeom>
            <a:avLst/>
            <a:gdLst>
              <a:gd name="T0" fmla="*/ 395 w 402"/>
              <a:gd name="T1" fmla="*/ 80 h 87"/>
              <a:gd name="T2" fmla="*/ 395 w 402"/>
              <a:gd name="T3" fmla="*/ 73 h 87"/>
              <a:gd name="T4" fmla="*/ 14 w 402"/>
              <a:gd name="T5" fmla="*/ 73 h 87"/>
              <a:gd name="T6" fmla="*/ 14 w 402"/>
              <a:gd name="T7" fmla="*/ 14 h 87"/>
              <a:gd name="T8" fmla="*/ 387 w 402"/>
              <a:gd name="T9" fmla="*/ 14 h 87"/>
              <a:gd name="T10" fmla="*/ 387 w 402"/>
              <a:gd name="T11" fmla="*/ 80 h 87"/>
              <a:gd name="T12" fmla="*/ 395 w 402"/>
              <a:gd name="T13" fmla="*/ 80 h 87"/>
              <a:gd name="T14" fmla="*/ 395 w 402"/>
              <a:gd name="T15" fmla="*/ 73 h 87"/>
              <a:gd name="T16" fmla="*/ 395 w 402"/>
              <a:gd name="T17" fmla="*/ 80 h 87"/>
              <a:gd name="T18" fmla="*/ 402 w 402"/>
              <a:gd name="T19" fmla="*/ 80 h 87"/>
              <a:gd name="T20" fmla="*/ 402 w 402"/>
              <a:gd name="T21" fmla="*/ 0 h 87"/>
              <a:gd name="T22" fmla="*/ 0 w 402"/>
              <a:gd name="T23" fmla="*/ 0 h 87"/>
              <a:gd name="T24" fmla="*/ 0 w 402"/>
              <a:gd name="T25" fmla="*/ 87 h 87"/>
              <a:gd name="T26" fmla="*/ 402 w 402"/>
              <a:gd name="T27" fmla="*/ 87 h 87"/>
              <a:gd name="T28" fmla="*/ 402 w 402"/>
              <a:gd name="T29" fmla="*/ 80 h 87"/>
              <a:gd name="T30" fmla="*/ 395 w 402"/>
              <a:gd name="T31" fmla="*/ 8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2" h="87">
                <a:moveTo>
                  <a:pt x="395" y="80"/>
                </a:moveTo>
                <a:lnTo>
                  <a:pt x="395" y="73"/>
                </a:lnTo>
                <a:lnTo>
                  <a:pt x="14" y="73"/>
                </a:lnTo>
                <a:lnTo>
                  <a:pt x="14" y="14"/>
                </a:lnTo>
                <a:lnTo>
                  <a:pt x="387" y="14"/>
                </a:lnTo>
                <a:lnTo>
                  <a:pt x="387" y="80"/>
                </a:lnTo>
                <a:lnTo>
                  <a:pt x="395" y="80"/>
                </a:lnTo>
                <a:lnTo>
                  <a:pt x="395" y="73"/>
                </a:lnTo>
                <a:lnTo>
                  <a:pt x="395" y="80"/>
                </a:lnTo>
                <a:lnTo>
                  <a:pt x="402" y="80"/>
                </a:lnTo>
                <a:lnTo>
                  <a:pt x="402" y="0"/>
                </a:lnTo>
                <a:lnTo>
                  <a:pt x="0" y="0"/>
                </a:lnTo>
                <a:lnTo>
                  <a:pt x="0" y="87"/>
                </a:lnTo>
                <a:lnTo>
                  <a:pt x="402" y="87"/>
                </a:lnTo>
                <a:lnTo>
                  <a:pt x="402" y="80"/>
                </a:lnTo>
                <a:lnTo>
                  <a:pt x="395"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20" name="Rectangle 5223">
            <a:extLst>
              <a:ext uri="{FF2B5EF4-FFF2-40B4-BE49-F238E27FC236}">
                <a16:creationId xmlns:a16="http://schemas.microsoft.com/office/drawing/2014/main" id="{A484706A-4147-4A79-98E5-D8B08CE614E9}"/>
              </a:ext>
            </a:extLst>
          </p:cNvPr>
          <p:cNvSpPr>
            <a:spLocks noChangeArrowheads="1"/>
          </p:cNvSpPr>
          <p:nvPr/>
        </p:nvSpPr>
        <p:spPr bwMode="auto">
          <a:xfrm>
            <a:off x="1741488" y="-1635125"/>
            <a:ext cx="77788"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壁</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621" name="Rectangle 5224">
            <a:extLst>
              <a:ext uri="{FF2B5EF4-FFF2-40B4-BE49-F238E27FC236}">
                <a16:creationId xmlns:a16="http://schemas.microsoft.com/office/drawing/2014/main" id="{CC37DEC4-AD4A-4779-8580-4B895D999CD8}"/>
              </a:ext>
            </a:extLst>
          </p:cNvPr>
          <p:cNvSpPr>
            <a:spLocks noChangeArrowheads="1"/>
          </p:cNvSpPr>
          <p:nvPr/>
        </p:nvSpPr>
        <p:spPr bwMode="auto">
          <a:xfrm>
            <a:off x="1804988" y="-1635125"/>
            <a:ext cx="74613"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埋</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622" name="Rectangle 5225">
            <a:extLst>
              <a:ext uri="{FF2B5EF4-FFF2-40B4-BE49-F238E27FC236}">
                <a16:creationId xmlns:a16="http://schemas.microsoft.com/office/drawing/2014/main" id="{455CAA02-916D-4829-AD37-756C4AE67355}"/>
              </a:ext>
            </a:extLst>
          </p:cNvPr>
          <p:cNvSpPr>
            <a:spLocks noChangeArrowheads="1"/>
          </p:cNvSpPr>
          <p:nvPr/>
        </p:nvSpPr>
        <p:spPr bwMode="auto">
          <a:xfrm>
            <a:off x="1868488" y="-1635125"/>
            <a:ext cx="68263"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め</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623" name="Rectangle 5226">
            <a:extLst>
              <a:ext uri="{FF2B5EF4-FFF2-40B4-BE49-F238E27FC236}">
                <a16:creationId xmlns:a16="http://schemas.microsoft.com/office/drawing/2014/main" id="{DF8E401A-3718-4171-B95D-5CE58FAFAFBD}"/>
              </a:ext>
            </a:extLst>
          </p:cNvPr>
          <p:cNvSpPr>
            <a:spLocks noChangeArrowheads="1"/>
          </p:cNvSpPr>
          <p:nvPr/>
        </p:nvSpPr>
        <p:spPr bwMode="auto">
          <a:xfrm>
            <a:off x="1931988" y="-1635125"/>
            <a:ext cx="68263"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込</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624" name="Rectangle 5227">
            <a:extLst>
              <a:ext uri="{FF2B5EF4-FFF2-40B4-BE49-F238E27FC236}">
                <a16:creationId xmlns:a16="http://schemas.microsoft.com/office/drawing/2014/main" id="{B5E796CA-0B29-43B2-B8CD-AAC0DDDB0598}"/>
              </a:ext>
            </a:extLst>
          </p:cNvPr>
          <p:cNvSpPr>
            <a:spLocks noChangeArrowheads="1"/>
          </p:cNvSpPr>
          <p:nvPr/>
        </p:nvSpPr>
        <p:spPr bwMode="auto">
          <a:xfrm>
            <a:off x="1993900" y="-1635125"/>
            <a:ext cx="666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ス</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625" name="Rectangle 5228">
            <a:extLst>
              <a:ext uri="{FF2B5EF4-FFF2-40B4-BE49-F238E27FC236}">
                <a16:creationId xmlns:a16="http://schemas.microsoft.com/office/drawing/2014/main" id="{8F10D94B-19F6-4746-B1DC-8D510FAF0C39}"/>
              </a:ext>
            </a:extLst>
          </p:cNvPr>
          <p:cNvSpPr>
            <a:spLocks noChangeArrowheads="1"/>
          </p:cNvSpPr>
          <p:nvPr/>
        </p:nvSpPr>
        <p:spPr bwMode="auto">
          <a:xfrm>
            <a:off x="2057400" y="-1635125"/>
            <a:ext cx="666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イ</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626" name="Rectangle 5229">
            <a:extLst>
              <a:ext uri="{FF2B5EF4-FFF2-40B4-BE49-F238E27FC236}">
                <a16:creationId xmlns:a16="http://schemas.microsoft.com/office/drawing/2014/main" id="{BF10B4A0-1801-4AC7-9052-E23C075BE46E}"/>
              </a:ext>
            </a:extLst>
          </p:cNvPr>
          <p:cNvSpPr>
            <a:spLocks noChangeArrowheads="1"/>
          </p:cNvSpPr>
          <p:nvPr/>
        </p:nvSpPr>
        <p:spPr bwMode="auto">
          <a:xfrm>
            <a:off x="2119313" y="-1635125"/>
            <a:ext cx="666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ッ</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627" name="Rectangle 5230">
            <a:extLst>
              <a:ext uri="{FF2B5EF4-FFF2-40B4-BE49-F238E27FC236}">
                <a16:creationId xmlns:a16="http://schemas.microsoft.com/office/drawing/2014/main" id="{B09AB814-1012-4D17-9DA0-023FFD4970CF}"/>
              </a:ext>
            </a:extLst>
          </p:cNvPr>
          <p:cNvSpPr>
            <a:spLocks noChangeArrowheads="1"/>
          </p:cNvSpPr>
          <p:nvPr/>
        </p:nvSpPr>
        <p:spPr bwMode="auto">
          <a:xfrm>
            <a:off x="2182813" y="-1635125"/>
            <a:ext cx="666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チ</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628" name="Freeform 5231">
            <a:extLst>
              <a:ext uri="{FF2B5EF4-FFF2-40B4-BE49-F238E27FC236}">
                <a16:creationId xmlns:a16="http://schemas.microsoft.com/office/drawing/2014/main" id="{0B07766B-9853-4E47-9062-B080C938E492}"/>
              </a:ext>
            </a:extLst>
          </p:cNvPr>
          <p:cNvSpPr>
            <a:spLocks/>
          </p:cNvSpPr>
          <p:nvPr/>
        </p:nvSpPr>
        <p:spPr bwMode="auto">
          <a:xfrm>
            <a:off x="3089275" y="-1693862"/>
            <a:ext cx="863600" cy="198438"/>
          </a:xfrm>
          <a:custGeom>
            <a:avLst/>
            <a:gdLst>
              <a:gd name="T0" fmla="*/ 536 w 544"/>
              <a:gd name="T1" fmla="*/ 118 h 125"/>
              <a:gd name="T2" fmla="*/ 536 w 544"/>
              <a:gd name="T3" fmla="*/ 111 h 125"/>
              <a:gd name="T4" fmla="*/ 15 w 544"/>
              <a:gd name="T5" fmla="*/ 111 h 125"/>
              <a:gd name="T6" fmla="*/ 15 w 544"/>
              <a:gd name="T7" fmla="*/ 14 h 125"/>
              <a:gd name="T8" fmla="*/ 529 w 544"/>
              <a:gd name="T9" fmla="*/ 14 h 125"/>
              <a:gd name="T10" fmla="*/ 529 w 544"/>
              <a:gd name="T11" fmla="*/ 118 h 125"/>
              <a:gd name="T12" fmla="*/ 536 w 544"/>
              <a:gd name="T13" fmla="*/ 118 h 125"/>
              <a:gd name="T14" fmla="*/ 536 w 544"/>
              <a:gd name="T15" fmla="*/ 111 h 125"/>
              <a:gd name="T16" fmla="*/ 536 w 544"/>
              <a:gd name="T17" fmla="*/ 118 h 125"/>
              <a:gd name="T18" fmla="*/ 544 w 544"/>
              <a:gd name="T19" fmla="*/ 118 h 125"/>
              <a:gd name="T20" fmla="*/ 544 w 544"/>
              <a:gd name="T21" fmla="*/ 0 h 125"/>
              <a:gd name="T22" fmla="*/ 0 w 544"/>
              <a:gd name="T23" fmla="*/ 0 h 125"/>
              <a:gd name="T24" fmla="*/ 0 w 544"/>
              <a:gd name="T25" fmla="*/ 125 h 125"/>
              <a:gd name="T26" fmla="*/ 544 w 544"/>
              <a:gd name="T27" fmla="*/ 125 h 125"/>
              <a:gd name="T28" fmla="*/ 544 w 544"/>
              <a:gd name="T29" fmla="*/ 118 h 125"/>
              <a:gd name="T30" fmla="*/ 536 w 544"/>
              <a:gd name="T31" fmla="*/ 118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44" h="125">
                <a:moveTo>
                  <a:pt x="536" y="118"/>
                </a:moveTo>
                <a:lnTo>
                  <a:pt x="536" y="111"/>
                </a:lnTo>
                <a:lnTo>
                  <a:pt x="15" y="111"/>
                </a:lnTo>
                <a:lnTo>
                  <a:pt x="15" y="14"/>
                </a:lnTo>
                <a:lnTo>
                  <a:pt x="529" y="14"/>
                </a:lnTo>
                <a:lnTo>
                  <a:pt x="529" y="118"/>
                </a:lnTo>
                <a:lnTo>
                  <a:pt x="536" y="118"/>
                </a:lnTo>
                <a:lnTo>
                  <a:pt x="536" y="111"/>
                </a:lnTo>
                <a:lnTo>
                  <a:pt x="536" y="118"/>
                </a:lnTo>
                <a:lnTo>
                  <a:pt x="544" y="118"/>
                </a:lnTo>
                <a:lnTo>
                  <a:pt x="544" y="0"/>
                </a:lnTo>
                <a:lnTo>
                  <a:pt x="0" y="0"/>
                </a:lnTo>
                <a:lnTo>
                  <a:pt x="0" y="125"/>
                </a:lnTo>
                <a:lnTo>
                  <a:pt x="544" y="125"/>
                </a:lnTo>
                <a:lnTo>
                  <a:pt x="544" y="118"/>
                </a:lnTo>
                <a:lnTo>
                  <a:pt x="536" y="1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29" name="Rectangle 5232">
            <a:extLst>
              <a:ext uri="{FF2B5EF4-FFF2-40B4-BE49-F238E27FC236}">
                <a16:creationId xmlns:a16="http://schemas.microsoft.com/office/drawing/2014/main" id="{D6FF194C-E5ED-4973-BDB4-3B5BC5025EEC}"/>
              </a:ext>
            </a:extLst>
          </p:cNvPr>
          <p:cNvSpPr>
            <a:spLocks noChangeArrowheads="1"/>
          </p:cNvSpPr>
          <p:nvPr/>
        </p:nvSpPr>
        <p:spPr bwMode="auto">
          <a:xfrm>
            <a:off x="3160713" y="-1662112"/>
            <a:ext cx="93663"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ジ</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630" name="Rectangle 5233">
            <a:extLst>
              <a:ext uri="{FF2B5EF4-FFF2-40B4-BE49-F238E27FC236}">
                <a16:creationId xmlns:a16="http://schemas.microsoft.com/office/drawing/2014/main" id="{91B3C207-D48E-44CE-B9C6-93101B3CAB68}"/>
              </a:ext>
            </a:extLst>
          </p:cNvPr>
          <p:cNvSpPr>
            <a:spLocks noChangeArrowheads="1"/>
          </p:cNvSpPr>
          <p:nvPr/>
        </p:nvSpPr>
        <p:spPr bwMode="auto">
          <a:xfrm>
            <a:off x="3251200" y="-1662112"/>
            <a:ext cx="93663"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ェ</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631" name="Rectangle 5234">
            <a:extLst>
              <a:ext uri="{FF2B5EF4-FFF2-40B4-BE49-F238E27FC236}">
                <a16:creationId xmlns:a16="http://schemas.microsoft.com/office/drawing/2014/main" id="{44E70E81-68C4-4413-8747-6171B17AB6E4}"/>
              </a:ext>
            </a:extLst>
          </p:cNvPr>
          <p:cNvSpPr>
            <a:spLocks noChangeArrowheads="1"/>
          </p:cNvSpPr>
          <p:nvPr/>
        </p:nvSpPr>
        <p:spPr bwMode="auto">
          <a:xfrm>
            <a:off x="3340100" y="-1662112"/>
            <a:ext cx="93663"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ス</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632" name="Rectangle 5235">
            <a:extLst>
              <a:ext uri="{FF2B5EF4-FFF2-40B4-BE49-F238E27FC236}">
                <a16:creationId xmlns:a16="http://schemas.microsoft.com/office/drawing/2014/main" id="{AC0402E5-CD1C-4BA1-BEB2-B50B757B30F1}"/>
              </a:ext>
            </a:extLst>
          </p:cNvPr>
          <p:cNvSpPr>
            <a:spLocks noChangeArrowheads="1"/>
          </p:cNvSpPr>
          <p:nvPr/>
        </p:nvSpPr>
        <p:spPr bwMode="auto">
          <a:xfrm>
            <a:off x="3430588" y="-1662112"/>
            <a:ext cx="93663"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チ</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633" name="Rectangle 5236">
            <a:extLst>
              <a:ext uri="{FF2B5EF4-FFF2-40B4-BE49-F238E27FC236}">
                <a16:creationId xmlns:a16="http://schemas.microsoft.com/office/drawing/2014/main" id="{198FB762-C228-4201-8E6F-BCAFDB966941}"/>
              </a:ext>
            </a:extLst>
          </p:cNvPr>
          <p:cNvSpPr>
            <a:spLocks noChangeArrowheads="1"/>
          </p:cNvSpPr>
          <p:nvPr/>
        </p:nvSpPr>
        <p:spPr bwMode="auto">
          <a:xfrm>
            <a:off x="3521075" y="-1662112"/>
            <a:ext cx="93663"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ャ</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634" name="Rectangle 5237">
            <a:extLst>
              <a:ext uri="{FF2B5EF4-FFF2-40B4-BE49-F238E27FC236}">
                <a16:creationId xmlns:a16="http://schemas.microsoft.com/office/drawing/2014/main" id="{1B258DE0-0385-46D2-AE01-97290EF7B74A}"/>
              </a:ext>
            </a:extLst>
          </p:cNvPr>
          <p:cNvSpPr>
            <a:spLocks noChangeArrowheads="1"/>
          </p:cNvSpPr>
          <p:nvPr/>
        </p:nvSpPr>
        <p:spPr bwMode="auto">
          <a:xfrm>
            <a:off x="3609975" y="-1662112"/>
            <a:ext cx="12700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ー</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343" name="Rectangle 5379">
            <a:extLst>
              <a:ext uri="{FF2B5EF4-FFF2-40B4-BE49-F238E27FC236}">
                <a16:creationId xmlns:a16="http://schemas.microsoft.com/office/drawing/2014/main" id="{CFED1502-A6F8-4F5E-A1D5-E6EB0D38CB26}"/>
              </a:ext>
            </a:extLst>
          </p:cNvPr>
          <p:cNvSpPr>
            <a:spLocks noChangeArrowheads="1"/>
          </p:cNvSpPr>
          <p:nvPr/>
        </p:nvSpPr>
        <p:spPr bwMode="auto">
          <a:xfrm>
            <a:off x="239713" y="5326063"/>
            <a:ext cx="1123950"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PDMS微細流路チップ製作</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404" name="Picture 5380">
            <a:extLst>
              <a:ext uri="{FF2B5EF4-FFF2-40B4-BE49-F238E27FC236}">
                <a16:creationId xmlns:a16="http://schemas.microsoft.com/office/drawing/2014/main" id="{088D6621-00B9-41F7-B5B0-C6E80E849B6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5738" y="5534025"/>
            <a:ext cx="1820863" cy="128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4" name="Freeform 5381">
            <a:extLst>
              <a:ext uri="{FF2B5EF4-FFF2-40B4-BE49-F238E27FC236}">
                <a16:creationId xmlns:a16="http://schemas.microsoft.com/office/drawing/2014/main" id="{94274C44-796A-442D-947A-66E5D612571C}"/>
              </a:ext>
            </a:extLst>
          </p:cNvPr>
          <p:cNvSpPr>
            <a:spLocks/>
          </p:cNvSpPr>
          <p:nvPr/>
        </p:nvSpPr>
        <p:spPr bwMode="auto">
          <a:xfrm>
            <a:off x="4103688" y="1023938"/>
            <a:ext cx="5630863" cy="3951288"/>
          </a:xfrm>
          <a:custGeom>
            <a:avLst/>
            <a:gdLst>
              <a:gd name="T0" fmla="*/ 8952 w 9066"/>
              <a:gd name="T1" fmla="*/ 6360 h 6360"/>
              <a:gd name="T2" fmla="*/ 113 w 9066"/>
              <a:gd name="T3" fmla="*/ 6360 h 6360"/>
              <a:gd name="T4" fmla="*/ 0 w 9066"/>
              <a:gd name="T5" fmla="*/ 6247 h 6360"/>
              <a:gd name="T6" fmla="*/ 0 w 9066"/>
              <a:gd name="T7" fmla="*/ 113 h 6360"/>
              <a:gd name="T8" fmla="*/ 113 w 9066"/>
              <a:gd name="T9" fmla="*/ 0 h 6360"/>
              <a:gd name="T10" fmla="*/ 8952 w 9066"/>
              <a:gd name="T11" fmla="*/ 0 h 6360"/>
              <a:gd name="T12" fmla="*/ 9066 w 9066"/>
              <a:gd name="T13" fmla="*/ 113 h 6360"/>
              <a:gd name="T14" fmla="*/ 9066 w 9066"/>
              <a:gd name="T15" fmla="*/ 6247 h 6360"/>
              <a:gd name="T16" fmla="*/ 8952 w 9066"/>
              <a:gd name="T17" fmla="*/ 6360 h 6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66" h="6360">
                <a:moveTo>
                  <a:pt x="8952" y="6360"/>
                </a:moveTo>
                <a:cubicBezTo>
                  <a:pt x="113" y="6360"/>
                  <a:pt x="113" y="6360"/>
                  <a:pt x="113" y="6360"/>
                </a:cubicBezTo>
                <a:cubicBezTo>
                  <a:pt x="51" y="6360"/>
                  <a:pt x="0" y="6309"/>
                  <a:pt x="0" y="6247"/>
                </a:cubicBezTo>
                <a:cubicBezTo>
                  <a:pt x="0" y="113"/>
                  <a:pt x="0" y="113"/>
                  <a:pt x="0" y="113"/>
                </a:cubicBezTo>
                <a:cubicBezTo>
                  <a:pt x="0" y="51"/>
                  <a:pt x="51" y="0"/>
                  <a:pt x="113" y="0"/>
                </a:cubicBezTo>
                <a:cubicBezTo>
                  <a:pt x="8952" y="0"/>
                  <a:pt x="8952" y="0"/>
                  <a:pt x="8952" y="0"/>
                </a:cubicBezTo>
                <a:cubicBezTo>
                  <a:pt x="9015" y="0"/>
                  <a:pt x="9066" y="51"/>
                  <a:pt x="9066" y="113"/>
                </a:cubicBezTo>
                <a:cubicBezTo>
                  <a:pt x="9066" y="6247"/>
                  <a:pt x="9066" y="6247"/>
                  <a:pt x="9066" y="6247"/>
                </a:cubicBezTo>
                <a:cubicBezTo>
                  <a:pt x="9066" y="6309"/>
                  <a:pt x="9015" y="6360"/>
                  <a:pt x="8952" y="6360"/>
                </a:cubicBezTo>
                <a:close/>
              </a:path>
            </a:pathLst>
          </a:custGeom>
          <a:noFill/>
          <a:ln w="23813" cap="flat">
            <a:solidFill>
              <a:srgbClr val="5637F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406" name="Picture 5382">
            <a:extLst>
              <a:ext uri="{FF2B5EF4-FFF2-40B4-BE49-F238E27FC236}">
                <a16:creationId xmlns:a16="http://schemas.microsoft.com/office/drawing/2014/main" id="{76609EA7-1D29-4D2F-9222-1E5EC1A0A26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70376" y="2365375"/>
            <a:ext cx="1884363" cy="117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07" name="Picture 5383">
            <a:extLst>
              <a:ext uri="{FF2B5EF4-FFF2-40B4-BE49-F238E27FC236}">
                <a16:creationId xmlns:a16="http://schemas.microsoft.com/office/drawing/2014/main" id="{83A4A717-BBD2-47C1-BCCF-271A238ADDB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98938" y="3581400"/>
            <a:ext cx="1981200"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08" name="Picture 5384">
            <a:extLst>
              <a:ext uri="{FF2B5EF4-FFF2-40B4-BE49-F238E27FC236}">
                <a16:creationId xmlns:a16="http://schemas.microsoft.com/office/drawing/2014/main" id="{F7CFFD3C-C77E-4405-902E-9F765899C8B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64013" y="1138238"/>
            <a:ext cx="1927225"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5" name="Freeform 5385">
            <a:extLst>
              <a:ext uri="{FF2B5EF4-FFF2-40B4-BE49-F238E27FC236}">
                <a16:creationId xmlns:a16="http://schemas.microsoft.com/office/drawing/2014/main" id="{88DAA237-821F-4048-BA2A-E085475889A3}"/>
              </a:ext>
            </a:extLst>
          </p:cNvPr>
          <p:cNvSpPr>
            <a:spLocks/>
          </p:cNvSpPr>
          <p:nvPr/>
        </p:nvSpPr>
        <p:spPr bwMode="auto">
          <a:xfrm>
            <a:off x="6223001" y="1131888"/>
            <a:ext cx="3460750" cy="2490788"/>
          </a:xfrm>
          <a:custGeom>
            <a:avLst/>
            <a:gdLst>
              <a:gd name="T0" fmla="*/ 5459 w 5572"/>
              <a:gd name="T1" fmla="*/ 4011 h 4011"/>
              <a:gd name="T2" fmla="*/ 113 w 5572"/>
              <a:gd name="T3" fmla="*/ 4011 h 4011"/>
              <a:gd name="T4" fmla="*/ 0 w 5572"/>
              <a:gd name="T5" fmla="*/ 3897 h 4011"/>
              <a:gd name="T6" fmla="*/ 0 w 5572"/>
              <a:gd name="T7" fmla="*/ 113 h 4011"/>
              <a:gd name="T8" fmla="*/ 113 w 5572"/>
              <a:gd name="T9" fmla="*/ 0 h 4011"/>
              <a:gd name="T10" fmla="*/ 5459 w 5572"/>
              <a:gd name="T11" fmla="*/ 0 h 4011"/>
              <a:gd name="T12" fmla="*/ 5572 w 5572"/>
              <a:gd name="T13" fmla="*/ 113 h 4011"/>
              <a:gd name="T14" fmla="*/ 5572 w 5572"/>
              <a:gd name="T15" fmla="*/ 3897 h 4011"/>
              <a:gd name="T16" fmla="*/ 5459 w 5572"/>
              <a:gd name="T17" fmla="*/ 4011 h 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72" h="4011">
                <a:moveTo>
                  <a:pt x="5459" y="4011"/>
                </a:moveTo>
                <a:cubicBezTo>
                  <a:pt x="113" y="4011"/>
                  <a:pt x="113" y="4011"/>
                  <a:pt x="113" y="4011"/>
                </a:cubicBezTo>
                <a:cubicBezTo>
                  <a:pt x="51" y="4011"/>
                  <a:pt x="0" y="3960"/>
                  <a:pt x="0" y="3897"/>
                </a:cubicBezTo>
                <a:cubicBezTo>
                  <a:pt x="0" y="113"/>
                  <a:pt x="0" y="113"/>
                  <a:pt x="0" y="113"/>
                </a:cubicBezTo>
                <a:cubicBezTo>
                  <a:pt x="0" y="51"/>
                  <a:pt x="51" y="0"/>
                  <a:pt x="113" y="0"/>
                </a:cubicBezTo>
                <a:cubicBezTo>
                  <a:pt x="5459" y="0"/>
                  <a:pt x="5459" y="0"/>
                  <a:pt x="5459" y="0"/>
                </a:cubicBezTo>
                <a:cubicBezTo>
                  <a:pt x="5521" y="0"/>
                  <a:pt x="5572" y="51"/>
                  <a:pt x="5572" y="113"/>
                </a:cubicBezTo>
                <a:cubicBezTo>
                  <a:pt x="5572" y="3897"/>
                  <a:pt x="5572" y="3897"/>
                  <a:pt x="5572" y="3897"/>
                </a:cubicBezTo>
                <a:cubicBezTo>
                  <a:pt x="5572" y="3960"/>
                  <a:pt x="5521" y="4011"/>
                  <a:pt x="5459" y="4011"/>
                </a:cubicBezTo>
                <a:close/>
              </a:path>
            </a:pathLst>
          </a:custGeom>
          <a:noFill/>
          <a:ln w="23813" cap="flat">
            <a:solidFill>
              <a:srgbClr val="23181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46" name="Freeform 5386">
            <a:extLst>
              <a:ext uri="{FF2B5EF4-FFF2-40B4-BE49-F238E27FC236}">
                <a16:creationId xmlns:a16="http://schemas.microsoft.com/office/drawing/2014/main" id="{0D886253-A242-4497-B870-4009614DF865}"/>
              </a:ext>
            </a:extLst>
          </p:cNvPr>
          <p:cNvSpPr>
            <a:spLocks/>
          </p:cNvSpPr>
          <p:nvPr/>
        </p:nvSpPr>
        <p:spPr bwMode="auto">
          <a:xfrm>
            <a:off x="6224588" y="3689350"/>
            <a:ext cx="3460750" cy="1068388"/>
          </a:xfrm>
          <a:custGeom>
            <a:avLst/>
            <a:gdLst>
              <a:gd name="T0" fmla="*/ 5459 w 5572"/>
              <a:gd name="T1" fmla="*/ 1719 h 1719"/>
              <a:gd name="T2" fmla="*/ 113 w 5572"/>
              <a:gd name="T3" fmla="*/ 1719 h 1719"/>
              <a:gd name="T4" fmla="*/ 0 w 5572"/>
              <a:gd name="T5" fmla="*/ 1606 h 1719"/>
              <a:gd name="T6" fmla="*/ 0 w 5572"/>
              <a:gd name="T7" fmla="*/ 113 h 1719"/>
              <a:gd name="T8" fmla="*/ 113 w 5572"/>
              <a:gd name="T9" fmla="*/ 0 h 1719"/>
              <a:gd name="T10" fmla="*/ 5459 w 5572"/>
              <a:gd name="T11" fmla="*/ 0 h 1719"/>
              <a:gd name="T12" fmla="*/ 5572 w 5572"/>
              <a:gd name="T13" fmla="*/ 113 h 1719"/>
              <a:gd name="T14" fmla="*/ 5572 w 5572"/>
              <a:gd name="T15" fmla="*/ 1606 h 1719"/>
              <a:gd name="T16" fmla="*/ 5459 w 5572"/>
              <a:gd name="T17" fmla="*/ 1719 h 1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72" h="1719">
                <a:moveTo>
                  <a:pt x="5459" y="1719"/>
                </a:moveTo>
                <a:cubicBezTo>
                  <a:pt x="113" y="1719"/>
                  <a:pt x="113" y="1719"/>
                  <a:pt x="113" y="1719"/>
                </a:cubicBezTo>
                <a:cubicBezTo>
                  <a:pt x="51" y="1719"/>
                  <a:pt x="0" y="1668"/>
                  <a:pt x="0" y="1606"/>
                </a:cubicBezTo>
                <a:cubicBezTo>
                  <a:pt x="0" y="113"/>
                  <a:pt x="0" y="113"/>
                  <a:pt x="0" y="113"/>
                </a:cubicBezTo>
                <a:cubicBezTo>
                  <a:pt x="0" y="51"/>
                  <a:pt x="51" y="0"/>
                  <a:pt x="113" y="0"/>
                </a:cubicBezTo>
                <a:cubicBezTo>
                  <a:pt x="5459" y="0"/>
                  <a:pt x="5459" y="0"/>
                  <a:pt x="5459" y="0"/>
                </a:cubicBezTo>
                <a:cubicBezTo>
                  <a:pt x="5521" y="0"/>
                  <a:pt x="5572" y="51"/>
                  <a:pt x="5572" y="113"/>
                </a:cubicBezTo>
                <a:cubicBezTo>
                  <a:pt x="5572" y="1606"/>
                  <a:pt x="5572" y="1606"/>
                  <a:pt x="5572" y="1606"/>
                </a:cubicBezTo>
                <a:cubicBezTo>
                  <a:pt x="5572" y="1668"/>
                  <a:pt x="5521" y="1719"/>
                  <a:pt x="5459" y="1719"/>
                </a:cubicBezTo>
                <a:close/>
              </a:path>
            </a:pathLst>
          </a:custGeom>
          <a:noFill/>
          <a:ln w="23813" cap="flat">
            <a:solidFill>
              <a:srgbClr val="FFAD4A"/>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47" name="Rectangle 5387">
            <a:extLst>
              <a:ext uri="{FF2B5EF4-FFF2-40B4-BE49-F238E27FC236}">
                <a16:creationId xmlns:a16="http://schemas.microsoft.com/office/drawing/2014/main" id="{EB62D174-2257-4723-A23C-2FA37E8FB690}"/>
              </a:ext>
            </a:extLst>
          </p:cNvPr>
          <p:cNvSpPr>
            <a:spLocks noChangeArrowheads="1"/>
          </p:cNvSpPr>
          <p:nvPr/>
        </p:nvSpPr>
        <p:spPr bwMode="auto">
          <a:xfrm>
            <a:off x="4029076" y="927100"/>
            <a:ext cx="1449388" cy="2079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48" name="Rectangle 5388">
            <a:extLst>
              <a:ext uri="{FF2B5EF4-FFF2-40B4-BE49-F238E27FC236}">
                <a16:creationId xmlns:a16="http://schemas.microsoft.com/office/drawing/2014/main" id="{F73A3B8D-2F14-44DD-B883-733A2C067A2B}"/>
              </a:ext>
            </a:extLst>
          </p:cNvPr>
          <p:cNvSpPr>
            <a:spLocks noChangeArrowheads="1"/>
          </p:cNvSpPr>
          <p:nvPr/>
        </p:nvSpPr>
        <p:spPr bwMode="auto">
          <a:xfrm>
            <a:off x="4048126" y="917575"/>
            <a:ext cx="169863"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349" name="Rectangle 5389">
            <a:extLst>
              <a:ext uri="{FF2B5EF4-FFF2-40B4-BE49-F238E27FC236}">
                <a16:creationId xmlns:a16="http://schemas.microsoft.com/office/drawing/2014/main" id="{2E0E8FE2-F33E-4492-9E63-8096F0A77458}"/>
              </a:ext>
            </a:extLst>
          </p:cNvPr>
          <p:cNvSpPr>
            <a:spLocks noChangeArrowheads="1"/>
          </p:cNvSpPr>
          <p:nvPr/>
        </p:nvSpPr>
        <p:spPr bwMode="auto">
          <a:xfrm>
            <a:off x="4137026" y="912813"/>
            <a:ext cx="109538"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350" name="Rectangle 5390">
            <a:extLst>
              <a:ext uri="{FF2B5EF4-FFF2-40B4-BE49-F238E27FC236}">
                <a16:creationId xmlns:a16="http://schemas.microsoft.com/office/drawing/2014/main" id="{65BCC407-F5DB-4161-9055-62DDBF26BAD2}"/>
              </a:ext>
            </a:extLst>
          </p:cNvPr>
          <p:cNvSpPr>
            <a:spLocks noChangeArrowheads="1"/>
          </p:cNvSpPr>
          <p:nvPr/>
        </p:nvSpPr>
        <p:spPr bwMode="auto">
          <a:xfrm>
            <a:off x="4216401" y="912813"/>
            <a:ext cx="693738"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送液?温度制御実験</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351" name="Rectangle 5391">
            <a:extLst>
              <a:ext uri="{FF2B5EF4-FFF2-40B4-BE49-F238E27FC236}">
                <a16:creationId xmlns:a16="http://schemas.microsoft.com/office/drawing/2014/main" id="{2BA6476E-1BFA-49C0-A525-319CECB2E76D}"/>
              </a:ext>
            </a:extLst>
          </p:cNvPr>
          <p:cNvSpPr>
            <a:spLocks noChangeArrowheads="1"/>
          </p:cNvSpPr>
          <p:nvPr/>
        </p:nvSpPr>
        <p:spPr bwMode="auto">
          <a:xfrm>
            <a:off x="6289676" y="1436688"/>
            <a:ext cx="79375" cy="15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352" name="Rectangle 5392">
            <a:extLst>
              <a:ext uri="{FF2B5EF4-FFF2-40B4-BE49-F238E27FC236}">
                <a16:creationId xmlns:a16="http://schemas.microsoft.com/office/drawing/2014/main" id="{A0E1CC5B-75E1-407F-A742-C0FE8C021F2C}"/>
              </a:ext>
            </a:extLst>
          </p:cNvPr>
          <p:cNvSpPr>
            <a:spLocks noChangeArrowheads="1"/>
          </p:cNvSpPr>
          <p:nvPr/>
        </p:nvSpPr>
        <p:spPr bwMode="auto">
          <a:xfrm>
            <a:off x="6251576" y="1168400"/>
            <a:ext cx="85725"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353" name="Rectangle 5393">
            <a:extLst>
              <a:ext uri="{FF2B5EF4-FFF2-40B4-BE49-F238E27FC236}">
                <a16:creationId xmlns:a16="http://schemas.microsoft.com/office/drawing/2014/main" id="{8971FD90-4CAE-4E50-9CCB-E29DE9774CD0}"/>
              </a:ext>
            </a:extLst>
          </p:cNvPr>
          <p:cNvSpPr>
            <a:spLocks noChangeArrowheads="1"/>
          </p:cNvSpPr>
          <p:nvPr/>
        </p:nvSpPr>
        <p:spPr bwMode="auto">
          <a:xfrm>
            <a:off x="6323013" y="1171575"/>
            <a:ext cx="1008063" cy="15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送液媒体には純水を用いて実験を行った.</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354" name="Rectangle 5394">
            <a:extLst>
              <a:ext uri="{FF2B5EF4-FFF2-40B4-BE49-F238E27FC236}">
                <a16:creationId xmlns:a16="http://schemas.microsoft.com/office/drawing/2014/main" id="{C057A661-4037-48A4-BC46-FC8FAC952406}"/>
              </a:ext>
            </a:extLst>
          </p:cNvPr>
          <p:cNvSpPr>
            <a:spLocks noChangeArrowheads="1"/>
          </p:cNvSpPr>
          <p:nvPr/>
        </p:nvSpPr>
        <p:spPr bwMode="auto">
          <a:xfrm>
            <a:off x="6221413" y="1285875"/>
            <a:ext cx="128588"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355" name="Rectangle 5395">
            <a:extLst>
              <a:ext uri="{FF2B5EF4-FFF2-40B4-BE49-F238E27FC236}">
                <a16:creationId xmlns:a16="http://schemas.microsoft.com/office/drawing/2014/main" id="{7A46D41A-8171-47A3-BD89-C17E8A7127B9}"/>
              </a:ext>
            </a:extLst>
          </p:cNvPr>
          <p:cNvSpPr>
            <a:spLocks noChangeArrowheads="1"/>
          </p:cNvSpPr>
          <p:nvPr/>
        </p:nvSpPr>
        <p:spPr bwMode="auto">
          <a:xfrm>
            <a:off x="6323013" y="1289050"/>
            <a:ext cx="1812925" cy="15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送液は，DCブラシモータを内蔵した小型ペリスタルティックポンプを用い</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356" name="Rectangle 5396">
            <a:extLst>
              <a:ext uri="{FF2B5EF4-FFF2-40B4-BE49-F238E27FC236}">
                <a16:creationId xmlns:a16="http://schemas.microsoft.com/office/drawing/2014/main" id="{CC6FBA7C-1813-48E4-8693-9D0723554F1C}"/>
              </a:ext>
            </a:extLst>
          </p:cNvPr>
          <p:cNvSpPr>
            <a:spLocks noChangeArrowheads="1"/>
          </p:cNvSpPr>
          <p:nvPr/>
        </p:nvSpPr>
        <p:spPr bwMode="auto">
          <a:xfrm>
            <a:off x="6221413" y="1406525"/>
            <a:ext cx="1362075" cy="15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　て，正?逆両回転させることで所望の方向へ送液した．</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357" name="Rectangle 5397">
            <a:extLst>
              <a:ext uri="{FF2B5EF4-FFF2-40B4-BE49-F238E27FC236}">
                <a16:creationId xmlns:a16="http://schemas.microsoft.com/office/drawing/2014/main" id="{24CD214D-30AB-4A64-9949-D6BCEA24C89E}"/>
              </a:ext>
            </a:extLst>
          </p:cNvPr>
          <p:cNvSpPr>
            <a:spLocks noChangeArrowheads="1"/>
          </p:cNvSpPr>
          <p:nvPr/>
        </p:nvSpPr>
        <p:spPr bwMode="auto">
          <a:xfrm>
            <a:off x="6221413" y="1520825"/>
            <a:ext cx="128588"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358" name="Rectangle 5398">
            <a:extLst>
              <a:ext uri="{FF2B5EF4-FFF2-40B4-BE49-F238E27FC236}">
                <a16:creationId xmlns:a16="http://schemas.microsoft.com/office/drawing/2014/main" id="{B84900EE-F0E7-4EFC-ADF0-B97665E8AF4E}"/>
              </a:ext>
            </a:extLst>
          </p:cNvPr>
          <p:cNvSpPr>
            <a:spLocks noChangeArrowheads="1"/>
          </p:cNvSpPr>
          <p:nvPr/>
        </p:nvSpPr>
        <p:spPr bwMode="auto">
          <a:xfrm>
            <a:off x="6323013" y="1524000"/>
            <a:ext cx="1717675" cy="15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セラミックヒータの裏面に固定した白金抵抗体からの抵抗値変化をリアル</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359" name="Rectangle 5399">
            <a:extLst>
              <a:ext uri="{FF2B5EF4-FFF2-40B4-BE49-F238E27FC236}">
                <a16:creationId xmlns:a16="http://schemas.microsoft.com/office/drawing/2014/main" id="{2A74C558-0EF8-4071-A3CC-1CBD69B54584}"/>
              </a:ext>
            </a:extLst>
          </p:cNvPr>
          <p:cNvSpPr>
            <a:spLocks noChangeArrowheads="1"/>
          </p:cNvSpPr>
          <p:nvPr/>
        </p:nvSpPr>
        <p:spPr bwMode="auto">
          <a:xfrm>
            <a:off x="6221413" y="1641475"/>
            <a:ext cx="1885950" cy="15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　タイムに計測し，PIDアルゴリズムを用いて，高精度に温度測定を行った．</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360" name="Rectangle 5400">
            <a:extLst>
              <a:ext uri="{FF2B5EF4-FFF2-40B4-BE49-F238E27FC236}">
                <a16:creationId xmlns:a16="http://schemas.microsoft.com/office/drawing/2014/main" id="{DF6DEE1F-A780-43D5-90D6-F3B4FA34CB9C}"/>
              </a:ext>
            </a:extLst>
          </p:cNvPr>
          <p:cNvSpPr>
            <a:spLocks noChangeArrowheads="1"/>
          </p:cNvSpPr>
          <p:nvPr/>
        </p:nvSpPr>
        <p:spPr bwMode="auto">
          <a:xfrm>
            <a:off x="6221413" y="1757363"/>
            <a:ext cx="128588"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361" name="Rectangle 5401">
            <a:extLst>
              <a:ext uri="{FF2B5EF4-FFF2-40B4-BE49-F238E27FC236}">
                <a16:creationId xmlns:a16="http://schemas.microsoft.com/office/drawing/2014/main" id="{D9AA2E6B-BF80-4CD1-8F11-FB0F572D0FF8}"/>
              </a:ext>
            </a:extLst>
          </p:cNvPr>
          <p:cNvSpPr>
            <a:spLocks noChangeArrowheads="1"/>
          </p:cNvSpPr>
          <p:nvPr/>
        </p:nvSpPr>
        <p:spPr bwMode="auto">
          <a:xfrm>
            <a:off x="6323013" y="1760538"/>
            <a:ext cx="1770063" cy="15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これらの送液制御と温度制御は，スマートフォンにより無線LANを通じて</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362" name="Rectangle 5402">
            <a:extLst>
              <a:ext uri="{FF2B5EF4-FFF2-40B4-BE49-F238E27FC236}">
                <a16:creationId xmlns:a16="http://schemas.microsoft.com/office/drawing/2014/main" id="{399A2997-AC8A-49C5-B03C-93F56E984C43}"/>
              </a:ext>
            </a:extLst>
          </p:cNvPr>
          <p:cNvSpPr>
            <a:spLocks noChangeArrowheads="1"/>
          </p:cNvSpPr>
          <p:nvPr/>
        </p:nvSpPr>
        <p:spPr bwMode="auto">
          <a:xfrm>
            <a:off x="6221413" y="1878013"/>
            <a:ext cx="603250" cy="15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　ワイヤレスで行った．</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363" name="Rectangle 5403">
            <a:extLst>
              <a:ext uri="{FF2B5EF4-FFF2-40B4-BE49-F238E27FC236}">
                <a16:creationId xmlns:a16="http://schemas.microsoft.com/office/drawing/2014/main" id="{15A85D8C-2DFB-4700-9826-9BE348C78D2C}"/>
              </a:ext>
            </a:extLst>
          </p:cNvPr>
          <p:cNvSpPr>
            <a:spLocks noChangeArrowheads="1"/>
          </p:cNvSpPr>
          <p:nvPr/>
        </p:nvSpPr>
        <p:spPr bwMode="auto">
          <a:xfrm>
            <a:off x="6221413" y="1992313"/>
            <a:ext cx="128588"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364" name="Rectangle 5404">
            <a:extLst>
              <a:ext uri="{FF2B5EF4-FFF2-40B4-BE49-F238E27FC236}">
                <a16:creationId xmlns:a16="http://schemas.microsoft.com/office/drawing/2014/main" id="{C48ECDAD-D41F-4DF7-BBB6-1960EEB2B247}"/>
              </a:ext>
            </a:extLst>
          </p:cNvPr>
          <p:cNvSpPr>
            <a:spLocks noChangeArrowheads="1"/>
          </p:cNvSpPr>
          <p:nvPr/>
        </p:nvSpPr>
        <p:spPr bwMode="auto">
          <a:xfrm>
            <a:off x="6323013" y="1995488"/>
            <a:ext cx="1717675" cy="15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送液量や送液速度，所望位置での停滞時間，セラミックヒータ温度，サン</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365" name="Rectangle 5405">
            <a:extLst>
              <a:ext uri="{FF2B5EF4-FFF2-40B4-BE49-F238E27FC236}">
                <a16:creationId xmlns:a16="http://schemas.microsoft.com/office/drawing/2014/main" id="{2CF86146-9014-4FB0-B7AE-638D6E7E4A6E}"/>
              </a:ext>
            </a:extLst>
          </p:cNvPr>
          <p:cNvSpPr>
            <a:spLocks noChangeArrowheads="1"/>
          </p:cNvSpPr>
          <p:nvPr/>
        </p:nvSpPr>
        <p:spPr bwMode="auto">
          <a:xfrm>
            <a:off x="6221413" y="2112963"/>
            <a:ext cx="1616075" cy="15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　プリングタイム等　を詳細に設定可能な独自のソフトを開発した．</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366" name="Rectangle 5406">
            <a:extLst>
              <a:ext uri="{FF2B5EF4-FFF2-40B4-BE49-F238E27FC236}">
                <a16:creationId xmlns:a16="http://schemas.microsoft.com/office/drawing/2014/main" id="{2C2B5784-3628-4A5D-8416-D7BBC8DD045E}"/>
              </a:ext>
            </a:extLst>
          </p:cNvPr>
          <p:cNvSpPr>
            <a:spLocks noChangeArrowheads="1"/>
          </p:cNvSpPr>
          <p:nvPr/>
        </p:nvSpPr>
        <p:spPr bwMode="auto">
          <a:xfrm>
            <a:off x="6221413" y="2227263"/>
            <a:ext cx="128588"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367" name="Rectangle 5407">
            <a:extLst>
              <a:ext uri="{FF2B5EF4-FFF2-40B4-BE49-F238E27FC236}">
                <a16:creationId xmlns:a16="http://schemas.microsoft.com/office/drawing/2014/main" id="{24A26636-A993-427A-8BD3-B671F62DE006}"/>
              </a:ext>
            </a:extLst>
          </p:cNvPr>
          <p:cNvSpPr>
            <a:spLocks noChangeArrowheads="1"/>
          </p:cNvSpPr>
          <p:nvPr/>
        </p:nvSpPr>
        <p:spPr bwMode="auto">
          <a:xfrm>
            <a:off x="6323013" y="2230438"/>
            <a:ext cx="1778000" cy="15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3つの温度領域に設置したセラミックヒータ上に，所望の時間で移動し，そ</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400" name="Rectangle 5408">
            <a:extLst>
              <a:ext uri="{FF2B5EF4-FFF2-40B4-BE49-F238E27FC236}">
                <a16:creationId xmlns:a16="http://schemas.microsoft.com/office/drawing/2014/main" id="{A27DC8EF-14D9-47C7-B029-2A82F49A1CE9}"/>
              </a:ext>
            </a:extLst>
          </p:cNvPr>
          <p:cNvSpPr>
            <a:spLocks noChangeArrowheads="1"/>
          </p:cNvSpPr>
          <p:nvPr/>
        </p:nvSpPr>
        <p:spPr bwMode="auto">
          <a:xfrm>
            <a:off x="6221413" y="2349500"/>
            <a:ext cx="1162050" cy="15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　の後，設定した時間停滞することを確認した．</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401" name="Rectangle 5409">
            <a:extLst>
              <a:ext uri="{FF2B5EF4-FFF2-40B4-BE49-F238E27FC236}">
                <a16:creationId xmlns:a16="http://schemas.microsoft.com/office/drawing/2014/main" id="{765D8E9F-8B67-43B8-B8CC-076027E4BF11}"/>
              </a:ext>
            </a:extLst>
          </p:cNvPr>
          <p:cNvSpPr>
            <a:spLocks noChangeArrowheads="1"/>
          </p:cNvSpPr>
          <p:nvPr/>
        </p:nvSpPr>
        <p:spPr bwMode="auto">
          <a:xfrm>
            <a:off x="6221413" y="2463800"/>
            <a:ext cx="128588"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402" name="Rectangle 5410">
            <a:extLst>
              <a:ext uri="{FF2B5EF4-FFF2-40B4-BE49-F238E27FC236}">
                <a16:creationId xmlns:a16="http://schemas.microsoft.com/office/drawing/2014/main" id="{8EF22C06-1D8A-4485-9433-860193CD7BE0}"/>
              </a:ext>
            </a:extLst>
          </p:cNvPr>
          <p:cNvSpPr>
            <a:spLocks noChangeArrowheads="1"/>
          </p:cNvSpPr>
          <p:nvPr/>
        </p:nvSpPr>
        <p:spPr bwMode="auto">
          <a:xfrm>
            <a:off x="6323013" y="2466975"/>
            <a:ext cx="1717675" cy="15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一連の送液および停滞動作は，あらかじめ設定したサイクル数実施され，</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403" name="Rectangle 5411">
            <a:extLst>
              <a:ext uri="{FF2B5EF4-FFF2-40B4-BE49-F238E27FC236}">
                <a16:creationId xmlns:a16="http://schemas.microsoft.com/office/drawing/2014/main" id="{CAAD884A-1F35-4E64-9B23-34AA6DD80743}"/>
              </a:ext>
            </a:extLst>
          </p:cNvPr>
          <p:cNvSpPr>
            <a:spLocks noChangeArrowheads="1"/>
          </p:cNvSpPr>
          <p:nvPr/>
        </p:nvSpPr>
        <p:spPr bwMode="auto">
          <a:xfrm>
            <a:off x="6221413" y="2584450"/>
            <a:ext cx="1616075" cy="15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　溶液の位置ずれや分離を生ずることなく，高い再現性が得られた．</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405" name="Rectangle 5412">
            <a:extLst>
              <a:ext uri="{FF2B5EF4-FFF2-40B4-BE49-F238E27FC236}">
                <a16:creationId xmlns:a16="http://schemas.microsoft.com/office/drawing/2014/main" id="{88562732-9B5B-45C8-80B4-CAD2EACD353D}"/>
              </a:ext>
            </a:extLst>
          </p:cNvPr>
          <p:cNvSpPr>
            <a:spLocks noChangeArrowheads="1"/>
          </p:cNvSpPr>
          <p:nvPr/>
        </p:nvSpPr>
        <p:spPr bwMode="auto">
          <a:xfrm>
            <a:off x="6221413" y="2698750"/>
            <a:ext cx="128588"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409" name="Rectangle 5413">
            <a:extLst>
              <a:ext uri="{FF2B5EF4-FFF2-40B4-BE49-F238E27FC236}">
                <a16:creationId xmlns:a16="http://schemas.microsoft.com/office/drawing/2014/main" id="{A154E670-BCE7-48ED-8C30-D3DCAEA40BA5}"/>
              </a:ext>
            </a:extLst>
          </p:cNvPr>
          <p:cNvSpPr>
            <a:spLocks noChangeArrowheads="1"/>
          </p:cNvSpPr>
          <p:nvPr/>
        </p:nvSpPr>
        <p:spPr bwMode="auto">
          <a:xfrm>
            <a:off x="6323013" y="2701925"/>
            <a:ext cx="1717675" cy="15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セラミックヒータ裏面に設置した白金抵抗体によって，セラミックヒータ</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410" name="Rectangle 5414">
            <a:extLst>
              <a:ext uri="{FF2B5EF4-FFF2-40B4-BE49-F238E27FC236}">
                <a16:creationId xmlns:a16="http://schemas.microsoft.com/office/drawing/2014/main" id="{2181C021-D054-4D70-9791-88382A677C38}"/>
              </a:ext>
            </a:extLst>
          </p:cNvPr>
          <p:cNvSpPr>
            <a:spLocks noChangeArrowheads="1"/>
          </p:cNvSpPr>
          <p:nvPr/>
        </p:nvSpPr>
        <p:spPr bwMode="auto">
          <a:xfrm>
            <a:off x="6221413" y="2819400"/>
            <a:ext cx="1770063" cy="15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　の温度をリアルタイムに計測し，フィードバック制御により所望温度を維</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411" name="Rectangle 5415">
            <a:extLst>
              <a:ext uri="{FF2B5EF4-FFF2-40B4-BE49-F238E27FC236}">
                <a16:creationId xmlns:a16="http://schemas.microsoft.com/office/drawing/2014/main" id="{DC346879-5B07-42EF-9870-68ECCE62B0A2}"/>
              </a:ext>
            </a:extLst>
          </p:cNvPr>
          <p:cNvSpPr>
            <a:spLocks noChangeArrowheads="1"/>
          </p:cNvSpPr>
          <p:nvPr/>
        </p:nvSpPr>
        <p:spPr bwMode="auto">
          <a:xfrm>
            <a:off x="6221413" y="2936875"/>
            <a:ext cx="300038" cy="15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　持した．</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412" name="Rectangle 5416">
            <a:extLst>
              <a:ext uri="{FF2B5EF4-FFF2-40B4-BE49-F238E27FC236}">
                <a16:creationId xmlns:a16="http://schemas.microsoft.com/office/drawing/2014/main" id="{CB54131F-B229-456C-9418-10D1C781B6CA}"/>
              </a:ext>
            </a:extLst>
          </p:cNvPr>
          <p:cNvSpPr>
            <a:spLocks noChangeArrowheads="1"/>
          </p:cNvSpPr>
          <p:nvPr/>
        </p:nvSpPr>
        <p:spPr bwMode="auto">
          <a:xfrm>
            <a:off x="6221413" y="3052763"/>
            <a:ext cx="128588"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413" name="Rectangle 5417">
            <a:extLst>
              <a:ext uri="{FF2B5EF4-FFF2-40B4-BE49-F238E27FC236}">
                <a16:creationId xmlns:a16="http://schemas.microsoft.com/office/drawing/2014/main" id="{9349B447-155C-4A71-A290-2D27E3CC9E7A}"/>
              </a:ext>
            </a:extLst>
          </p:cNvPr>
          <p:cNvSpPr>
            <a:spLocks noChangeArrowheads="1"/>
          </p:cNvSpPr>
          <p:nvPr/>
        </p:nvSpPr>
        <p:spPr bwMode="auto">
          <a:xfrm>
            <a:off x="6323013" y="3055938"/>
            <a:ext cx="1770063" cy="15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微細流路チップ内部に埋め込んだ熱電対の温度変化の変遷である．3つの温</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414" name="Rectangle 5418">
            <a:extLst>
              <a:ext uri="{FF2B5EF4-FFF2-40B4-BE49-F238E27FC236}">
                <a16:creationId xmlns:a16="http://schemas.microsoft.com/office/drawing/2014/main" id="{AC26B09D-ABBA-4769-A620-7D26C797D590}"/>
              </a:ext>
            </a:extLst>
          </p:cNvPr>
          <p:cNvSpPr>
            <a:spLocks noChangeArrowheads="1"/>
          </p:cNvSpPr>
          <p:nvPr/>
        </p:nvSpPr>
        <p:spPr bwMode="auto">
          <a:xfrm>
            <a:off x="6221413" y="3173413"/>
            <a:ext cx="1382713" cy="15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　度領域において，3 min程度で定常状態となった．</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415" name="Rectangle 5419">
            <a:extLst>
              <a:ext uri="{FF2B5EF4-FFF2-40B4-BE49-F238E27FC236}">
                <a16:creationId xmlns:a16="http://schemas.microsoft.com/office/drawing/2014/main" id="{47A8C6CB-CD30-404A-95FC-DC6F30F2C16C}"/>
              </a:ext>
            </a:extLst>
          </p:cNvPr>
          <p:cNvSpPr>
            <a:spLocks noChangeArrowheads="1"/>
          </p:cNvSpPr>
          <p:nvPr/>
        </p:nvSpPr>
        <p:spPr bwMode="auto">
          <a:xfrm>
            <a:off x="6221413" y="3287713"/>
            <a:ext cx="128588"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416" name="Rectangle 5420">
            <a:extLst>
              <a:ext uri="{FF2B5EF4-FFF2-40B4-BE49-F238E27FC236}">
                <a16:creationId xmlns:a16="http://schemas.microsoft.com/office/drawing/2014/main" id="{0F79A70E-CE22-4754-A937-7D92A6DBB0B0}"/>
              </a:ext>
            </a:extLst>
          </p:cNvPr>
          <p:cNvSpPr>
            <a:spLocks noChangeArrowheads="1"/>
          </p:cNvSpPr>
          <p:nvPr/>
        </p:nvSpPr>
        <p:spPr bwMode="auto">
          <a:xfrm>
            <a:off x="6323013" y="3290888"/>
            <a:ext cx="2384425" cy="15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定常状態のける温度ばらつき(3σ)は，それぞれ2.3 °C, 1.6 °C, 1.6 °Cであっ</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417" name="Rectangle 5421">
            <a:extLst>
              <a:ext uri="{FF2B5EF4-FFF2-40B4-BE49-F238E27FC236}">
                <a16:creationId xmlns:a16="http://schemas.microsoft.com/office/drawing/2014/main" id="{46F3D724-A67D-4918-95C6-6AA45B0DE911}"/>
              </a:ext>
            </a:extLst>
          </p:cNvPr>
          <p:cNvSpPr>
            <a:spLocks noChangeArrowheads="1"/>
          </p:cNvSpPr>
          <p:nvPr/>
        </p:nvSpPr>
        <p:spPr bwMode="auto">
          <a:xfrm>
            <a:off x="6221413" y="3408363"/>
            <a:ext cx="198438" cy="15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　た．</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418" name="Rectangle 5422">
            <a:extLst>
              <a:ext uri="{FF2B5EF4-FFF2-40B4-BE49-F238E27FC236}">
                <a16:creationId xmlns:a16="http://schemas.microsoft.com/office/drawing/2014/main" id="{ACC772A7-9D4C-416D-95BF-BC5C7827F6CD}"/>
              </a:ext>
            </a:extLst>
          </p:cNvPr>
          <p:cNvSpPr>
            <a:spLocks noChangeArrowheads="1"/>
          </p:cNvSpPr>
          <p:nvPr/>
        </p:nvSpPr>
        <p:spPr bwMode="auto">
          <a:xfrm>
            <a:off x="6248401" y="3714750"/>
            <a:ext cx="1770063" cy="15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熱電対を使用した計測において，度々，スパイクノイズが観察された．これ</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419" name="Rectangle 5423">
            <a:extLst>
              <a:ext uri="{FF2B5EF4-FFF2-40B4-BE49-F238E27FC236}">
                <a16:creationId xmlns:a16="http://schemas.microsoft.com/office/drawing/2014/main" id="{8A12BDF9-032C-4381-A141-77CB54DB5577}"/>
              </a:ext>
            </a:extLst>
          </p:cNvPr>
          <p:cNvSpPr>
            <a:spLocks noChangeArrowheads="1"/>
          </p:cNvSpPr>
          <p:nvPr/>
        </p:nvSpPr>
        <p:spPr bwMode="auto">
          <a:xfrm>
            <a:off x="6248401" y="3832225"/>
            <a:ext cx="1817688" cy="15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は，微細流路チップの材質が，熱伝導率の低いPDMSで製作されているため</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420" name="Rectangle 5424">
            <a:extLst>
              <a:ext uri="{FF2B5EF4-FFF2-40B4-BE49-F238E27FC236}">
                <a16:creationId xmlns:a16="http://schemas.microsoft.com/office/drawing/2014/main" id="{72AD4186-C5BE-4648-827E-F450A6F12665}"/>
              </a:ext>
            </a:extLst>
          </p:cNvPr>
          <p:cNvSpPr>
            <a:spLocks noChangeArrowheads="1"/>
          </p:cNvSpPr>
          <p:nvPr/>
        </p:nvSpPr>
        <p:spPr bwMode="auto">
          <a:xfrm>
            <a:off x="6248401" y="3949700"/>
            <a:ext cx="1770063" cy="15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，セラミックヒータで加熱された際，微細流路チップ上面と下面における温</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421" name="Rectangle 5425">
            <a:extLst>
              <a:ext uri="{FF2B5EF4-FFF2-40B4-BE49-F238E27FC236}">
                <a16:creationId xmlns:a16="http://schemas.microsoft.com/office/drawing/2014/main" id="{F733770F-0BDD-4A5C-B1C2-F71F81A922C6}"/>
              </a:ext>
            </a:extLst>
          </p:cNvPr>
          <p:cNvSpPr>
            <a:spLocks noChangeArrowheads="1"/>
          </p:cNvSpPr>
          <p:nvPr/>
        </p:nvSpPr>
        <p:spPr bwMode="auto">
          <a:xfrm>
            <a:off x="6248401" y="4067175"/>
            <a:ext cx="1770063" cy="15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度差に起因した反りを生じ，セラミックヒータとの密着性が不安定となった</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422" name="Rectangle 5426">
            <a:extLst>
              <a:ext uri="{FF2B5EF4-FFF2-40B4-BE49-F238E27FC236}">
                <a16:creationId xmlns:a16="http://schemas.microsoft.com/office/drawing/2014/main" id="{E0873C6B-C3D1-43E5-A311-472EC7CF8A3E}"/>
              </a:ext>
            </a:extLst>
          </p:cNvPr>
          <p:cNvSpPr>
            <a:spLocks noChangeArrowheads="1"/>
          </p:cNvSpPr>
          <p:nvPr/>
        </p:nvSpPr>
        <p:spPr bwMode="auto">
          <a:xfrm>
            <a:off x="6248401" y="4184650"/>
            <a:ext cx="1770063" cy="15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ためと考えられる．今回試作したデバイスは，微細流路チップが，フィクス</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423" name="Rectangle 5427">
            <a:extLst>
              <a:ext uri="{FF2B5EF4-FFF2-40B4-BE49-F238E27FC236}">
                <a16:creationId xmlns:a16="http://schemas.microsoft.com/office/drawing/2014/main" id="{7C175F98-A02B-4375-8E44-F9037C5B6FE3}"/>
              </a:ext>
            </a:extLst>
          </p:cNvPr>
          <p:cNvSpPr>
            <a:spLocks noChangeArrowheads="1"/>
          </p:cNvSpPr>
          <p:nvPr/>
        </p:nvSpPr>
        <p:spPr bwMode="auto">
          <a:xfrm>
            <a:off x="6248401" y="4303713"/>
            <a:ext cx="1770063" cy="15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チャに単純支持した状態であるため，今後，機械的に固定し密着性を高める</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424" name="Rectangle 5428">
            <a:extLst>
              <a:ext uri="{FF2B5EF4-FFF2-40B4-BE49-F238E27FC236}">
                <a16:creationId xmlns:a16="http://schemas.microsoft.com/office/drawing/2014/main" id="{4EFA07E1-B386-4F43-B996-F25E6002E1D3}"/>
              </a:ext>
            </a:extLst>
          </p:cNvPr>
          <p:cNvSpPr>
            <a:spLocks noChangeArrowheads="1"/>
          </p:cNvSpPr>
          <p:nvPr/>
        </p:nvSpPr>
        <p:spPr bwMode="auto">
          <a:xfrm>
            <a:off x="6248401" y="4419600"/>
            <a:ext cx="1770063" cy="15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ことで，スパイクノイズを改善し，温度ばらつきを改善できるものと考えら</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425" name="Rectangle 5429">
            <a:extLst>
              <a:ext uri="{FF2B5EF4-FFF2-40B4-BE49-F238E27FC236}">
                <a16:creationId xmlns:a16="http://schemas.microsoft.com/office/drawing/2014/main" id="{CDDF9B86-161C-4E72-955D-F5674A8F6844}"/>
              </a:ext>
            </a:extLst>
          </p:cNvPr>
          <p:cNvSpPr>
            <a:spLocks noChangeArrowheads="1"/>
          </p:cNvSpPr>
          <p:nvPr/>
        </p:nvSpPr>
        <p:spPr bwMode="auto">
          <a:xfrm>
            <a:off x="6248401" y="4538663"/>
            <a:ext cx="198438" cy="15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れる．</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426" name="Rectangle 5430">
            <a:extLst>
              <a:ext uri="{FF2B5EF4-FFF2-40B4-BE49-F238E27FC236}">
                <a16:creationId xmlns:a16="http://schemas.microsoft.com/office/drawing/2014/main" id="{7CADC948-1839-4D7E-886A-DEFB05B5AE1D}"/>
              </a:ext>
            </a:extLst>
          </p:cNvPr>
          <p:cNvSpPr>
            <a:spLocks noChangeArrowheads="1"/>
          </p:cNvSpPr>
          <p:nvPr/>
        </p:nvSpPr>
        <p:spPr bwMode="auto">
          <a:xfrm>
            <a:off x="4202113" y="5264150"/>
            <a:ext cx="3186113"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PDMSによるナノインプリントリソグラフィ技術を用いた微細流路デバイスを製作し，PCR法を用いたDNA増幅</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427" name="Rectangle 5431">
            <a:extLst>
              <a:ext uri="{FF2B5EF4-FFF2-40B4-BE49-F238E27FC236}">
                <a16:creationId xmlns:a16="http://schemas.microsoft.com/office/drawing/2014/main" id="{D927AA24-FB4A-459E-A31A-9E8087D8C174}"/>
              </a:ext>
            </a:extLst>
          </p:cNvPr>
          <p:cNvSpPr>
            <a:spLocks noChangeArrowheads="1"/>
          </p:cNvSpPr>
          <p:nvPr/>
        </p:nvSpPr>
        <p:spPr bwMode="auto">
          <a:xfrm>
            <a:off x="4202113" y="5392738"/>
            <a:ext cx="2911475"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用デバイスのための基礎的検討を行った．スマートフォンによる無線を介した送液?温度制御を可能にし，再現</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428" name="Rectangle 5432">
            <a:extLst>
              <a:ext uri="{FF2B5EF4-FFF2-40B4-BE49-F238E27FC236}">
                <a16:creationId xmlns:a16="http://schemas.microsoft.com/office/drawing/2014/main" id="{B002C0C3-7412-42DF-AA43-A5B92FDB8B8D}"/>
              </a:ext>
            </a:extLst>
          </p:cNvPr>
          <p:cNvSpPr>
            <a:spLocks noChangeArrowheads="1"/>
          </p:cNvSpPr>
          <p:nvPr/>
        </p:nvSpPr>
        <p:spPr bwMode="auto">
          <a:xfrm>
            <a:off x="4202113" y="5521325"/>
            <a:ext cx="2911475"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性の高い制御が実現できた．温度制御においては，フィクスチャの改善によって，より高精度な温度制御が可能</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429" name="Rectangle 5433">
            <a:extLst>
              <a:ext uri="{FF2B5EF4-FFF2-40B4-BE49-F238E27FC236}">
                <a16:creationId xmlns:a16="http://schemas.microsoft.com/office/drawing/2014/main" id="{10471523-A816-4D11-9B79-2074F269DB29}"/>
              </a:ext>
            </a:extLst>
          </p:cNvPr>
          <p:cNvSpPr>
            <a:spLocks noChangeArrowheads="1"/>
          </p:cNvSpPr>
          <p:nvPr/>
        </p:nvSpPr>
        <p:spPr bwMode="auto">
          <a:xfrm>
            <a:off x="4202113" y="5648325"/>
            <a:ext cx="2911475"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になるものと考えられる．本デバイスと分光光度計を一体化することで，患者の傍らでの迅速な診断が可能な高</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430" name="Rectangle 5434">
            <a:extLst>
              <a:ext uri="{FF2B5EF4-FFF2-40B4-BE49-F238E27FC236}">
                <a16:creationId xmlns:a16="http://schemas.microsoft.com/office/drawing/2014/main" id="{9A610337-650A-4F04-9FEE-AB2786620C8B}"/>
              </a:ext>
            </a:extLst>
          </p:cNvPr>
          <p:cNvSpPr>
            <a:spLocks noChangeArrowheads="1"/>
          </p:cNvSpPr>
          <p:nvPr/>
        </p:nvSpPr>
        <p:spPr bwMode="auto">
          <a:xfrm>
            <a:off x="4202113" y="5776913"/>
            <a:ext cx="968375"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機能デバイスの実現が期待される．</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431" name="Freeform 5435">
            <a:extLst>
              <a:ext uri="{FF2B5EF4-FFF2-40B4-BE49-F238E27FC236}">
                <a16:creationId xmlns:a16="http://schemas.microsoft.com/office/drawing/2014/main" id="{B386982E-4AC9-4D74-AE7A-20DC9D609B7C}"/>
              </a:ext>
            </a:extLst>
          </p:cNvPr>
          <p:cNvSpPr>
            <a:spLocks/>
          </p:cNvSpPr>
          <p:nvPr/>
        </p:nvSpPr>
        <p:spPr bwMode="auto">
          <a:xfrm>
            <a:off x="4108451" y="5122863"/>
            <a:ext cx="5619750" cy="920750"/>
          </a:xfrm>
          <a:custGeom>
            <a:avLst/>
            <a:gdLst>
              <a:gd name="T0" fmla="*/ 8936 w 9049"/>
              <a:gd name="T1" fmla="*/ 1481 h 1481"/>
              <a:gd name="T2" fmla="*/ 113 w 9049"/>
              <a:gd name="T3" fmla="*/ 1481 h 1481"/>
              <a:gd name="T4" fmla="*/ 0 w 9049"/>
              <a:gd name="T5" fmla="*/ 1367 h 1481"/>
              <a:gd name="T6" fmla="*/ 0 w 9049"/>
              <a:gd name="T7" fmla="*/ 114 h 1481"/>
              <a:gd name="T8" fmla="*/ 113 w 9049"/>
              <a:gd name="T9" fmla="*/ 0 h 1481"/>
              <a:gd name="T10" fmla="*/ 8936 w 9049"/>
              <a:gd name="T11" fmla="*/ 0 h 1481"/>
              <a:gd name="T12" fmla="*/ 9049 w 9049"/>
              <a:gd name="T13" fmla="*/ 114 h 1481"/>
              <a:gd name="T14" fmla="*/ 9049 w 9049"/>
              <a:gd name="T15" fmla="*/ 1367 h 1481"/>
              <a:gd name="T16" fmla="*/ 8936 w 9049"/>
              <a:gd name="T17" fmla="*/ 1481 h 1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49" h="1481">
                <a:moveTo>
                  <a:pt x="8936" y="1481"/>
                </a:moveTo>
                <a:cubicBezTo>
                  <a:pt x="113" y="1481"/>
                  <a:pt x="113" y="1481"/>
                  <a:pt x="113" y="1481"/>
                </a:cubicBezTo>
                <a:cubicBezTo>
                  <a:pt x="51" y="1481"/>
                  <a:pt x="0" y="1430"/>
                  <a:pt x="0" y="1367"/>
                </a:cubicBezTo>
                <a:cubicBezTo>
                  <a:pt x="0" y="114"/>
                  <a:pt x="0" y="114"/>
                  <a:pt x="0" y="114"/>
                </a:cubicBezTo>
                <a:cubicBezTo>
                  <a:pt x="0" y="51"/>
                  <a:pt x="51" y="0"/>
                  <a:pt x="113" y="0"/>
                </a:cubicBezTo>
                <a:cubicBezTo>
                  <a:pt x="8936" y="0"/>
                  <a:pt x="8936" y="0"/>
                  <a:pt x="8936" y="0"/>
                </a:cubicBezTo>
                <a:cubicBezTo>
                  <a:pt x="8998" y="0"/>
                  <a:pt x="9049" y="51"/>
                  <a:pt x="9049" y="114"/>
                </a:cubicBezTo>
                <a:cubicBezTo>
                  <a:pt x="9049" y="1367"/>
                  <a:pt x="9049" y="1367"/>
                  <a:pt x="9049" y="1367"/>
                </a:cubicBezTo>
                <a:cubicBezTo>
                  <a:pt x="9049" y="1430"/>
                  <a:pt x="8998" y="1481"/>
                  <a:pt x="8936" y="1481"/>
                </a:cubicBezTo>
                <a:close/>
              </a:path>
            </a:pathLst>
          </a:custGeom>
          <a:noFill/>
          <a:ln w="23813" cap="flat">
            <a:solidFill>
              <a:srgbClr val="5637F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32" name="Rectangle 5436">
            <a:extLst>
              <a:ext uri="{FF2B5EF4-FFF2-40B4-BE49-F238E27FC236}">
                <a16:creationId xmlns:a16="http://schemas.microsoft.com/office/drawing/2014/main" id="{ABE0917D-871B-4CDC-9FFF-923052B2EAE6}"/>
              </a:ext>
            </a:extLst>
          </p:cNvPr>
          <p:cNvSpPr>
            <a:spLocks noChangeArrowheads="1"/>
          </p:cNvSpPr>
          <p:nvPr/>
        </p:nvSpPr>
        <p:spPr bwMode="auto">
          <a:xfrm>
            <a:off x="4032251" y="5011738"/>
            <a:ext cx="554038" cy="2714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33" name="Rectangle 5437">
            <a:extLst>
              <a:ext uri="{FF2B5EF4-FFF2-40B4-BE49-F238E27FC236}">
                <a16:creationId xmlns:a16="http://schemas.microsoft.com/office/drawing/2014/main" id="{4B73A4E7-2F0E-4C2E-BDC3-FAF6E966E5C6}"/>
              </a:ext>
            </a:extLst>
          </p:cNvPr>
          <p:cNvSpPr>
            <a:spLocks noChangeArrowheads="1"/>
          </p:cNvSpPr>
          <p:nvPr/>
        </p:nvSpPr>
        <p:spPr bwMode="auto">
          <a:xfrm>
            <a:off x="4051301" y="5032375"/>
            <a:ext cx="169863"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434" name="Rectangle 5438">
            <a:extLst>
              <a:ext uri="{FF2B5EF4-FFF2-40B4-BE49-F238E27FC236}">
                <a16:creationId xmlns:a16="http://schemas.microsoft.com/office/drawing/2014/main" id="{9C89B24C-E03A-4827-AA75-457A983AB938}"/>
              </a:ext>
            </a:extLst>
          </p:cNvPr>
          <p:cNvSpPr>
            <a:spLocks noChangeArrowheads="1"/>
          </p:cNvSpPr>
          <p:nvPr/>
        </p:nvSpPr>
        <p:spPr bwMode="auto">
          <a:xfrm>
            <a:off x="4138613" y="5027613"/>
            <a:ext cx="109538"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202" name="Rectangle 5440">
            <a:extLst>
              <a:ext uri="{FF2B5EF4-FFF2-40B4-BE49-F238E27FC236}">
                <a16:creationId xmlns:a16="http://schemas.microsoft.com/office/drawing/2014/main" id="{874DF65B-4C24-421B-8CB7-DD61D9992A79}"/>
              </a:ext>
            </a:extLst>
          </p:cNvPr>
          <p:cNvSpPr>
            <a:spLocks noChangeArrowheads="1"/>
          </p:cNvSpPr>
          <p:nvPr/>
        </p:nvSpPr>
        <p:spPr bwMode="auto">
          <a:xfrm>
            <a:off x="4219576" y="5027613"/>
            <a:ext cx="209550"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結言</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3537236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TotalTime>
  <Words>875</Words>
  <Application>Microsoft Office PowerPoint</Application>
  <PresentationFormat>A4 Paper (210x297 mm)</PresentationFormat>
  <Paragraphs>684</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宋体</vt:lpstr>
      <vt:lpstr>微软雅黑</vt: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--（Gougou） Ji.Yi</dc:creator>
  <cp:lastModifiedBy>--（Gougou） Ji.Yi</cp:lastModifiedBy>
  <cp:revision>7</cp:revision>
  <dcterms:created xsi:type="dcterms:W3CDTF">2019-09-19T00:08:37Z</dcterms:created>
  <dcterms:modified xsi:type="dcterms:W3CDTF">2019-09-19T00:18:16Z</dcterms:modified>
</cp:coreProperties>
</file>