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64D9-E8D7-4A82-8493-B98812A55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C9C17-9152-4AFB-BC5F-0750C7650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2DF53-3090-424D-9613-F76E16D7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B22566-AAEA-47B3-80D7-77CB80C0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D3525-535A-401F-8940-3C4B28DD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8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737C8-6DF4-4DED-B1DB-4E764C55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43AD54-C32A-46C6-B137-65EC88194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D81AA-59B1-4957-95F5-BE423290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F2ACD-CA08-40F1-8C8E-903C1095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7E79C-D681-4935-837D-31934171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4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F9E17F-8466-4A4D-A867-1DF753769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1664E6-B889-48EF-98AD-8C33F53F8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B3D9F-9E8D-4F36-B101-14F226B4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AF84C-7BA0-4364-8CE2-115138EF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213D9-C8D3-462C-B31B-A19253C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2F72B-C947-4716-89EA-A2429791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CDEBE-FD70-42EB-9A58-8DB910CBA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31398-5F6C-4672-BC05-B5294FA3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496B1-782C-4226-BB90-0CDD7BC5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DB1EE-A398-46AC-9BAB-6EDAC6A3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8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7586-68AB-4AC4-84CE-B686BBD9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DD43B-D91C-429F-A22C-9D17B41B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79212-AA9C-416B-8653-2BBB762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1A1F6-B9CB-402B-8A45-D29A50C9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171CE-E188-43C5-84AD-FDC4EFFD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73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18E3E-E335-4297-B4F2-5AC92228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54AFB-67BC-4531-B4F8-534FB2519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042A0-ADE6-40AF-B55B-00310258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89D9E-650C-4BEC-9EF7-F19A51EC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A20E9-924F-4E22-98CB-D1892736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47F48-3C96-4743-89CE-6FD22B5D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76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12D0D-EC22-4F59-97E1-72F715A8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3FED95-BB53-4470-A839-942F053A0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0CAEF5-9B18-437E-8338-97352025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2A12E-2592-4AC1-90B5-D67AA4CAA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3B4F8C-B5C1-4EF8-B96F-A15C68E81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690C55-8042-4292-9007-F7AB833E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1733D0-EFDE-4A61-884B-4F504F25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796015-876F-4277-BB98-55767E0F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2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EC73B-F8EA-4AA8-9D00-53A1F6BC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B71BE7-9C37-4AA7-887E-4CB2F807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C81B46-DD44-415C-A53C-7DDD3BCF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D0B0C4-0A54-45D9-A05D-35DD9AE3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31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A070C-D0CC-4346-878D-F67C1D73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14B9E8-B478-4384-8DFD-8C79BDC3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33D64D-0045-498A-B345-2A2F72F1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FEEBF-3DA9-46F0-87DA-B92D9896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2B6B5-E8CD-43E6-8C36-071CC63B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C760B-361F-4152-99EF-6CE8EB83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DA190-A36F-442D-AF90-1E43F83B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A0827-6A57-4D0C-8F11-05290B6D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EF7B51-6A8A-4EBD-A60E-45C524B2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F7DEC-9CE6-417F-BD2D-0E801F07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B3D33-6095-4BE2-B6E0-07A29CBD6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BCFAD-FB56-40F2-A449-EE08BC479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0A781-075A-45A4-81C7-C46826C2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FD490-50CA-4C13-9983-F6584DF6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28E48-B178-467C-B8EF-F9EB094B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4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40E58E-FEF4-4108-83BC-8C7B5409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FEAF1-C37D-48A1-9F45-0A1BA1566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33D46-5016-4F99-977B-BE2D46499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1F0AA-4B25-44A8-AD4B-3EE748865AF9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EB035-F7FC-47FF-8CFA-6A347F6C0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974EE-55A1-4CA5-9182-98B7EAA60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678D-3DC4-48E2-9CA5-7BCCD76B61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62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AC5F190-72EA-4033-88B5-E2DAF576AF9E}"/>
              </a:ext>
            </a:extLst>
          </p:cNvPr>
          <p:cNvSpPr/>
          <p:nvPr/>
        </p:nvSpPr>
        <p:spPr>
          <a:xfrm>
            <a:off x="0" y="0"/>
            <a:ext cx="12192000" cy="7154333"/>
          </a:xfrm>
          <a:prstGeom prst="rect">
            <a:avLst/>
          </a:prstGeom>
          <a:solidFill>
            <a:srgbClr val="0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6" name="그림 5" descr="211220_DMUAI PPT-28.png">
            <a:extLst>
              <a:ext uri="{FF2B5EF4-FFF2-40B4-BE49-F238E27FC236}">
                <a16:creationId xmlns:a16="http://schemas.microsoft.com/office/drawing/2014/main" id="{B81DF3CE-6085-4C56-A68F-FE05729D6A0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1624" y="290380"/>
            <a:ext cx="2615704" cy="4377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45F97-F403-4D30-BE4C-75F887C10A17}"/>
              </a:ext>
            </a:extLst>
          </p:cNvPr>
          <p:cNvSpPr txBox="1"/>
          <p:nvPr/>
        </p:nvSpPr>
        <p:spPr>
          <a:xfrm>
            <a:off x="625598" y="13890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프로그래밍언어실습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C94C4-428F-4B58-A45A-8C3E6E653083}"/>
              </a:ext>
            </a:extLst>
          </p:cNvPr>
          <p:cNvSpPr txBox="1"/>
          <p:nvPr/>
        </p:nvSpPr>
        <p:spPr>
          <a:xfrm>
            <a:off x="625598" y="2103554"/>
            <a:ext cx="2431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solidFill>
                  <a:schemeClr val="bg2"/>
                </a:solidFill>
                <a:latin typeface="+mn-ea"/>
              </a:rPr>
              <a:t>컴퓨터소프트웨어공학과</a:t>
            </a:r>
            <a:endParaRPr lang="ko-KR" altLang="en-US" sz="1400" b="1" dirty="0">
              <a:solidFill>
                <a:schemeClr val="bg2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ECF96A0-2E11-411A-A310-43BAB15F2320}"/>
              </a:ext>
            </a:extLst>
          </p:cNvPr>
          <p:cNvCxnSpPr>
            <a:cxnSpLocks/>
          </p:cNvCxnSpPr>
          <p:nvPr/>
        </p:nvCxnSpPr>
        <p:spPr>
          <a:xfrm>
            <a:off x="738188" y="1973860"/>
            <a:ext cx="36623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211220_DMUAI PPT-30.png">
            <a:extLst>
              <a:ext uri="{FF2B5EF4-FFF2-40B4-BE49-F238E27FC236}">
                <a16:creationId xmlns:a16="http://schemas.microsoft.com/office/drawing/2014/main" id="{C193AC87-F294-4634-8312-5542316843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5070" y="3192073"/>
            <a:ext cx="5605283" cy="35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4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E2927A-E440-430F-B370-E9582167466C}"/>
              </a:ext>
            </a:extLst>
          </p:cNvPr>
          <p:cNvSpPr/>
          <p:nvPr/>
        </p:nvSpPr>
        <p:spPr>
          <a:xfrm>
            <a:off x="0" y="0"/>
            <a:ext cx="12192000" cy="1122029"/>
          </a:xfrm>
          <a:prstGeom prst="rect">
            <a:avLst/>
          </a:prstGeom>
          <a:solidFill>
            <a:srgbClr val="0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EDC0FC-2806-47B9-9B48-27EB7ED4B386}"/>
              </a:ext>
            </a:extLst>
          </p:cNvPr>
          <p:cNvSpPr/>
          <p:nvPr/>
        </p:nvSpPr>
        <p:spPr>
          <a:xfrm>
            <a:off x="594172" y="126119"/>
            <a:ext cx="2650534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프로그래밍 언어 실습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C Programming Language</a:t>
            </a:r>
            <a:endParaRPr lang="ko-KR" altLang="en-US" sz="18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53242A-92B3-468F-8477-142C5EB21237}"/>
              </a:ext>
            </a:extLst>
          </p:cNvPr>
          <p:cNvSpPr/>
          <p:nvPr/>
        </p:nvSpPr>
        <p:spPr>
          <a:xfrm>
            <a:off x="10967338" y="667737"/>
            <a:ext cx="1093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강의</a:t>
            </a: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F082A-3DB1-4F1D-B74D-C6AB095A018A}"/>
              </a:ext>
            </a:extLst>
          </p:cNvPr>
          <p:cNvSpPr txBox="1"/>
          <p:nvPr/>
        </p:nvSpPr>
        <p:spPr>
          <a:xfrm>
            <a:off x="594172" y="1590110"/>
            <a:ext cx="101690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담당 교수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정석용  </a:t>
            </a:r>
            <a:r>
              <a:rPr lang="en-US" altLang="ko-KR" b="1" dirty="0">
                <a:solidFill>
                  <a:schemeClr val="tx2"/>
                </a:solidFill>
              </a:rPr>
              <a:t>syjung@dongyang.ac.kr / 2</a:t>
            </a:r>
            <a:r>
              <a:rPr lang="ko-KR" altLang="en-US" b="1" dirty="0">
                <a:solidFill>
                  <a:schemeClr val="tx2"/>
                </a:solidFill>
              </a:rPr>
              <a:t>호관 </a:t>
            </a:r>
            <a:r>
              <a:rPr lang="en-US" altLang="ko-KR" b="1" dirty="0">
                <a:solidFill>
                  <a:schemeClr val="tx2"/>
                </a:solidFill>
              </a:rPr>
              <a:t>628</a:t>
            </a:r>
            <a:r>
              <a:rPr lang="ko-KR" altLang="en-US" b="1" dirty="0">
                <a:solidFill>
                  <a:schemeClr val="tx2"/>
                </a:solidFill>
              </a:rPr>
              <a:t>호</a:t>
            </a:r>
            <a:endParaRPr lang="en-US" altLang="ko-KR" b="1" dirty="0">
              <a:solidFill>
                <a:schemeClr val="tx2"/>
              </a:solidFill>
            </a:endParaRPr>
          </a:p>
          <a:p>
            <a:endParaRPr lang="en-US" altLang="ko-KR" sz="2800" b="1" dirty="0">
              <a:solidFill>
                <a:schemeClr val="tx2"/>
              </a:solidFill>
            </a:endParaRPr>
          </a:p>
          <a:p>
            <a:r>
              <a:rPr lang="ko-KR" altLang="en-US" sz="2800" b="1" dirty="0">
                <a:solidFill>
                  <a:schemeClr val="tx2"/>
                </a:solidFill>
              </a:rPr>
              <a:t>교재 </a:t>
            </a:r>
            <a:r>
              <a:rPr lang="en-US" altLang="ko-KR" sz="2800" b="1" dirty="0">
                <a:solidFill>
                  <a:schemeClr val="tx2"/>
                </a:solidFill>
              </a:rPr>
              <a:t>: C </a:t>
            </a:r>
            <a:r>
              <a:rPr lang="ko-KR" altLang="en-US" sz="2800" b="1" dirty="0">
                <a:solidFill>
                  <a:schemeClr val="tx2"/>
                </a:solidFill>
              </a:rPr>
              <a:t>언어로 배우는 프로그래밍 기초</a:t>
            </a:r>
            <a:r>
              <a:rPr lang="en-US" altLang="ko-KR" sz="2800" b="1" dirty="0">
                <a:solidFill>
                  <a:schemeClr val="tx2"/>
                </a:solidFill>
              </a:rPr>
              <a:t> Perfect C (3</a:t>
            </a:r>
            <a:r>
              <a:rPr lang="ko-KR" altLang="en-US" sz="2800" b="1" dirty="0">
                <a:solidFill>
                  <a:schemeClr val="tx2"/>
                </a:solidFill>
              </a:rPr>
              <a:t>판</a:t>
            </a:r>
            <a:r>
              <a:rPr lang="en-US" altLang="ko-KR" sz="2800" b="1" dirty="0">
                <a:solidFill>
                  <a:schemeClr val="tx2"/>
                </a:solidFill>
              </a:rPr>
              <a:t>)</a:t>
            </a:r>
          </a:p>
          <a:p>
            <a:r>
              <a:rPr lang="en-US" altLang="ko-KR" sz="2800" b="1" dirty="0">
                <a:solidFill>
                  <a:schemeClr val="tx2"/>
                </a:solidFill>
              </a:rPr>
              <a:t>         </a:t>
            </a:r>
            <a:r>
              <a:rPr lang="ko-KR" altLang="en-US" dirty="0">
                <a:solidFill>
                  <a:schemeClr val="tx2"/>
                </a:solidFill>
              </a:rPr>
              <a:t>저자 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강환수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강환일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이동규           출판사 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인피니티북스</a:t>
            </a:r>
            <a:endParaRPr lang="ko-KR" altLang="en-US" sz="2800" dirty="0">
              <a:solidFill>
                <a:schemeClr val="tx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67E805-86BB-4935-909F-C3162332E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4" y="3585981"/>
            <a:ext cx="2095792" cy="2600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8D663C-618A-4F9D-B695-763AF0713032}"/>
              </a:ext>
            </a:extLst>
          </p:cNvPr>
          <p:cNvSpPr txBox="1"/>
          <p:nvPr/>
        </p:nvSpPr>
        <p:spPr>
          <a:xfrm>
            <a:off x="5200506" y="3949184"/>
            <a:ext cx="2562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2"/>
                </a:solidFill>
              </a:rPr>
              <a:t>성적평가 비율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6DD8D-918B-4D63-A23B-16DDA1007D9D}"/>
              </a:ext>
            </a:extLst>
          </p:cNvPr>
          <p:cNvSpPr txBox="1"/>
          <p:nvPr/>
        </p:nvSpPr>
        <p:spPr>
          <a:xfrm>
            <a:off x="5114781" y="44533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중간 </a:t>
            </a:r>
            <a:r>
              <a:rPr lang="en-US" altLang="ko-KR" b="1" dirty="0">
                <a:solidFill>
                  <a:schemeClr val="tx2"/>
                </a:solidFill>
              </a:rPr>
              <a:t>: 40 %   </a:t>
            </a:r>
            <a:r>
              <a:rPr lang="ko-KR" altLang="en-US" b="1" dirty="0">
                <a:solidFill>
                  <a:schemeClr val="tx2"/>
                </a:solidFill>
              </a:rPr>
              <a:t>기말 </a:t>
            </a:r>
            <a:r>
              <a:rPr lang="en-US" altLang="ko-KR" b="1" dirty="0">
                <a:solidFill>
                  <a:schemeClr val="tx2"/>
                </a:solidFill>
              </a:rPr>
              <a:t>: 40 %  </a:t>
            </a:r>
            <a:r>
              <a:rPr lang="ko-KR" altLang="en-US" b="1" dirty="0">
                <a:solidFill>
                  <a:schemeClr val="tx2"/>
                </a:solidFill>
              </a:rPr>
              <a:t>출석  </a:t>
            </a:r>
            <a:r>
              <a:rPr lang="en-US" altLang="ko-KR" b="1" dirty="0">
                <a:solidFill>
                  <a:schemeClr val="tx2"/>
                </a:solidFill>
              </a:rPr>
              <a:t>: 20%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931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E2927A-E440-430F-B370-E9582167466C}"/>
              </a:ext>
            </a:extLst>
          </p:cNvPr>
          <p:cNvSpPr/>
          <p:nvPr/>
        </p:nvSpPr>
        <p:spPr>
          <a:xfrm>
            <a:off x="0" y="0"/>
            <a:ext cx="12192000" cy="1122029"/>
          </a:xfrm>
          <a:prstGeom prst="rect">
            <a:avLst/>
          </a:prstGeom>
          <a:solidFill>
            <a:srgbClr val="0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EDC0FC-2806-47B9-9B48-27EB7ED4B386}"/>
              </a:ext>
            </a:extLst>
          </p:cNvPr>
          <p:cNvSpPr/>
          <p:nvPr/>
        </p:nvSpPr>
        <p:spPr>
          <a:xfrm>
            <a:off x="594172" y="126119"/>
            <a:ext cx="2650534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프로그래밍 언어 실습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C Programming Language</a:t>
            </a:r>
            <a:endParaRPr lang="ko-KR" altLang="en-US" sz="18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53242A-92B3-468F-8477-142C5EB21237}"/>
              </a:ext>
            </a:extLst>
          </p:cNvPr>
          <p:cNvSpPr/>
          <p:nvPr/>
        </p:nvSpPr>
        <p:spPr>
          <a:xfrm>
            <a:off x="10967338" y="667737"/>
            <a:ext cx="1093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강의</a:t>
            </a: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F082A-3DB1-4F1D-B74D-C6AB095A018A}"/>
              </a:ext>
            </a:extLst>
          </p:cNvPr>
          <p:cNvSpPr txBox="1"/>
          <p:nvPr/>
        </p:nvSpPr>
        <p:spPr>
          <a:xfrm>
            <a:off x="594172" y="1590110"/>
            <a:ext cx="1016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개발 환경 </a:t>
            </a:r>
            <a:r>
              <a:rPr lang="en-US" altLang="ko-KR" sz="2800" b="1" dirty="0"/>
              <a:t>: Visual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Studio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Code (</a:t>
            </a:r>
            <a:r>
              <a:rPr lang="en-US" altLang="ko-KR" sz="2800" b="1" dirty="0" err="1"/>
              <a:t>VSCode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에서</a:t>
            </a:r>
            <a:r>
              <a:rPr lang="en-US" altLang="ko-KR" sz="2800" b="1" dirty="0"/>
              <a:t> C </a:t>
            </a:r>
            <a:r>
              <a:rPr lang="ko-KR" altLang="en-US" sz="2800" b="1" dirty="0"/>
              <a:t>프로그래밍</a:t>
            </a:r>
            <a:endParaRPr lang="en-US" altLang="ko-KR" b="1" dirty="0">
              <a:solidFill>
                <a:schemeClr val="tx2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1245B3C-1674-43CD-B891-0728BF40CDDA}"/>
              </a:ext>
            </a:extLst>
          </p:cNvPr>
          <p:cNvSpPr/>
          <p:nvPr/>
        </p:nvSpPr>
        <p:spPr>
          <a:xfrm>
            <a:off x="1304925" y="3429000"/>
            <a:ext cx="1939781" cy="154305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VSCode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5730C-6DA4-40C0-9CE2-7AEEAFFF99F2}"/>
              </a:ext>
            </a:extLst>
          </p:cNvPr>
          <p:cNvSpPr txBox="1"/>
          <p:nvPr/>
        </p:nvSpPr>
        <p:spPr>
          <a:xfrm>
            <a:off x="1446068" y="5064232"/>
            <a:ext cx="1657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tx2"/>
                </a:solidFill>
              </a:rPr>
              <a:t>코드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편집기</a:t>
            </a:r>
            <a:endParaRPr lang="ko-KR" altLang="en-US" sz="1400" b="1" dirty="0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CACFE11F-409B-4129-A838-898B7F7FAC0B}"/>
              </a:ext>
            </a:extLst>
          </p:cNvPr>
          <p:cNvSpPr/>
          <p:nvPr/>
        </p:nvSpPr>
        <p:spPr>
          <a:xfrm>
            <a:off x="3674991" y="3171825"/>
            <a:ext cx="409575" cy="4476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0562913-46DD-4AC6-A10B-97C492B47ABB}"/>
              </a:ext>
            </a:extLst>
          </p:cNvPr>
          <p:cNvSpPr/>
          <p:nvPr/>
        </p:nvSpPr>
        <p:spPr>
          <a:xfrm>
            <a:off x="4448176" y="2857500"/>
            <a:ext cx="3181350" cy="107632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C/C++ Extension Pack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Code Runner</a:t>
            </a:r>
            <a:endParaRPr lang="en-US" altLang="ko-KR" sz="1800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BABC7-4E55-4420-A4B1-929C8523621C}"/>
              </a:ext>
            </a:extLst>
          </p:cNvPr>
          <p:cNvSpPr txBox="1"/>
          <p:nvPr/>
        </p:nvSpPr>
        <p:spPr>
          <a:xfrm>
            <a:off x="7756527" y="3219390"/>
            <a:ext cx="1657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확장 </a:t>
            </a:r>
            <a:r>
              <a:rPr lang="en-US" altLang="ko-KR" sz="2000" b="1" dirty="0">
                <a:solidFill>
                  <a:schemeClr val="tx2"/>
                </a:solidFill>
              </a:rPr>
              <a:t>Pack</a:t>
            </a:r>
            <a:endParaRPr lang="ko-KR" altLang="en-US" sz="1400" b="1" dirty="0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49632255-B81C-4E4B-B943-87F56A72A8FA}"/>
              </a:ext>
            </a:extLst>
          </p:cNvPr>
          <p:cNvSpPr/>
          <p:nvPr/>
        </p:nvSpPr>
        <p:spPr>
          <a:xfrm>
            <a:off x="3674990" y="5186927"/>
            <a:ext cx="409575" cy="4476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635AA24-2CC5-43B3-8B89-41F4F0472056}"/>
              </a:ext>
            </a:extLst>
          </p:cNvPr>
          <p:cNvSpPr/>
          <p:nvPr/>
        </p:nvSpPr>
        <p:spPr>
          <a:xfrm>
            <a:off x="4448174" y="4935110"/>
            <a:ext cx="3181350" cy="107632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MinGW-W64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52F34-FE31-4008-AA3F-60305DE7A553}"/>
              </a:ext>
            </a:extLst>
          </p:cNvPr>
          <p:cNvSpPr txBox="1"/>
          <p:nvPr/>
        </p:nvSpPr>
        <p:spPr>
          <a:xfrm>
            <a:off x="7629523" y="4887546"/>
            <a:ext cx="3733801" cy="918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891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Window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gcc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6891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Minimalist GNU for Windows</a:t>
            </a:r>
          </a:p>
        </p:txBody>
      </p:sp>
    </p:spTree>
    <p:extLst>
      <p:ext uri="{BB962C8B-B14F-4D97-AF65-F5344CB8AC3E}">
        <p14:creationId xmlns:p14="http://schemas.microsoft.com/office/powerpoint/2010/main" val="4445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E2927A-E440-430F-B370-E9582167466C}"/>
              </a:ext>
            </a:extLst>
          </p:cNvPr>
          <p:cNvSpPr/>
          <p:nvPr/>
        </p:nvSpPr>
        <p:spPr>
          <a:xfrm>
            <a:off x="0" y="0"/>
            <a:ext cx="12192000" cy="1122029"/>
          </a:xfrm>
          <a:prstGeom prst="rect">
            <a:avLst/>
          </a:prstGeom>
          <a:solidFill>
            <a:srgbClr val="0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EDC0FC-2806-47B9-9B48-27EB7ED4B386}"/>
              </a:ext>
            </a:extLst>
          </p:cNvPr>
          <p:cNvSpPr/>
          <p:nvPr/>
        </p:nvSpPr>
        <p:spPr>
          <a:xfrm>
            <a:off x="594172" y="126119"/>
            <a:ext cx="2650534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프로그래밍 언어 실습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C Programming Language</a:t>
            </a:r>
            <a:endParaRPr lang="ko-KR" altLang="en-US" sz="18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53242A-92B3-468F-8477-142C5EB21237}"/>
              </a:ext>
            </a:extLst>
          </p:cNvPr>
          <p:cNvSpPr/>
          <p:nvPr/>
        </p:nvSpPr>
        <p:spPr>
          <a:xfrm>
            <a:off x="10967338" y="667737"/>
            <a:ext cx="1093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강의</a:t>
            </a: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9702AC-CAB1-4A14-B3F0-CA7C07EA2C5F}"/>
              </a:ext>
            </a:extLst>
          </p:cNvPr>
          <p:cNvSpPr/>
          <p:nvPr/>
        </p:nvSpPr>
        <p:spPr>
          <a:xfrm>
            <a:off x="504826" y="1685925"/>
            <a:ext cx="1504950" cy="1122029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VSCode</a:t>
            </a:r>
            <a:endParaRPr lang="ko-KR" altLang="en-US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6C95BF2-9CAC-407E-AAEB-4063C50A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80" y="1876425"/>
            <a:ext cx="9661311" cy="4855456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7350532D-BDFD-403F-99B8-655B6D31B840}"/>
              </a:ext>
            </a:extLst>
          </p:cNvPr>
          <p:cNvSpPr/>
          <p:nvPr/>
        </p:nvSpPr>
        <p:spPr>
          <a:xfrm>
            <a:off x="9848850" y="1876425"/>
            <a:ext cx="1838324" cy="155257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F7657EE-FA33-4F9B-981D-09543F9EB09E}"/>
              </a:ext>
            </a:extLst>
          </p:cNvPr>
          <p:cNvSpPr/>
          <p:nvPr/>
        </p:nvSpPr>
        <p:spPr>
          <a:xfrm>
            <a:off x="2124075" y="1997835"/>
            <a:ext cx="561976" cy="469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CBAC548-FA71-478B-B0A7-124CF65A6AF7}"/>
              </a:ext>
            </a:extLst>
          </p:cNvPr>
          <p:cNvSpPr/>
          <p:nvPr/>
        </p:nvSpPr>
        <p:spPr>
          <a:xfrm>
            <a:off x="2124075" y="3194430"/>
            <a:ext cx="561976" cy="469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D252CC-DA34-47B4-BE24-4D1936C695A8}"/>
              </a:ext>
            </a:extLst>
          </p:cNvPr>
          <p:cNvSpPr/>
          <p:nvPr/>
        </p:nvSpPr>
        <p:spPr>
          <a:xfrm>
            <a:off x="3838575" y="6156705"/>
            <a:ext cx="561976" cy="46914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C4B1537-5AD5-40F5-92E1-17EB9380969C}"/>
              </a:ext>
            </a:extLst>
          </p:cNvPr>
          <p:cNvSpPr/>
          <p:nvPr/>
        </p:nvSpPr>
        <p:spPr>
          <a:xfrm>
            <a:off x="4752355" y="6156705"/>
            <a:ext cx="561976" cy="46914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9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E2927A-E440-430F-B370-E9582167466C}"/>
              </a:ext>
            </a:extLst>
          </p:cNvPr>
          <p:cNvSpPr/>
          <p:nvPr/>
        </p:nvSpPr>
        <p:spPr>
          <a:xfrm>
            <a:off x="0" y="0"/>
            <a:ext cx="12192000" cy="1122029"/>
          </a:xfrm>
          <a:prstGeom prst="rect">
            <a:avLst/>
          </a:prstGeom>
          <a:solidFill>
            <a:srgbClr val="0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EDC0FC-2806-47B9-9B48-27EB7ED4B386}"/>
              </a:ext>
            </a:extLst>
          </p:cNvPr>
          <p:cNvSpPr/>
          <p:nvPr/>
        </p:nvSpPr>
        <p:spPr>
          <a:xfrm>
            <a:off x="594172" y="126119"/>
            <a:ext cx="2650534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프로그래밍 언어 실습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C Programming Language</a:t>
            </a:r>
            <a:endParaRPr lang="ko-KR" altLang="en-US" sz="18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53242A-92B3-468F-8477-142C5EB21237}"/>
              </a:ext>
            </a:extLst>
          </p:cNvPr>
          <p:cNvSpPr/>
          <p:nvPr/>
        </p:nvSpPr>
        <p:spPr>
          <a:xfrm>
            <a:off x="10967338" y="667737"/>
            <a:ext cx="1093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강의</a:t>
            </a: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11E1FD-1034-4EE9-BD09-5483B056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1452407"/>
            <a:ext cx="3953427" cy="22196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575FA9-110B-4FD2-BD5E-FE883560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161" y="1504775"/>
            <a:ext cx="5925377" cy="971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E24DA5-ADB0-4F17-B5CD-E95633FE5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161" y="2568887"/>
            <a:ext cx="5925376" cy="28104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89A08D-66AB-4533-B63A-5157563E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439" y="4841064"/>
            <a:ext cx="243874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E2927A-E440-430F-B370-E9582167466C}"/>
              </a:ext>
            </a:extLst>
          </p:cNvPr>
          <p:cNvSpPr/>
          <p:nvPr/>
        </p:nvSpPr>
        <p:spPr>
          <a:xfrm>
            <a:off x="0" y="0"/>
            <a:ext cx="12192000" cy="1122029"/>
          </a:xfrm>
          <a:prstGeom prst="rect">
            <a:avLst/>
          </a:prstGeom>
          <a:solidFill>
            <a:srgbClr val="0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EDC0FC-2806-47B9-9B48-27EB7ED4B386}"/>
              </a:ext>
            </a:extLst>
          </p:cNvPr>
          <p:cNvSpPr/>
          <p:nvPr/>
        </p:nvSpPr>
        <p:spPr>
          <a:xfrm>
            <a:off x="594172" y="126119"/>
            <a:ext cx="2650534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프로그래밍 언어 실습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C Programming Language</a:t>
            </a:r>
            <a:endParaRPr lang="ko-KR" altLang="en-US" sz="18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53242A-92B3-468F-8477-142C5EB21237}"/>
              </a:ext>
            </a:extLst>
          </p:cNvPr>
          <p:cNvSpPr/>
          <p:nvPr/>
        </p:nvSpPr>
        <p:spPr>
          <a:xfrm>
            <a:off x="10967338" y="667737"/>
            <a:ext cx="1093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강의</a:t>
            </a: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9E0DC5-DCB6-41D8-B9BF-850714D68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08" y="1709529"/>
            <a:ext cx="6299799" cy="319584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E81C616-7133-4779-A5AE-066002E0D781}"/>
              </a:ext>
            </a:extLst>
          </p:cNvPr>
          <p:cNvSpPr/>
          <p:nvPr/>
        </p:nvSpPr>
        <p:spPr>
          <a:xfrm>
            <a:off x="1257300" y="1583409"/>
            <a:ext cx="561976" cy="469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556F1-FFB9-4793-BB7B-90E1CE1D3087}"/>
              </a:ext>
            </a:extLst>
          </p:cNvPr>
          <p:cNvSpPr txBox="1"/>
          <p:nvPr/>
        </p:nvSpPr>
        <p:spPr>
          <a:xfrm>
            <a:off x="513908" y="5148471"/>
            <a:ext cx="5429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tx2"/>
                </a:solidFill>
              </a:rPr>
              <a:t>수정된 파일 내용을 저장 후</a:t>
            </a:r>
            <a:r>
              <a:rPr lang="en-US" altLang="ko-KR" sz="2000" b="1" dirty="0">
                <a:solidFill>
                  <a:schemeClr val="tx2"/>
                </a:solidFill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</a:rPr>
              <a:t>실행해야 함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5987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E2927A-E440-430F-B370-E9582167466C}"/>
              </a:ext>
            </a:extLst>
          </p:cNvPr>
          <p:cNvSpPr/>
          <p:nvPr/>
        </p:nvSpPr>
        <p:spPr>
          <a:xfrm>
            <a:off x="0" y="0"/>
            <a:ext cx="12192000" cy="1122029"/>
          </a:xfrm>
          <a:prstGeom prst="rect">
            <a:avLst/>
          </a:prstGeom>
          <a:solidFill>
            <a:srgbClr val="00A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EDC0FC-2806-47B9-9B48-27EB7ED4B386}"/>
              </a:ext>
            </a:extLst>
          </p:cNvPr>
          <p:cNvSpPr/>
          <p:nvPr/>
        </p:nvSpPr>
        <p:spPr>
          <a:xfrm>
            <a:off x="594172" y="126119"/>
            <a:ext cx="2650534" cy="869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프로그래밍 언어 실습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C Programming Language</a:t>
            </a:r>
            <a:endParaRPr lang="ko-KR" altLang="en-US" sz="18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53242A-92B3-468F-8477-142C5EB21237}"/>
              </a:ext>
            </a:extLst>
          </p:cNvPr>
          <p:cNvSpPr/>
          <p:nvPr/>
        </p:nvSpPr>
        <p:spPr>
          <a:xfrm>
            <a:off x="10967338" y="667737"/>
            <a:ext cx="1093569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강의</a:t>
            </a:r>
            <a:r>
              <a:rPr lang="en-US" altLang="ko-KR" sz="18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800" b="1" spc="-150" dirty="0">
                <a:solidFill>
                  <a:schemeClr val="bg1"/>
                </a:solidFill>
                <a:latin typeface="+mn-ea"/>
              </a:rPr>
              <a:t>소개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E09AD3-E821-4F62-8B2D-818FA2A7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97" y="1957166"/>
            <a:ext cx="4067743" cy="31722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A7FB21-211C-4308-B625-876096C6C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023" y="1957166"/>
            <a:ext cx="565864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3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149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2025-09-01T02:45:46Z</dcterms:created>
  <dcterms:modified xsi:type="dcterms:W3CDTF">2025-09-01T07:21:30Z</dcterms:modified>
</cp:coreProperties>
</file>