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0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quota </a:t>
              </a:r>
              <a:r>
                <a:rPr lang="ko-KR" altLang="en-US" sz="2400" b="1" dirty="0" smtClean="0">
                  <a:latin typeface="+mn-ea"/>
                </a:rPr>
                <a:t>설정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933642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quota </a:t>
            </a:r>
            <a:r>
              <a:rPr lang="ko-KR" altLang="en-US" b="1" dirty="0" smtClean="0"/>
              <a:t>설정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사용자별로</a:t>
            </a:r>
            <a:r>
              <a:rPr lang="ko-KR" altLang="en-US" b="1" dirty="0" smtClean="0"/>
              <a:t> 디스크 공간 할당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0477" y="1438503"/>
            <a:ext cx="8524085" cy="138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1. quota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설정 의미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로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디스크 사용을 제한하는 방법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 시스템마다 사용자나 그룹이 생성할 수 있는 파일의 용량 또는 개수를 제한 하는 방법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2.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사용 목적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리눅스는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여러 명의 사용자가 동시에 접속해서 사용 할 수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사용자가 시스템을 사용할 때 루트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 / )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파일시스템에 고의 또는 실수로 큰 파일들이 계속 복사되어 하드 디스크가 꽉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차게되면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시스템 전체가 작동하지 않는 치명적인 문제가 발생할 수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사용자별로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디스크 사용량을 제한함으로써 이를 방지 할 수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713" y="3984563"/>
            <a:ext cx="8572767" cy="4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quota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는 사용자 또는 그룹이 가질 수 있는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inode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의 수 또는 디스크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block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수를 제한함으로써 디스크 사용을 제한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577539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quota </a:t>
            </a:r>
            <a:r>
              <a:rPr lang="ko-KR" altLang="en-US" b="1" dirty="0" smtClean="0"/>
              <a:t>설정 요구사항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09926"/>
              </p:ext>
            </p:extLst>
          </p:nvPr>
        </p:nvGraphicFramePr>
        <p:xfrm>
          <a:off x="395536" y="4649540"/>
          <a:ext cx="8312072" cy="1662913"/>
        </p:xfrm>
        <a:graphic>
          <a:graphicData uri="http://schemas.openxmlformats.org/drawingml/2006/table">
            <a:tbl>
              <a:tblPr/>
              <a:tblGrid>
                <a:gridCol w="1656184"/>
                <a:gridCol w="6655888"/>
              </a:tblGrid>
              <a:tr h="37298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59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inode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제한</a:t>
                      </a:r>
                      <a:r>
                        <a:rPr lang="en-US" altLang="ko-KR" sz="1200" b="1" dirty="0" smtClean="0"/>
                        <a:t>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파일의 개수를 제한하는 것으로써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inode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제한을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으로 하면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사용자는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이상의 파일을 자신의 홈 디렉터리에 저장 할 수 없다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block </a:t>
                      </a:r>
                      <a:r>
                        <a:rPr lang="ko-KR" altLang="en-US" sz="1200" b="1" dirty="0" smtClean="0"/>
                        <a:t>제한</a:t>
                      </a:r>
                      <a:r>
                        <a:rPr lang="en-US" altLang="ko-KR" sz="1200" b="1" dirty="0" smtClean="0"/>
                        <a:t>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quota</a:t>
                      </a:r>
                      <a:r>
                        <a:rPr lang="ko-KR" altLang="en-US" sz="1200" b="1" dirty="0" smtClean="0"/>
                        <a:t>를 설정하는 경우 </a:t>
                      </a:r>
                      <a:r>
                        <a:rPr lang="en-US" altLang="ko-KR" sz="1200" b="1" dirty="0" err="1" smtClean="0"/>
                        <a:t>inode</a:t>
                      </a:r>
                      <a:r>
                        <a:rPr lang="ko-KR" altLang="en-US" sz="1200" b="1" dirty="0" smtClean="0"/>
                        <a:t>보다는</a:t>
                      </a:r>
                      <a:r>
                        <a:rPr lang="en-US" altLang="ko-KR" sz="1200" b="1" dirty="0" smtClean="0"/>
                        <a:t> block</a:t>
                      </a:r>
                      <a:r>
                        <a:rPr lang="ko-KR" altLang="en-US" sz="1200" b="1" baseline="0" dirty="0" smtClean="0"/>
                        <a:t> 제한을 주로 한다</a:t>
                      </a:r>
                      <a:r>
                        <a:rPr lang="en-US" altLang="ko-KR" sz="1200" b="1" baseline="0" dirty="0" smtClean="0"/>
                        <a:t>. </a:t>
                      </a:r>
                      <a:r>
                        <a:rPr lang="ko-KR" altLang="en-US" sz="1200" b="1" baseline="0" dirty="0" smtClean="0"/>
                        <a:t>이는 흔히 쓰고 있는 용량의 제한으로 제한된 용량을 넘어서는 사용자의 홈 디렉터리에 더 이상 저장할 수 없게 된다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ko-KR" sz="12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quota </a:t>
            </a:r>
            <a:r>
              <a:rPr lang="ko-KR" altLang="en-US" sz="800" b="1" dirty="0">
                <a:latin typeface="+mn-ea"/>
              </a:rPr>
              <a:t>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01" y="83671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</a:t>
            </a:r>
            <a:r>
              <a:rPr lang="en-US" altLang="ko-KR" b="1" dirty="0">
                <a:latin typeface="+mn-ea"/>
              </a:rPr>
              <a:t>quota </a:t>
            </a:r>
            <a:r>
              <a:rPr lang="ko-KR" altLang="en-US" b="1" dirty="0" smtClean="0">
                <a:latin typeface="+mn-ea"/>
              </a:rPr>
              <a:t>설정 순서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59531" y="1340768"/>
          <a:ext cx="8424937" cy="4941689"/>
        </p:xfrm>
        <a:graphic>
          <a:graphicData uri="http://schemas.openxmlformats.org/drawingml/2006/table">
            <a:tbl>
              <a:tblPr/>
              <a:tblGrid>
                <a:gridCol w="2088233"/>
                <a:gridCol w="6336704"/>
              </a:tblGrid>
              <a:tr h="3450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작업 순서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3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fsta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fstab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 부분에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관련 부분 추가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재부팅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또는 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재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마운트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재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마운트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하기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mount  –o  remount  /home</a:t>
                      </a:r>
                      <a:endParaRPr lang="ko-KR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quota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DB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생성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fstab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옵션 적용 후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기록파일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(DB)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quotacheck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명령어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파일 시스템의 디스크 사용 상태를 검색하고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현재 디스크 사용 테이블을 작성하여 테이블의 정보를 파일 시스템의 디스크 사용량 할당 파일에 기록된 테이블의 정보와 비교하여 불일치 시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사용량 할당 파일인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aquota.user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,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aquota.group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파일을 최신 상태로 갱신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quotaon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quotaoff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명령어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quota DB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파일을 활성화 및 비활성화 시킴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개인별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quota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설정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edquota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명령어 사용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edquota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] [username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groupname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-u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사용자 디스크 할당량 설정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-g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그룹 디스크 할당량 설정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-t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디스크 할당량 유예기간 설정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-p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디스크 할당량 설정을 다른 사용자와 동일하게 설정</a:t>
                      </a:r>
                      <a:endParaRPr lang="ko-KR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7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056" y="955382"/>
            <a:ext cx="8669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etc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fstab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quota </a:t>
            </a:r>
            <a:r>
              <a:rPr lang="ko-KR" altLang="en-US" b="1" dirty="0" smtClean="0"/>
              <a:t>옵션 설정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quota </a:t>
            </a:r>
            <a:r>
              <a:rPr lang="ko-KR" altLang="en-US" b="1" dirty="0" smtClean="0"/>
              <a:t>기능 추가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/</a:t>
            </a:r>
            <a:r>
              <a:rPr lang="en-US" altLang="ko-KR" sz="1400" b="1" dirty="0" err="1">
                <a:latin typeface="+mn-ea"/>
              </a:rPr>
              <a:t>etc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en-US" altLang="ko-KR" sz="1400" b="1" dirty="0" err="1">
                <a:latin typeface="+mn-ea"/>
              </a:rPr>
              <a:t>fstab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파일은 시스템 </a:t>
            </a:r>
            <a:r>
              <a:rPr lang="ko-KR" altLang="en-US" sz="1400" b="1" dirty="0" smtClean="0">
                <a:latin typeface="+mn-ea"/>
              </a:rPr>
              <a:t>부팅 시 </a:t>
            </a:r>
            <a:r>
              <a:rPr lang="ko-KR" altLang="en-US" sz="1400" b="1" dirty="0">
                <a:latin typeface="+mn-ea"/>
              </a:rPr>
              <a:t>파티션의 </a:t>
            </a:r>
            <a:r>
              <a:rPr lang="ko-KR" altLang="en-US" sz="1400" b="1" dirty="0" err="1">
                <a:latin typeface="+mn-ea"/>
              </a:rPr>
              <a:t>마운트에</a:t>
            </a:r>
            <a:r>
              <a:rPr lang="ko-KR" altLang="en-US" sz="1400" b="1" dirty="0">
                <a:latin typeface="+mn-ea"/>
              </a:rPr>
              <a:t> 관한 정보가 담겨있는 </a:t>
            </a:r>
            <a:r>
              <a:rPr lang="ko-KR" altLang="en-US" sz="1400" b="1" dirty="0" smtClean="0">
                <a:latin typeface="+mn-ea"/>
              </a:rPr>
              <a:t>파일로 </a:t>
            </a:r>
            <a:r>
              <a:rPr lang="en-US" altLang="ko-KR" sz="1400" b="1" dirty="0" smtClean="0">
                <a:latin typeface="+mn-ea"/>
              </a:rPr>
              <a:t>quota</a:t>
            </a:r>
            <a:r>
              <a:rPr lang="ko-KR" altLang="en-US" sz="1400" b="1" dirty="0">
                <a:latin typeface="+mn-ea"/>
              </a:rPr>
              <a:t>로 </a:t>
            </a:r>
            <a:r>
              <a:rPr lang="ko-KR" altLang="en-US" sz="1400" b="1" dirty="0" smtClean="0">
                <a:latin typeface="+mn-ea"/>
              </a:rPr>
              <a:t>사용 할 </a:t>
            </a:r>
            <a:r>
              <a:rPr lang="ko-KR" altLang="en-US" sz="1400" b="1" dirty="0">
                <a:latin typeface="+mn-ea"/>
              </a:rPr>
              <a:t>파티션에 아래와 같이 설정해 주어야 한다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911" y="4503124"/>
            <a:ext cx="8572767" cy="4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mount –o remount  /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userhome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9712" y="2247678"/>
            <a:ext cx="8572767" cy="4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/sdb1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userhome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ext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4 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defaults,usrjquota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aquota.user,jqfmt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=vfsv0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0  0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123" y="3995339"/>
            <a:ext cx="47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2.Quota </a:t>
            </a:r>
            <a:r>
              <a:rPr lang="ko-KR" altLang="en-US" b="1" dirty="0" smtClean="0"/>
              <a:t>기능추가 후 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user</a:t>
            </a:r>
            <a:r>
              <a:rPr lang="en-US" altLang="ko-KR" b="1" dirty="0" err="1" smtClean="0"/>
              <a:t>home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재 </a:t>
            </a:r>
            <a:r>
              <a:rPr lang="ko-KR" altLang="en-US" b="1" dirty="0" err="1" smtClean="0"/>
              <a:t>마운트</a:t>
            </a:r>
            <a:endParaRPr lang="ko-KR" altLang="en-US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728" y="565978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확인 </a:t>
            </a:r>
            <a:r>
              <a:rPr lang="en-US" altLang="ko-KR" sz="1200" b="1" dirty="0" smtClean="0">
                <a:latin typeface="+mn-ea"/>
              </a:rPr>
              <a:t>-</a:t>
            </a:r>
          </a:p>
          <a:p>
            <a:r>
              <a:rPr lang="en-US" altLang="ko-KR" sz="1200" b="1" dirty="0" smtClean="0">
                <a:latin typeface="+mn-ea"/>
              </a:rPr>
              <a:t># mount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59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056" y="955382"/>
            <a:ext cx="8669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quouta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기록파일</a:t>
            </a:r>
            <a:r>
              <a:rPr lang="en-US" altLang="ko-KR" b="1" dirty="0" smtClean="0"/>
              <a:t>(DB) </a:t>
            </a:r>
            <a:r>
              <a:rPr lang="ko-KR" altLang="en-US" b="1" dirty="0" smtClean="0"/>
              <a:t>생성 및 활성화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quota </a:t>
            </a:r>
            <a:r>
              <a:rPr lang="ko-KR" altLang="en-US" sz="1400" b="1" dirty="0" smtClean="0">
                <a:latin typeface="+mn-ea"/>
              </a:rPr>
              <a:t>옵션 적용 후 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en-US" altLang="ko-KR" sz="1400" b="1" dirty="0" err="1" smtClean="0">
                <a:latin typeface="+mn-ea"/>
              </a:rPr>
              <a:t>userhome</a:t>
            </a:r>
            <a:r>
              <a:rPr lang="ko-KR" altLang="en-US" sz="1400" b="1" dirty="0" smtClean="0">
                <a:latin typeface="+mn-ea"/>
              </a:rPr>
              <a:t>에 사용량 할당 파일을 생성해 주어야 함</a:t>
            </a:r>
            <a:r>
              <a:rPr lang="en-US" altLang="ko-KR" sz="1400" b="1" dirty="0" smtClean="0">
                <a:latin typeface="+mn-ea"/>
              </a:rPr>
              <a:t>. </a:t>
            </a:r>
            <a:r>
              <a:rPr lang="ko-KR" altLang="en-US" sz="1400" b="1" dirty="0" smtClean="0">
                <a:latin typeface="+mn-ea"/>
              </a:rPr>
              <a:t>사용량 할당 파일은 계정 및 그룹들이 현재 사용하고 있는 디스크 정보를 저장하고 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err="1" smtClean="0">
                <a:latin typeface="+mn-ea"/>
              </a:rPr>
              <a:t>quotacheck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명령어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파일 시스템의 디스크 사용 상태를 검색하고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현재 디스크 사용 테이블을 작성하여 테이블의 정보를 파일 시스템의 디스크 사용량 할당 파일에 기록된 테이블의 정보와 비교하여 불일치 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사용량 할당 파일인 </a:t>
            </a:r>
            <a:r>
              <a:rPr lang="en-US" altLang="ko-KR" sz="1400" b="1" dirty="0" err="1">
                <a:latin typeface="+mn-ea"/>
              </a:rPr>
              <a:t>aquota.user</a:t>
            </a:r>
            <a:r>
              <a:rPr lang="en-US" altLang="ko-KR" sz="1400" b="1" dirty="0">
                <a:latin typeface="+mn-ea"/>
              </a:rPr>
              <a:t> , </a:t>
            </a:r>
            <a:r>
              <a:rPr lang="en-US" altLang="ko-KR" sz="1400" b="1" dirty="0" err="1">
                <a:latin typeface="+mn-ea"/>
              </a:rPr>
              <a:t>aquota.group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파일을 최신 상태로 </a:t>
            </a:r>
            <a:r>
              <a:rPr lang="ko-KR" altLang="en-US" sz="1400" b="1" dirty="0" smtClean="0">
                <a:latin typeface="+mn-ea"/>
              </a:rPr>
              <a:t>갱신시킴</a:t>
            </a:r>
            <a:r>
              <a:rPr lang="en-US" altLang="ko-KR" sz="1400" b="1" dirty="0" smtClean="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3387" y="3202725"/>
            <a:ext cx="8572767" cy="4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quotacheck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-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augmn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35042"/>
              </p:ext>
            </p:extLst>
          </p:nvPr>
        </p:nvGraphicFramePr>
        <p:xfrm>
          <a:off x="343387" y="3861046"/>
          <a:ext cx="8532949" cy="2376269"/>
        </p:xfrm>
        <a:graphic>
          <a:graphicData uri="http://schemas.openxmlformats.org/drawingml/2006/table">
            <a:tbl>
              <a:tblPr/>
              <a:tblGrid>
                <a:gridCol w="1548173"/>
                <a:gridCol w="1080120"/>
                <a:gridCol w="5904656"/>
              </a:tblGrid>
              <a:tr h="3143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744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quota</a:t>
                      </a:r>
                      <a:r>
                        <a:rPr lang="en-US" altLang="ko-KR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check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-a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디스크 사용량 할당이 활성화되고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/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fstab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200" b="1" baseline="0" dirty="0" err="1" smtClean="0">
                          <a:latin typeface="+mn-ea"/>
                          <a:ea typeface="+mn-ea"/>
                        </a:rPr>
                        <a:t>마운트된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모든 파일 시스템 체크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계정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할당 정보 체크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그룹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할당 정보 체크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사용량 할당 확인 작업의 진행을 상세한 상태 정보로 보여줌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디스크 사용량 할당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(quota)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파일 생성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file system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 동작중인 상태에서 강제로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quotacheck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시도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디스크 사용량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할당이 </a:t>
                      </a:r>
                      <a:r>
                        <a:rPr lang="ko-KR" altLang="en-US" sz="1200" b="1" baseline="0" dirty="0" err="1" smtClean="0">
                          <a:latin typeface="+mn-ea"/>
                          <a:ea typeface="+mn-ea"/>
                        </a:rPr>
                        <a:t>비활성화시에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강제로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quotacheck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시도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첫번째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검색된 것을 사용한다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056" y="955382"/>
            <a:ext cx="86694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quouta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기록파일</a:t>
            </a:r>
            <a:r>
              <a:rPr lang="en-US" altLang="ko-KR" b="1" dirty="0" smtClean="0"/>
              <a:t>(DB) </a:t>
            </a:r>
            <a:r>
              <a:rPr lang="ko-KR" altLang="en-US" b="1" dirty="0" smtClean="0"/>
              <a:t>생성 및 활성화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quota </a:t>
            </a:r>
            <a:r>
              <a:rPr lang="ko-KR" altLang="en-US" sz="1400" b="1" dirty="0" smtClean="0">
                <a:latin typeface="+mn-ea"/>
              </a:rPr>
              <a:t>기록파일</a:t>
            </a:r>
            <a:r>
              <a:rPr lang="en-US" altLang="ko-KR" sz="1400" b="1" dirty="0" smtClean="0">
                <a:latin typeface="+mn-ea"/>
              </a:rPr>
              <a:t>(DB)</a:t>
            </a:r>
            <a:r>
              <a:rPr lang="ko-KR" altLang="en-US" sz="1400" b="1" dirty="0" smtClean="0">
                <a:latin typeface="+mn-ea"/>
              </a:rPr>
              <a:t>생성하고 </a:t>
            </a:r>
            <a:r>
              <a:rPr lang="en-US" altLang="ko-KR" sz="1400" b="1" dirty="0" smtClean="0">
                <a:latin typeface="+mn-ea"/>
              </a:rPr>
              <a:t>quota</a:t>
            </a:r>
            <a:r>
              <a:rPr lang="ko-KR" altLang="en-US" sz="1400" b="1" dirty="0" smtClean="0">
                <a:latin typeface="+mn-ea"/>
              </a:rPr>
              <a:t>를 활성화 시킴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8730" y="2473790"/>
            <a:ext cx="8572767" cy="4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quotaon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-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auvg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12923"/>
              </p:ext>
            </p:extLst>
          </p:nvPr>
        </p:nvGraphicFramePr>
        <p:xfrm>
          <a:off x="418730" y="3775736"/>
          <a:ext cx="8532949" cy="2029527"/>
        </p:xfrm>
        <a:graphic>
          <a:graphicData uri="http://schemas.openxmlformats.org/drawingml/2006/table">
            <a:tbl>
              <a:tblPr/>
              <a:tblGrid>
                <a:gridCol w="1832352"/>
                <a:gridCol w="1152128"/>
                <a:gridCol w="5548469"/>
              </a:tblGrid>
              <a:tr h="3420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7503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quota</a:t>
                      </a:r>
                      <a:r>
                        <a:rPr lang="en-US" altLang="ko-KR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on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quota</a:t>
                      </a:r>
                      <a:r>
                        <a:rPr lang="en-US" altLang="ko-KR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off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-a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fstab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200" b="1" baseline="0" dirty="0" err="1" smtClean="0">
                          <a:latin typeface="+mn-ea"/>
                          <a:ea typeface="+mn-ea"/>
                        </a:rPr>
                        <a:t>마운트된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모든 파일 시스템 체크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사용자의 디스크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설정 적용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그룹의 디스크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설정 적용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자세한 정보 보여줌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디스크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의 현재 상태 확인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056" y="955382"/>
            <a:ext cx="8669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개인별 </a:t>
            </a:r>
            <a:r>
              <a:rPr lang="en-US" altLang="ko-KR" b="1" dirty="0" err="1" smtClean="0"/>
              <a:t>quouta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할당</a:t>
            </a:r>
            <a:r>
              <a:rPr lang="en-US" altLang="ko-KR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모든 설정이 완료되면 사용자의 디스크 사용량을 할당해 주어야 한다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r>
              <a:rPr lang="ko-KR" altLang="en-US" sz="1400" b="1" dirty="0" smtClean="0">
                <a:latin typeface="+mn-ea"/>
              </a:rPr>
              <a:t>사용자 </a:t>
            </a:r>
            <a:r>
              <a:rPr lang="ko-KR" altLang="en-US" sz="1400" b="1" dirty="0" err="1" smtClean="0">
                <a:latin typeface="+mn-ea"/>
              </a:rPr>
              <a:t>계정별로</a:t>
            </a:r>
            <a:r>
              <a:rPr lang="ko-KR" altLang="en-US" sz="1400" b="1" dirty="0" smtClean="0">
                <a:latin typeface="+mn-ea"/>
              </a:rPr>
              <a:t> 사용량을 할당하기 위해서는 </a:t>
            </a:r>
            <a:r>
              <a:rPr lang="en-US" altLang="ko-KR" sz="1400" b="1" dirty="0" err="1" smtClean="0">
                <a:latin typeface="+mn-ea"/>
              </a:rPr>
              <a:t>edquota</a:t>
            </a:r>
            <a:r>
              <a:rPr lang="ko-KR" altLang="en-US" sz="1400" b="1" dirty="0" smtClean="0">
                <a:latin typeface="+mn-ea"/>
              </a:rPr>
              <a:t>명령어를 사용한다</a:t>
            </a:r>
            <a:r>
              <a:rPr lang="en-US" altLang="ko-KR" sz="1400" b="1" dirty="0" smtClean="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1720" y="2269927"/>
            <a:ext cx="8445269" cy="4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edquota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-u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choi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022"/>
              </p:ext>
            </p:extLst>
          </p:nvPr>
        </p:nvGraphicFramePr>
        <p:xfrm>
          <a:off x="438638" y="3087409"/>
          <a:ext cx="8398352" cy="2213799"/>
        </p:xfrm>
        <a:graphic>
          <a:graphicData uri="http://schemas.openxmlformats.org/drawingml/2006/table">
            <a:tbl>
              <a:tblPr/>
              <a:tblGrid>
                <a:gridCol w="3430315"/>
                <a:gridCol w="496105"/>
                <a:gridCol w="4471932"/>
              </a:tblGrid>
              <a:tr h="4114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607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edquota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[username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altLang="ko-KR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groupname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사용자의 디스크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그룹의 디스크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디스크 할당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유예기간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(grace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period)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디스크 할당량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설정을 다른 사용자와 동일하게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12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(#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edquota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 –p 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hong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choi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 park ... )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6" y="5509239"/>
            <a:ext cx="8317773" cy="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171" y="815503"/>
            <a:ext cx="86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# </a:t>
            </a:r>
            <a:r>
              <a:rPr lang="en-US" altLang="ko-KR" b="1" dirty="0" err="1">
                <a:latin typeface="+mn-ea"/>
              </a:rPr>
              <a:t>edquota</a:t>
            </a:r>
            <a:r>
              <a:rPr lang="en-US" altLang="ko-KR" b="1" dirty="0">
                <a:latin typeface="+mn-ea"/>
              </a:rPr>
              <a:t> -u </a:t>
            </a:r>
            <a:r>
              <a:rPr lang="en-US" altLang="ko-KR" b="1" dirty="0" err="1">
                <a:latin typeface="+mn-ea"/>
              </a:rPr>
              <a:t>choi</a:t>
            </a:r>
            <a:endParaRPr lang="en-US" altLang="ko-KR" b="1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5" y="1277168"/>
            <a:ext cx="8317773" cy="63359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7977"/>
              </p:ext>
            </p:extLst>
          </p:nvPr>
        </p:nvGraphicFramePr>
        <p:xfrm>
          <a:off x="214006" y="2014645"/>
          <a:ext cx="8729414" cy="4309751"/>
        </p:xfrm>
        <a:graphic>
          <a:graphicData uri="http://schemas.openxmlformats.org/drawingml/2006/table">
            <a:tbl>
              <a:tblPr/>
              <a:tblGrid>
                <a:gridCol w="1189642"/>
                <a:gridCol w="7539772"/>
              </a:tblGrid>
              <a:tr h="2870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04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Filesystem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dirty="0" err="1" smtClean="0">
                          <a:latin typeface="+mn-ea"/>
                          <a:ea typeface="+mn-ea"/>
                        </a:rPr>
                        <a:t>사용자별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 쿼터를 할당하는 파일 시스템을 의미</a:t>
                      </a:r>
                      <a:endParaRPr lang="en-US" altLang="ko-KR" sz="115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위의 예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: /</a:t>
                      </a:r>
                      <a:r>
                        <a:rPr lang="en-US" altLang="ko-KR" sz="1150" b="1" dirty="0" err="1" smtClean="0">
                          <a:latin typeface="+mn-ea"/>
                          <a:ea typeface="+mn-ea"/>
                        </a:rPr>
                        <a:t>dev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/sdb1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quota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로 설정했음을 의미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5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blocks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현재 사용하고 있는 디스크 용량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(KB 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), blocks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값은 현재 사용하고 있는 디스크 용량이므로 수정 할 수 없다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15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soft(blocks)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soft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 limit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은 한 사용자가 사용할 수 있는 최대 용량을 의미하고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유예기간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(grace period)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내에 있어서 사용자는 할당 용량에 대해 초과해서 사용할 수 있다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. soft limit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을 설정할 때는 반드시 현재 사용하고 있는 디스크 용량 이상으로 설정해야 한다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5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※ grace period : 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월 단위로 설정 가능하며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사용자의 사용 용량이 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soft limit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을 넘게 되는 순간부터 적용되는 시간 제한</a:t>
                      </a:r>
                      <a:endParaRPr lang="en-US" altLang="ko-KR" sz="115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hard(blocks)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hard limit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은 절대 용량으로 한 사용자가 사용할 수 있는 최대 용량으로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유예기간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(grace period)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내에서 할당 용량을 초과할 수 있는 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soft limit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과 다르게 최대 용량을 초과할 수 없다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. hard limit </a:t>
                      </a:r>
                      <a:r>
                        <a:rPr lang="ko-KR" altLang="en-US" sz="1150" b="1" baseline="0" dirty="0" err="1" smtClean="0">
                          <a:latin typeface="+mn-ea"/>
                          <a:ea typeface="+mn-ea"/>
                        </a:rPr>
                        <a:t>설정시</a:t>
                      </a:r>
                      <a:r>
                        <a:rPr lang="ko-KR" altLang="en-US" sz="1150" b="1" baseline="0" dirty="0" smtClean="0">
                          <a:latin typeface="+mn-ea"/>
                          <a:ea typeface="+mn-ea"/>
                        </a:rPr>
                        <a:t> 반드시 현재 사용하고 있는 디스크 용량 이상으로 설정해야 한다</a:t>
                      </a:r>
                      <a:r>
                        <a:rPr lang="en-US" altLang="ko-KR" sz="1150" b="1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15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inodes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현재 사용하고 있는 전체 파일의 개수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위의 예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: 7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개 파일 사용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150" b="1" dirty="0" err="1" smtClean="0">
                          <a:latin typeface="+mn-ea"/>
                          <a:ea typeface="+mn-ea"/>
                        </a:rPr>
                        <a:t>inode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의 값은 현재 사용하고 있는 디스크 용량이므로 수정 할 수 없다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soft(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inodes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 err="1" smtClean="0">
                          <a:latin typeface="+mn-ea"/>
                          <a:ea typeface="+mn-ea"/>
                        </a:rPr>
                        <a:t>inode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에 관한 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soft limit (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파일 개수 제한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5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hard(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inodes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 err="1" smtClean="0">
                          <a:latin typeface="+mn-ea"/>
                          <a:ea typeface="+mn-ea"/>
                        </a:rPr>
                        <a:t>inode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에 관한 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hard limit (</a:t>
                      </a:r>
                      <a:r>
                        <a:rPr lang="ko-KR" altLang="en-US" sz="1150" b="1" dirty="0" smtClean="0">
                          <a:latin typeface="+mn-ea"/>
                          <a:ea typeface="+mn-ea"/>
                        </a:rPr>
                        <a:t>파일 개수 제한</a:t>
                      </a:r>
                      <a:r>
                        <a:rPr lang="en-US" altLang="ko-KR" sz="115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5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60233" y="718055"/>
            <a:ext cx="230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 smtClean="0">
                <a:latin typeface="+mn-ea"/>
              </a:rPr>
              <a:t>참고</a:t>
            </a:r>
            <a:r>
              <a:rPr lang="en-US" altLang="ko-KR" sz="1200" b="1" dirty="0" smtClean="0">
                <a:latin typeface="+mn-ea"/>
              </a:rPr>
              <a:t>&gt;</a:t>
            </a:r>
          </a:p>
          <a:p>
            <a:r>
              <a:rPr lang="en-US" altLang="ko-KR" sz="1200" b="1" dirty="0" smtClean="0">
                <a:latin typeface="+mn-ea"/>
              </a:rPr>
              <a:t>1 block = 1024 byte = 1KB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quota </a:t>
            </a:r>
            <a:r>
              <a:rPr lang="ko-KR" altLang="en-US" sz="800" b="1" dirty="0" smtClean="0">
                <a:latin typeface="+mn-ea"/>
              </a:rPr>
              <a:t>설정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quota </a:t>
            </a:r>
            <a:r>
              <a:rPr lang="ko-KR" altLang="en-US" sz="2000" b="1" dirty="0">
                <a:latin typeface="+mn-ea"/>
              </a:rPr>
              <a:t>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054" y="842244"/>
            <a:ext cx="866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quouta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 관리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sz="400" b="1" dirty="0">
              <a:latin typeface="+mn-ea"/>
            </a:endParaRPr>
          </a:p>
          <a:p>
            <a:r>
              <a:rPr lang="en-US" altLang="ko-KR" sz="1400" b="1" dirty="0" err="1" smtClean="0">
                <a:latin typeface="+mn-ea"/>
              </a:rPr>
              <a:t>repquota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명령어는 디스크 사용량의 리포트를 생성해 준다</a:t>
            </a:r>
            <a:r>
              <a:rPr lang="en-US" altLang="ko-KR" sz="1400" b="1" dirty="0" smtClean="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7546" y="1539737"/>
            <a:ext cx="8572767" cy="37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repquota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/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userhome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73924"/>
              </p:ext>
            </p:extLst>
          </p:nvPr>
        </p:nvGraphicFramePr>
        <p:xfrm>
          <a:off x="363294" y="2003379"/>
          <a:ext cx="8532949" cy="1300717"/>
        </p:xfrm>
        <a:graphic>
          <a:graphicData uri="http://schemas.openxmlformats.org/drawingml/2006/table">
            <a:tbl>
              <a:tblPr/>
              <a:tblGrid>
                <a:gridCol w="1832352"/>
                <a:gridCol w="1152128"/>
                <a:gridCol w="5548469"/>
              </a:tblGrid>
              <a:tr h="262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945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repquota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-a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latin typeface="+mn-ea"/>
                          <a:ea typeface="+mn-ea"/>
                        </a:rPr>
                        <a:t>/etc/fstab </a:t>
                      </a:r>
                      <a:r>
                        <a:rPr lang="ko-KR" altLang="en-US" sz="1200" b="1" smtClean="0">
                          <a:latin typeface="+mn-ea"/>
                          <a:ea typeface="+mn-ea"/>
                        </a:rPr>
                        <a:t>에 마운트 된 모든 파일 시스템 확인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계정 할당량만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그룹의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할당량만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-v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각 할당량에 대한 자세한 정보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8" y="3353214"/>
            <a:ext cx="7920880" cy="229079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7546" y="5730342"/>
            <a:ext cx="8572766" cy="636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repquota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실행결과 각 사용자명 다음에 표시된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부분이 존재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5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첫번째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–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block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제한을 의미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두번째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–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inode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제한을 의미한다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이때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soft limit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을 초과하게 대면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대신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로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2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1072</Words>
  <Application>Microsoft Office PowerPoint</Application>
  <PresentationFormat>화면 슬라이드 쇼(4:3)</PresentationFormat>
  <Paragraphs>170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270</cp:revision>
  <dcterms:created xsi:type="dcterms:W3CDTF">2018-08-02T13:04:12Z</dcterms:created>
  <dcterms:modified xsi:type="dcterms:W3CDTF">2020-01-02T09:50:54Z</dcterms:modified>
</cp:coreProperties>
</file>